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14B37-FB5E-4E48-8FDB-703248E51C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FAC299-0976-499D-9705-09E2DD02D482}">
      <dgm:prSet phldrT="[Текст]" custT="1"/>
      <dgm:spPr/>
      <dgm:t>
        <a:bodyPr/>
        <a:lstStyle/>
        <a:p>
          <a:r>
            <a:rPr lang="kk-KZ" sz="2400" dirty="0" smtClean="0"/>
            <a:t>Ата-аналармен шынайы және жағымды қарым-қатынасты дамыту </a:t>
          </a:r>
          <a:r>
            <a:rPr lang="kk-KZ" sz="2000" dirty="0" smtClean="0"/>
            <a:t>(психологпен бірлескен </a:t>
          </a:r>
          <a:r>
            <a:rPr lang="ru-RU" sz="2000" dirty="0" err="1" smtClean="0"/>
            <a:t>топтық</a:t>
          </a:r>
          <a:r>
            <a:rPr lang="ru-RU" sz="2000" dirty="0" smtClean="0"/>
            <a:t> </a:t>
          </a:r>
          <a:r>
            <a:rPr lang="ru-RU" sz="2000" dirty="0" err="1" smtClean="0"/>
            <a:t>кеңестер</a:t>
          </a:r>
          <a:r>
            <a:rPr lang="ru-RU" sz="2000" dirty="0" smtClean="0"/>
            <a:t>, </a:t>
          </a:r>
          <a:r>
            <a:rPr lang="ru-RU" sz="2000" dirty="0" err="1" smtClean="0"/>
            <a:t>педагогикалық</a:t>
          </a:r>
          <a:r>
            <a:rPr lang="ru-RU" sz="2000" dirty="0" smtClean="0"/>
            <a:t> </a:t>
          </a:r>
          <a:r>
            <a:rPr lang="ru-RU" sz="2000" dirty="0" err="1" smtClean="0"/>
            <a:t>кеңестер</a:t>
          </a:r>
          <a:r>
            <a:rPr lang="ru-RU" sz="2000" dirty="0" smtClean="0"/>
            <a:t>, </a:t>
          </a:r>
          <a:r>
            <a:rPr lang="ru-RU" sz="2000" dirty="0" err="1" smtClean="0"/>
            <a:t>тренингтер</a:t>
          </a:r>
          <a:r>
            <a:rPr lang="ru-RU" sz="2000" dirty="0" smtClean="0"/>
            <a:t>)</a:t>
          </a:r>
          <a:r>
            <a:rPr lang="kk-KZ" sz="2000" dirty="0" smtClean="0"/>
            <a:t> </a:t>
          </a:r>
          <a:endParaRPr lang="ru-RU" sz="2000" dirty="0"/>
        </a:p>
      </dgm:t>
    </dgm:pt>
    <dgm:pt modelId="{29EB33FA-5B7D-4B99-8D12-6E152CC3D415}" type="parTrans" cxnId="{6489F9AF-5D93-423B-ADA4-AE844DCEB4BE}">
      <dgm:prSet/>
      <dgm:spPr/>
      <dgm:t>
        <a:bodyPr/>
        <a:lstStyle/>
        <a:p>
          <a:endParaRPr lang="ru-RU"/>
        </a:p>
      </dgm:t>
    </dgm:pt>
    <dgm:pt modelId="{7074311A-A0CC-4826-B920-8D948715DEDC}" type="sibTrans" cxnId="{6489F9AF-5D93-423B-ADA4-AE844DCEB4BE}">
      <dgm:prSet/>
      <dgm:spPr/>
      <dgm:t>
        <a:bodyPr/>
        <a:lstStyle/>
        <a:p>
          <a:endParaRPr lang="ru-RU"/>
        </a:p>
      </dgm:t>
    </dgm:pt>
    <dgm:pt modelId="{E40643DC-DA69-4DCE-94B6-0D82C726E635}">
      <dgm:prSet phldrT="[Текст]" custT="1"/>
      <dgm:spPr/>
      <dgm:t>
        <a:bodyPr/>
        <a:lstStyle/>
        <a:p>
          <a:r>
            <a:rPr lang="ru-RU" sz="2400" dirty="0" err="1" smtClean="0"/>
            <a:t>Мектеп</a:t>
          </a:r>
          <a:r>
            <a:rPr lang="ru-RU" sz="2400" dirty="0" smtClean="0"/>
            <a:t> пен </a:t>
          </a:r>
          <a:r>
            <a:rPr lang="ru-RU" sz="2400" dirty="0" err="1" smtClean="0"/>
            <a:t>отбасы</a:t>
          </a:r>
          <a:r>
            <a:rPr lang="ru-RU" sz="2400" dirty="0" smtClean="0"/>
            <a:t> </a:t>
          </a:r>
          <a:r>
            <a:rPr lang="ru-RU" sz="2400" dirty="0" err="1" smtClean="0"/>
            <a:t>арасындағы</a:t>
          </a:r>
          <a:r>
            <a:rPr lang="ru-RU" sz="2400" dirty="0" smtClean="0"/>
            <a:t> </a:t>
          </a:r>
          <a:r>
            <a:rPr lang="ru-RU" sz="2400" dirty="0" err="1" smtClean="0"/>
            <a:t>байланысты</a:t>
          </a:r>
          <a:r>
            <a:rPr lang="ru-RU" sz="2400" dirty="0" smtClean="0"/>
            <a:t> </a:t>
          </a:r>
          <a:r>
            <a:rPr lang="ru-RU" sz="2400" dirty="0" err="1" smtClean="0"/>
            <a:t>нығайту</a:t>
          </a:r>
          <a:r>
            <a:rPr lang="ru-RU" sz="2400" dirty="0" smtClean="0"/>
            <a:t> </a:t>
          </a:r>
          <a:r>
            <a:rPr lang="ru-RU" sz="2400" dirty="0" err="1" smtClean="0"/>
            <a:t>үшін</a:t>
          </a:r>
          <a:r>
            <a:rPr lang="ru-RU" sz="2400" dirty="0" smtClean="0"/>
            <a:t> </a:t>
          </a:r>
          <a:r>
            <a:rPr lang="ru-RU" sz="2400" dirty="0" err="1" smtClean="0"/>
            <a:t>ата</a:t>
          </a:r>
          <a:r>
            <a:rPr lang="ru-RU" sz="2400" dirty="0" smtClean="0"/>
            <a:t>- </a:t>
          </a:r>
          <a:r>
            <a:rPr lang="ru-RU" sz="2400" dirty="0" err="1" smtClean="0"/>
            <a:t>аналарды</a:t>
          </a:r>
          <a:r>
            <a:rPr lang="ru-RU" sz="2400" dirty="0" smtClean="0"/>
            <a:t> </a:t>
          </a:r>
          <a:r>
            <a:rPr lang="ru-RU" sz="2400" dirty="0" err="1" smtClean="0"/>
            <a:t>мектеп</a:t>
          </a:r>
          <a:r>
            <a:rPr lang="ru-RU" sz="2400" dirty="0" smtClean="0"/>
            <a:t> </a:t>
          </a:r>
          <a:r>
            <a:rPr lang="ru-RU" sz="2400" dirty="0" err="1" smtClean="0"/>
            <a:t>өміріне</a:t>
          </a:r>
          <a:r>
            <a:rPr lang="ru-RU" sz="2400" dirty="0" smtClean="0"/>
            <a:t> </a:t>
          </a:r>
          <a:r>
            <a:rPr lang="ru-RU" sz="2400" dirty="0" err="1" smtClean="0"/>
            <a:t>тарту</a:t>
          </a:r>
          <a:r>
            <a:rPr lang="ru-RU" sz="2000" dirty="0" smtClean="0"/>
            <a:t> (</a:t>
          </a:r>
          <a:r>
            <a:rPr lang="ru-RU" sz="2000" dirty="0" err="1" smtClean="0"/>
            <a:t>спорттық</a:t>
          </a:r>
          <a:r>
            <a:rPr lang="ru-RU" sz="2000" dirty="0" smtClean="0"/>
            <a:t>, </a:t>
          </a:r>
          <a:r>
            <a:rPr lang="ru-RU" sz="2000" dirty="0" err="1" smtClean="0"/>
            <a:t>мәдени</a:t>
          </a:r>
          <a:r>
            <a:rPr lang="ru-RU" sz="2000" dirty="0" smtClean="0"/>
            <a:t> </a:t>
          </a:r>
          <a:r>
            <a:rPr lang="ru-RU" sz="2000" dirty="0" err="1" smtClean="0"/>
            <a:t>т.б.шаралар</a:t>
          </a:r>
          <a:r>
            <a:rPr lang="ru-RU" sz="2000" dirty="0" smtClean="0"/>
            <a:t>)</a:t>
          </a:r>
          <a:endParaRPr lang="ru-RU" sz="2000" dirty="0"/>
        </a:p>
      </dgm:t>
    </dgm:pt>
    <dgm:pt modelId="{3511BBDD-A203-48B8-B5BF-7057130AA847}" type="parTrans" cxnId="{9D14E3B2-046F-4AFC-8CC4-62EDB5A0E20E}">
      <dgm:prSet/>
      <dgm:spPr/>
      <dgm:t>
        <a:bodyPr/>
        <a:lstStyle/>
        <a:p>
          <a:endParaRPr lang="ru-RU"/>
        </a:p>
      </dgm:t>
    </dgm:pt>
    <dgm:pt modelId="{E02CA27B-98E6-4F8D-9E9F-CC4DA1B49718}" type="sibTrans" cxnId="{9D14E3B2-046F-4AFC-8CC4-62EDB5A0E20E}">
      <dgm:prSet/>
      <dgm:spPr/>
      <dgm:t>
        <a:bodyPr/>
        <a:lstStyle/>
        <a:p>
          <a:endParaRPr lang="ru-RU"/>
        </a:p>
      </dgm:t>
    </dgm:pt>
    <dgm:pt modelId="{6B3A4139-FCA0-41FC-AAF2-33459C86C4FD}">
      <dgm:prSet custT="1"/>
      <dgm:spPr/>
      <dgm:t>
        <a:bodyPr/>
        <a:lstStyle/>
        <a:p>
          <a:r>
            <a:rPr lang="ru-RU" sz="2400" dirty="0" smtClean="0"/>
            <a:t>Білім алушылардың білім алу мүмкіндіктерін кеңейту үшін жергілікті ұйымдармен қарым-қатынас орнату </a:t>
          </a:r>
          <a:r>
            <a:rPr lang="ru-RU" sz="2400" dirty="0" err="1" smtClean="0"/>
            <a:t>және</a:t>
          </a:r>
          <a:r>
            <a:rPr lang="ru-RU" sz="2400" dirty="0" smtClean="0"/>
            <a:t> </a:t>
          </a:r>
          <a:r>
            <a:rPr lang="ru-RU" sz="2400" dirty="0" err="1" smtClean="0"/>
            <a:t>қолдау</a:t>
          </a:r>
          <a:r>
            <a:rPr lang="ru-RU" sz="2400" dirty="0" smtClean="0"/>
            <a:t> </a:t>
          </a:r>
          <a:r>
            <a:rPr lang="ru-RU" sz="2000" dirty="0" smtClean="0"/>
            <a:t>(</a:t>
          </a:r>
          <a:r>
            <a:rPr lang="ru-RU" sz="2000" dirty="0" err="1" smtClean="0"/>
            <a:t>мұаражай</a:t>
          </a:r>
          <a:r>
            <a:rPr lang="ru-RU" sz="2000" dirty="0" smtClean="0"/>
            <a:t>, </a:t>
          </a:r>
          <a:r>
            <a:rPr lang="ru-RU" sz="2000" dirty="0" err="1" smtClean="0"/>
            <a:t>кәсіпорын,тимбилдинг,квест</a:t>
          </a:r>
          <a:r>
            <a:rPr lang="ru-RU" sz="2000" dirty="0" smtClean="0"/>
            <a:t>)</a:t>
          </a:r>
          <a:endParaRPr lang="ru-RU" sz="2000" dirty="0"/>
        </a:p>
      </dgm:t>
    </dgm:pt>
    <dgm:pt modelId="{F88C2149-5A95-433E-A862-1A23A75C7B3C}" type="parTrans" cxnId="{1C55171D-1F7D-4FE5-AD3B-25476B753CDA}">
      <dgm:prSet/>
      <dgm:spPr/>
      <dgm:t>
        <a:bodyPr/>
        <a:lstStyle/>
        <a:p>
          <a:endParaRPr lang="ru-RU"/>
        </a:p>
      </dgm:t>
    </dgm:pt>
    <dgm:pt modelId="{3079AD8E-C25B-49BD-B36B-7EC51DE6DF92}" type="sibTrans" cxnId="{1C55171D-1F7D-4FE5-AD3B-25476B753CDA}">
      <dgm:prSet/>
      <dgm:spPr/>
      <dgm:t>
        <a:bodyPr/>
        <a:lstStyle/>
        <a:p>
          <a:endParaRPr lang="ru-RU"/>
        </a:p>
      </dgm:t>
    </dgm:pt>
    <dgm:pt modelId="{90328CCF-4DCB-41AC-8756-C855B7DF0E0A}">
      <dgm:prSet/>
      <dgm:spPr/>
      <dgm:t>
        <a:bodyPr/>
        <a:lstStyle/>
        <a:p>
          <a:r>
            <a:rPr lang="ru-RU" dirty="0" smtClean="0"/>
            <a:t>Әлеуметтік даму мен қоғам өміріне қатысуға бағытталған </a:t>
          </a:r>
          <a:r>
            <a:rPr lang="ru-RU" dirty="0" err="1" smtClean="0"/>
            <a:t>мектеп</a:t>
          </a:r>
          <a:r>
            <a:rPr lang="ru-RU" dirty="0" smtClean="0"/>
            <a:t> </a:t>
          </a:r>
          <a:r>
            <a:rPr lang="ru-RU" dirty="0" err="1" smtClean="0"/>
            <a:t>жобалары</a:t>
          </a:r>
          <a:r>
            <a:rPr lang="ru-RU" dirty="0" smtClean="0"/>
            <a:t> мен </a:t>
          </a:r>
          <a:r>
            <a:rPr lang="ru-RU" dirty="0" err="1" smtClean="0"/>
            <a:t>іс-шараларын</a:t>
          </a:r>
          <a:r>
            <a:rPr lang="ru-RU" dirty="0" smtClean="0"/>
            <a:t> </a:t>
          </a:r>
          <a:r>
            <a:rPr lang="ru-RU" dirty="0" err="1" smtClean="0"/>
            <a:t>ұйымдастыру</a:t>
          </a:r>
          <a:r>
            <a:rPr lang="ru-RU" dirty="0" smtClean="0"/>
            <a:t>. (А-АПҚО, а-а </a:t>
          </a:r>
          <a:r>
            <a:rPr lang="ru-RU" dirty="0" err="1" smtClean="0"/>
            <a:t>дәрістері</a:t>
          </a:r>
          <a:r>
            <a:rPr lang="ru-RU" dirty="0" smtClean="0"/>
            <a:t>, </a:t>
          </a:r>
          <a:r>
            <a:rPr lang="ru-RU" dirty="0" err="1" smtClean="0"/>
            <a:t>өзекті</a:t>
          </a:r>
          <a:r>
            <a:rPr lang="ru-RU" dirty="0" smtClean="0"/>
            <a:t> </a:t>
          </a:r>
          <a:r>
            <a:rPr lang="ru-RU" dirty="0" err="1" smtClean="0"/>
            <a:t>тақырыпт</a:t>
          </a:r>
          <a:r>
            <a:rPr lang="ru-RU" dirty="0" smtClean="0"/>
            <a:t> </a:t>
          </a:r>
          <a:r>
            <a:rPr lang="ru-RU" dirty="0" err="1" smtClean="0"/>
            <a:t>бірлескен</a:t>
          </a:r>
          <a:r>
            <a:rPr lang="ru-RU" dirty="0" smtClean="0"/>
            <a:t> </a:t>
          </a:r>
          <a:r>
            <a:rPr lang="ru-RU" dirty="0" err="1" smtClean="0"/>
            <a:t>шаралар</a:t>
          </a:r>
          <a:r>
            <a:rPr lang="ru-RU" dirty="0" smtClean="0"/>
            <a:t>)</a:t>
          </a:r>
          <a:endParaRPr lang="ru-RU" dirty="0"/>
        </a:p>
      </dgm:t>
    </dgm:pt>
    <dgm:pt modelId="{52A78C57-48B1-449F-89ED-B37731E81A56}" type="parTrans" cxnId="{A243AA21-C935-4B0E-9422-EAE3ED9C0A57}">
      <dgm:prSet/>
      <dgm:spPr/>
      <dgm:t>
        <a:bodyPr/>
        <a:lstStyle/>
        <a:p>
          <a:endParaRPr lang="ru-RU"/>
        </a:p>
      </dgm:t>
    </dgm:pt>
    <dgm:pt modelId="{02CA62F5-FC27-43F2-B686-C702457B7AE5}" type="sibTrans" cxnId="{A243AA21-C935-4B0E-9422-EAE3ED9C0A57}">
      <dgm:prSet/>
      <dgm:spPr/>
      <dgm:t>
        <a:bodyPr/>
        <a:lstStyle/>
        <a:p>
          <a:endParaRPr lang="ru-RU"/>
        </a:p>
      </dgm:t>
    </dgm:pt>
    <dgm:pt modelId="{10119CA4-78B4-45CC-A011-F68639E1F6C1}" type="pres">
      <dgm:prSet presAssocID="{67E14B37-FB5E-4E48-8FDB-703248E51C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5619A-A4FE-4C0A-A077-ECFCF97E4540}" type="pres">
      <dgm:prSet presAssocID="{67E14B37-FB5E-4E48-8FDB-703248E51C19}" presName="Name1" presStyleCnt="0"/>
      <dgm:spPr/>
    </dgm:pt>
    <dgm:pt modelId="{5E3F1ABA-44CB-447C-A1B4-8829203BBF78}" type="pres">
      <dgm:prSet presAssocID="{67E14B37-FB5E-4E48-8FDB-703248E51C19}" presName="cycle" presStyleCnt="0"/>
      <dgm:spPr/>
    </dgm:pt>
    <dgm:pt modelId="{D159C79B-1FC5-4BB7-AF5D-F2D32BF393B0}" type="pres">
      <dgm:prSet presAssocID="{67E14B37-FB5E-4E48-8FDB-703248E51C19}" presName="srcNode" presStyleLbl="node1" presStyleIdx="0" presStyleCnt="4"/>
      <dgm:spPr/>
    </dgm:pt>
    <dgm:pt modelId="{94C4FE2E-EDB4-4211-B13A-8698D84F3D05}" type="pres">
      <dgm:prSet presAssocID="{67E14B37-FB5E-4E48-8FDB-703248E51C19}" presName="conn" presStyleLbl="parChTrans1D2" presStyleIdx="0" presStyleCnt="1"/>
      <dgm:spPr/>
      <dgm:t>
        <a:bodyPr/>
        <a:lstStyle/>
        <a:p>
          <a:endParaRPr lang="ru-RU"/>
        </a:p>
      </dgm:t>
    </dgm:pt>
    <dgm:pt modelId="{C275CD49-E85E-4AE8-896E-342630421AB0}" type="pres">
      <dgm:prSet presAssocID="{67E14B37-FB5E-4E48-8FDB-703248E51C19}" presName="extraNode" presStyleLbl="node1" presStyleIdx="0" presStyleCnt="4"/>
      <dgm:spPr/>
    </dgm:pt>
    <dgm:pt modelId="{B7259203-7009-4C25-8B8E-5AFBCF6435E7}" type="pres">
      <dgm:prSet presAssocID="{67E14B37-FB5E-4E48-8FDB-703248E51C19}" presName="dstNode" presStyleLbl="node1" presStyleIdx="0" presStyleCnt="4"/>
      <dgm:spPr/>
    </dgm:pt>
    <dgm:pt modelId="{581A333C-7435-4D97-B937-D9919F36F706}" type="pres">
      <dgm:prSet presAssocID="{70FAC299-0976-499D-9705-09E2DD02D48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B686-DD6B-49CA-8415-C524308EF143}" type="pres">
      <dgm:prSet presAssocID="{70FAC299-0976-499D-9705-09E2DD02D482}" presName="accent_1" presStyleCnt="0"/>
      <dgm:spPr/>
    </dgm:pt>
    <dgm:pt modelId="{43C6256E-68A6-4E02-ABF3-876149735E03}" type="pres">
      <dgm:prSet presAssocID="{70FAC299-0976-499D-9705-09E2DD02D482}" presName="accentRepeatNode" presStyleLbl="solidFgAcc1" presStyleIdx="0" presStyleCnt="4"/>
      <dgm:spPr/>
    </dgm:pt>
    <dgm:pt modelId="{8EB55B55-053F-4A24-B640-56CCF1675B00}" type="pres">
      <dgm:prSet presAssocID="{E40643DC-DA69-4DCE-94B6-0D82C726E6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3706D-FBAC-42E0-8033-3F2FF7D82BEF}" type="pres">
      <dgm:prSet presAssocID="{E40643DC-DA69-4DCE-94B6-0D82C726E635}" presName="accent_2" presStyleCnt="0"/>
      <dgm:spPr/>
    </dgm:pt>
    <dgm:pt modelId="{981D4838-A349-4ABA-8748-4EAD61F2984F}" type="pres">
      <dgm:prSet presAssocID="{E40643DC-DA69-4DCE-94B6-0D82C726E635}" presName="accentRepeatNode" presStyleLbl="solidFgAcc1" presStyleIdx="1" presStyleCnt="4"/>
      <dgm:spPr/>
    </dgm:pt>
    <dgm:pt modelId="{D8302C60-F660-49A5-9B71-450858EDD79D}" type="pres">
      <dgm:prSet presAssocID="{90328CCF-4DCB-41AC-8756-C855B7DF0E0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A033F-E0DF-42C8-9F79-DBC1E1DDFB1D}" type="pres">
      <dgm:prSet presAssocID="{90328CCF-4DCB-41AC-8756-C855B7DF0E0A}" presName="accent_3" presStyleCnt="0"/>
      <dgm:spPr/>
    </dgm:pt>
    <dgm:pt modelId="{71B12685-B2F9-4F92-8618-2385D2987AF6}" type="pres">
      <dgm:prSet presAssocID="{90328CCF-4DCB-41AC-8756-C855B7DF0E0A}" presName="accentRepeatNode" presStyleLbl="solidFgAcc1" presStyleIdx="2" presStyleCnt="4"/>
      <dgm:spPr/>
    </dgm:pt>
    <dgm:pt modelId="{06AF79A5-BC30-4DE4-B485-9F9B28DD5127}" type="pres">
      <dgm:prSet presAssocID="{6B3A4139-FCA0-41FC-AAF2-33459C86C4FD}" presName="text_4" presStyleLbl="node1" presStyleIdx="3" presStyleCnt="4" custScaleY="132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6D294-E7A6-4004-8201-DF42602B8453}" type="pres">
      <dgm:prSet presAssocID="{6B3A4139-FCA0-41FC-AAF2-33459C86C4FD}" presName="accent_4" presStyleCnt="0"/>
      <dgm:spPr/>
    </dgm:pt>
    <dgm:pt modelId="{C66E6394-89F4-4550-989F-81E4AA85D4ED}" type="pres">
      <dgm:prSet presAssocID="{6B3A4139-FCA0-41FC-AAF2-33459C86C4FD}" presName="accentRepeatNode" presStyleLbl="solidFgAcc1" presStyleIdx="3" presStyleCnt="4"/>
      <dgm:spPr/>
    </dgm:pt>
  </dgm:ptLst>
  <dgm:cxnLst>
    <dgm:cxn modelId="{E102C75C-2CCA-4398-80A3-26E7273E086D}" type="presOf" srcId="{E40643DC-DA69-4DCE-94B6-0D82C726E635}" destId="{8EB55B55-053F-4A24-B640-56CCF1675B00}" srcOrd="0" destOrd="0" presId="urn:microsoft.com/office/officeart/2008/layout/VerticalCurvedList"/>
    <dgm:cxn modelId="{E82E5253-A1FE-4156-B51F-7D6596144445}" type="presOf" srcId="{7074311A-A0CC-4826-B920-8D948715DEDC}" destId="{94C4FE2E-EDB4-4211-B13A-8698D84F3D05}" srcOrd="0" destOrd="0" presId="urn:microsoft.com/office/officeart/2008/layout/VerticalCurvedList"/>
    <dgm:cxn modelId="{9D14E3B2-046F-4AFC-8CC4-62EDB5A0E20E}" srcId="{67E14B37-FB5E-4E48-8FDB-703248E51C19}" destId="{E40643DC-DA69-4DCE-94B6-0D82C726E635}" srcOrd="1" destOrd="0" parTransId="{3511BBDD-A203-48B8-B5BF-7057130AA847}" sibTransId="{E02CA27B-98E6-4F8D-9E9F-CC4DA1B49718}"/>
    <dgm:cxn modelId="{2022619A-D82F-4D84-8225-D37471E99DAD}" type="presOf" srcId="{6B3A4139-FCA0-41FC-AAF2-33459C86C4FD}" destId="{06AF79A5-BC30-4DE4-B485-9F9B28DD5127}" srcOrd="0" destOrd="0" presId="urn:microsoft.com/office/officeart/2008/layout/VerticalCurvedList"/>
    <dgm:cxn modelId="{1C55171D-1F7D-4FE5-AD3B-25476B753CDA}" srcId="{67E14B37-FB5E-4E48-8FDB-703248E51C19}" destId="{6B3A4139-FCA0-41FC-AAF2-33459C86C4FD}" srcOrd="3" destOrd="0" parTransId="{F88C2149-5A95-433E-A862-1A23A75C7B3C}" sibTransId="{3079AD8E-C25B-49BD-B36B-7EC51DE6DF92}"/>
    <dgm:cxn modelId="{49321B41-E385-4A7A-B69A-DD342E8EC803}" type="presOf" srcId="{67E14B37-FB5E-4E48-8FDB-703248E51C19}" destId="{10119CA4-78B4-45CC-A011-F68639E1F6C1}" srcOrd="0" destOrd="0" presId="urn:microsoft.com/office/officeart/2008/layout/VerticalCurvedList"/>
    <dgm:cxn modelId="{6C9AFF86-8C26-4C70-AB26-F201989FD511}" type="presOf" srcId="{90328CCF-4DCB-41AC-8756-C855B7DF0E0A}" destId="{D8302C60-F660-49A5-9B71-450858EDD79D}" srcOrd="0" destOrd="0" presId="urn:microsoft.com/office/officeart/2008/layout/VerticalCurvedList"/>
    <dgm:cxn modelId="{760BB653-4201-4DB6-9472-B91031E82EDF}" type="presOf" srcId="{70FAC299-0976-499D-9705-09E2DD02D482}" destId="{581A333C-7435-4D97-B937-D9919F36F706}" srcOrd="0" destOrd="0" presId="urn:microsoft.com/office/officeart/2008/layout/VerticalCurvedList"/>
    <dgm:cxn modelId="{6489F9AF-5D93-423B-ADA4-AE844DCEB4BE}" srcId="{67E14B37-FB5E-4E48-8FDB-703248E51C19}" destId="{70FAC299-0976-499D-9705-09E2DD02D482}" srcOrd="0" destOrd="0" parTransId="{29EB33FA-5B7D-4B99-8D12-6E152CC3D415}" sibTransId="{7074311A-A0CC-4826-B920-8D948715DEDC}"/>
    <dgm:cxn modelId="{A243AA21-C935-4B0E-9422-EAE3ED9C0A57}" srcId="{67E14B37-FB5E-4E48-8FDB-703248E51C19}" destId="{90328CCF-4DCB-41AC-8756-C855B7DF0E0A}" srcOrd="2" destOrd="0" parTransId="{52A78C57-48B1-449F-89ED-B37731E81A56}" sibTransId="{02CA62F5-FC27-43F2-B686-C702457B7AE5}"/>
    <dgm:cxn modelId="{85D0AD65-BFD5-4438-8DCF-49F0E0873980}" type="presParOf" srcId="{10119CA4-78B4-45CC-A011-F68639E1F6C1}" destId="{2DB5619A-A4FE-4C0A-A077-ECFCF97E4540}" srcOrd="0" destOrd="0" presId="urn:microsoft.com/office/officeart/2008/layout/VerticalCurvedList"/>
    <dgm:cxn modelId="{105C27EF-2A67-4C8C-9811-FA6E276FE8ED}" type="presParOf" srcId="{2DB5619A-A4FE-4C0A-A077-ECFCF97E4540}" destId="{5E3F1ABA-44CB-447C-A1B4-8829203BBF78}" srcOrd="0" destOrd="0" presId="urn:microsoft.com/office/officeart/2008/layout/VerticalCurvedList"/>
    <dgm:cxn modelId="{86D158CA-1AFD-44F0-8879-707E6D824297}" type="presParOf" srcId="{5E3F1ABA-44CB-447C-A1B4-8829203BBF78}" destId="{D159C79B-1FC5-4BB7-AF5D-F2D32BF393B0}" srcOrd="0" destOrd="0" presId="urn:microsoft.com/office/officeart/2008/layout/VerticalCurvedList"/>
    <dgm:cxn modelId="{F89F13EE-377F-441E-89F8-C2903F9B4197}" type="presParOf" srcId="{5E3F1ABA-44CB-447C-A1B4-8829203BBF78}" destId="{94C4FE2E-EDB4-4211-B13A-8698D84F3D05}" srcOrd="1" destOrd="0" presId="urn:microsoft.com/office/officeart/2008/layout/VerticalCurvedList"/>
    <dgm:cxn modelId="{52D73516-FF3D-42F6-B285-9701B86B5F12}" type="presParOf" srcId="{5E3F1ABA-44CB-447C-A1B4-8829203BBF78}" destId="{C275CD49-E85E-4AE8-896E-342630421AB0}" srcOrd="2" destOrd="0" presId="urn:microsoft.com/office/officeart/2008/layout/VerticalCurvedList"/>
    <dgm:cxn modelId="{828A4D3D-0B30-4BDE-AEB9-3E4E4263C22A}" type="presParOf" srcId="{5E3F1ABA-44CB-447C-A1B4-8829203BBF78}" destId="{B7259203-7009-4C25-8B8E-5AFBCF6435E7}" srcOrd="3" destOrd="0" presId="urn:microsoft.com/office/officeart/2008/layout/VerticalCurvedList"/>
    <dgm:cxn modelId="{56E51830-BC0E-40C0-97D5-AE3FAD2C150F}" type="presParOf" srcId="{2DB5619A-A4FE-4C0A-A077-ECFCF97E4540}" destId="{581A333C-7435-4D97-B937-D9919F36F706}" srcOrd="1" destOrd="0" presId="urn:microsoft.com/office/officeart/2008/layout/VerticalCurvedList"/>
    <dgm:cxn modelId="{D5BE82A3-5E01-4A1E-B8E7-ADEB5C8C0664}" type="presParOf" srcId="{2DB5619A-A4FE-4C0A-A077-ECFCF97E4540}" destId="{231FB686-DD6B-49CA-8415-C524308EF143}" srcOrd="2" destOrd="0" presId="urn:microsoft.com/office/officeart/2008/layout/VerticalCurvedList"/>
    <dgm:cxn modelId="{4D9354B5-7D78-41DB-BC82-5BAE2996536C}" type="presParOf" srcId="{231FB686-DD6B-49CA-8415-C524308EF143}" destId="{43C6256E-68A6-4E02-ABF3-876149735E03}" srcOrd="0" destOrd="0" presId="urn:microsoft.com/office/officeart/2008/layout/VerticalCurvedList"/>
    <dgm:cxn modelId="{A1B81CEB-1AE2-4DB2-A982-50E190B89568}" type="presParOf" srcId="{2DB5619A-A4FE-4C0A-A077-ECFCF97E4540}" destId="{8EB55B55-053F-4A24-B640-56CCF1675B00}" srcOrd="3" destOrd="0" presId="urn:microsoft.com/office/officeart/2008/layout/VerticalCurvedList"/>
    <dgm:cxn modelId="{E41F8AB8-E6F2-4E34-950E-C4B4320340DF}" type="presParOf" srcId="{2DB5619A-A4FE-4C0A-A077-ECFCF97E4540}" destId="{20C3706D-FBAC-42E0-8033-3F2FF7D82BEF}" srcOrd="4" destOrd="0" presId="urn:microsoft.com/office/officeart/2008/layout/VerticalCurvedList"/>
    <dgm:cxn modelId="{34BE51B6-0A3F-4FBC-86FC-C038D4DA2553}" type="presParOf" srcId="{20C3706D-FBAC-42E0-8033-3F2FF7D82BEF}" destId="{981D4838-A349-4ABA-8748-4EAD61F2984F}" srcOrd="0" destOrd="0" presId="urn:microsoft.com/office/officeart/2008/layout/VerticalCurvedList"/>
    <dgm:cxn modelId="{CF53B1F1-7872-4510-B846-DF3A71DE4A5B}" type="presParOf" srcId="{2DB5619A-A4FE-4C0A-A077-ECFCF97E4540}" destId="{D8302C60-F660-49A5-9B71-450858EDD79D}" srcOrd="5" destOrd="0" presId="urn:microsoft.com/office/officeart/2008/layout/VerticalCurvedList"/>
    <dgm:cxn modelId="{187107D2-D62A-4527-8E69-889F3EE029E4}" type="presParOf" srcId="{2DB5619A-A4FE-4C0A-A077-ECFCF97E4540}" destId="{C02A033F-E0DF-42C8-9F79-DBC1E1DDFB1D}" srcOrd="6" destOrd="0" presId="urn:microsoft.com/office/officeart/2008/layout/VerticalCurvedList"/>
    <dgm:cxn modelId="{AFC9CCC0-1EB2-4DD0-B877-04479C90B8C3}" type="presParOf" srcId="{C02A033F-E0DF-42C8-9F79-DBC1E1DDFB1D}" destId="{71B12685-B2F9-4F92-8618-2385D2987AF6}" srcOrd="0" destOrd="0" presId="urn:microsoft.com/office/officeart/2008/layout/VerticalCurvedList"/>
    <dgm:cxn modelId="{22F01D0F-9844-417F-9C24-5B031719C189}" type="presParOf" srcId="{2DB5619A-A4FE-4C0A-A077-ECFCF97E4540}" destId="{06AF79A5-BC30-4DE4-B485-9F9B28DD5127}" srcOrd="7" destOrd="0" presId="urn:microsoft.com/office/officeart/2008/layout/VerticalCurvedList"/>
    <dgm:cxn modelId="{3FDD701B-1868-43BC-81A7-B7BB902C1A4C}" type="presParOf" srcId="{2DB5619A-A4FE-4C0A-A077-ECFCF97E4540}" destId="{8E26D294-E7A6-4004-8201-DF42602B8453}" srcOrd="8" destOrd="0" presId="urn:microsoft.com/office/officeart/2008/layout/VerticalCurvedList"/>
    <dgm:cxn modelId="{B7375DE3-1157-46B6-ACE9-B985D14DF106}" type="presParOf" srcId="{8E26D294-E7A6-4004-8201-DF42602B8453}" destId="{C66E6394-89F4-4550-989F-81E4AA85D4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DC813-D8E9-44EF-B18F-B1668117E27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B47001-3CB5-4D92-852F-679BBB39FB3C}">
      <dgm:prSet phldrT="[Текст]" custT="1"/>
      <dgm:spPr/>
      <dgm:t>
        <a:bodyPr/>
        <a:lstStyle/>
        <a:p>
          <a:r>
            <a:rPr lang="kk-KZ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Педагогтер</a:t>
          </a:r>
          <a:r>
            <a: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білім алушылар арасында сыйластық </a:t>
          </a:r>
          <a:r>
            <a:rPr lang="kk-KZ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қ-қатынас</a:t>
          </a:r>
          <a:r>
            <a: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орнату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8C12D-4999-4656-A72C-5586DAA92F24}" type="parTrans" cxnId="{55B56866-5E4D-4155-9EBA-135E2D1238BA}">
      <dgm:prSet/>
      <dgm:spPr/>
      <dgm:t>
        <a:bodyPr/>
        <a:lstStyle/>
        <a:p>
          <a:endParaRPr lang="ru-RU"/>
        </a:p>
      </dgm:t>
    </dgm:pt>
    <dgm:pt modelId="{15E2E112-015C-4810-B519-325D5CD0B24F}" type="sibTrans" cxnId="{55B56866-5E4D-4155-9EBA-135E2D1238BA}">
      <dgm:prSet/>
      <dgm:spPr/>
      <dgm:t>
        <a:bodyPr/>
        <a:lstStyle/>
        <a:p>
          <a:endParaRPr lang="ru-RU"/>
        </a:p>
      </dgm:t>
    </dgm:pt>
    <dgm:pt modelId="{DD0A7239-4D8E-4B6A-9FD7-63CE8F621F87}">
      <dgm:prSet phldrT="[Текст]" custT="1"/>
      <dgm:spPr/>
      <dgm:t>
        <a:bodyPr/>
        <a:lstStyle/>
        <a:p>
          <a:r>
            <a:rPr lang="ru-RU" sz="1600" dirty="0" smtClean="0"/>
            <a:t>ББҰ </a:t>
          </a:r>
          <a:r>
            <a:rPr lang="ru-RU" sz="1600" dirty="0" err="1" smtClean="0"/>
            <a:t>физикалық</a:t>
          </a:r>
          <a:r>
            <a:rPr lang="ru-RU" sz="1600" dirty="0" smtClean="0"/>
            <a:t> </a:t>
          </a:r>
          <a:r>
            <a:rPr lang="ru-RU" sz="1600" dirty="0" err="1" smtClean="0"/>
            <a:t>жағдайын</a:t>
          </a:r>
          <a:r>
            <a:rPr lang="ru-RU" sz="1600" dirty="0" smtClean="0"/>
            <a:t>: </a:t>
          </a:r>
          <a:r>
            <a:rPr lang="ru-RU" sz="1600" dirty="0" err="1" smtClean="0"/>
            <a:t>жарықтандыру</a:t>
          </a:r>
          <a:r>
            <a:rPr lang="ru-RU" sz="1600" dirty="0" smtClean="0"/>
            <a:t>, шу </a:t>
          </a:r>
          <a:r>
            <a:rPr lang="ru-RU" sz="1600" dirty="0" err="1" smtClean="0"/>
            <a:t>деңгейі</a:t>
          </a:r>
          <a:r>
            <a:rPr lang="ru-RU" sz="1600" dirty="0" smtClean="0"/>
            <a:t>, </a:t>
          </a:r>
          <a:r>
            <a:rPr lang="ru-RU" sz="1600" dirty="0" err="1" smtClean="0"/>
            <a:t>ауа</a:t>
          </a:r>
          <a:r>
            <a:rPr lang="ru-RU" sz="1600" dirty="0" smtClean="0"/>
            <a:t>, су, </a:t>
          </a:r>
          <a:r>
            <a:rPr lang="ru-RU" sz="1600" dirty="0" err="1" smtClean="0"/>
            <a:t>тамақ</a:t>
          </a:r>
          <a:r>
            <a:rPr lang="ru-RU" sz="1600" dirty="0" smtClean="0"/>
            <a:t> </a:t>
          </a:r>
          <a:r>
            <a:rPr lang="ru-RU" sz="1600" dirty="0" err="1" smtClean="0"/>
            <a:t>сапасын</a:t>
          </a:r>
          <a:r>
            <a:rPr lang="ru-RU" sz="1600" dirty="0" smtClean="0"/>
            <a:t> </a:t>
          </a:r>
          <a:r>
            <a:rPr lang="ru-RU" sz="1600" dirty="0" err="1" smtClean="0"/>
            <a:t>жақсарту</a:t>
          </a:r>
          <a:endParaRPr lang="ru-RU" sz="1600" dirty="0"/>
        </a:p>
      </dgm:t>
    </dgm:pt>
    <dgm:pt modelId="{8FDCCBA9-0B98-4DED-99DF-68A5FBA3DDD9}" type="parTrans" cxnId="{1C1112E7-630F-48E2-9D61-82D00CB714CA}">
      <dgm:prSet/>
      <dgm:spPr/>
      <dgm:t>
        <a:bodyPr/>
        <a:lstStyle/>
        <a:p>
          <a:endParaRPr lang="ru-RU"/>
        </a:p>
      </dgm:t>
    </dgm:pt>
    <dgm:pt modelId="{3FB661A8-4DFE-4CA4-AD6A-59090E0143FC}" type="sibTrans" cxnId="{1C1112E7-630F-48E2-9D61-82D00CB714CA}">
      <dgm:prSet/>
      <dgm:spPr/>
      <dgm:t>
        <a:bodyPr/>
        <a:lstStyle/>
        <a:p>
          <a:endParaRPr lang="ru-RU"/>
        </a:p>
      </dgm:t>
    </dgm:pt>
    <dgm:pt modelId="{3F243B81-85EA-4EF1-A0C8-5F281B5F5F5E}">
      <dgm:prSet custT="1"/>
      <dgm:spPr/>
      <dgm:t>
        <a:bodyPr/>
        <a:lstStyle/>
        <a:p>
          <a:r>
            <a:rPr lang="ru-RU" sz="1600" dirty="0" smtClean="0"/>
            <a:t>ББҰ </a:t>
          </a:r>
          <a:r>
            <a:rPr lang="ru-RU" sz="1600" dirty="0" err="1" smtClean="0"/>
            <a:t>қауіпсіздігін</a:t>
          </a:r>
          <a:r>
            <a:rPr lang="ru-RU" sz="1600" dirty="0" smtClean="0"/>
            <a:t> </a:t>
          </a:r>
          <a:r>
            <a:rPr lang="ru-RU" sz="1600" dirty="0" err="1" smtClean="0"/>
            <a:t>және</a:t>
          </a:r>
          <a:r>
            <a:rPr lang="ru-RU" sz="1600" dirty="0" smtClean="0"/>
            <a:t> </a:t>
          </a:r>
          <a:r>
            <a:rPr lang="ru-RU" sz="1600" dirty="0" err="1" smtClean="0"/>
            <a:t>абаттандыруды</a:t>
          </a:r>
          <a:r>
            <a:rPr lang="ru-RU" sz="1600" dirty="0" smtClean="0"/>
            <a:t> </a:t>
          </a:r>
          <a:r>
            <a:rPr lang="ru-RU" sz="1600" dirty="0" err="1" smtClean="0"/>
            <a:t>қамтамасыз</a:t>
          </a:r>
          <a:r>
            <a:rPr lang="ru-RU" sz="1600" dirty="0" smtClean="0"/>
            <a:t> </a:t>
          </a:r>
          <a:r>
            <a:rPr lang="ru-RU" sz="1600" dirty="0" err="1" smtClean="0"/>
            <a:t>ету</a:t>
          </a:r>
          <a:endParaRPr lang="ru-RU" sz="1600" dirty="0"/>
        </a:p>
      </dgm:t>
    </dgm:pt>
    <dgm:pt modelId="{96B1B87E-E9ED-458F-91D8-D6E40F00FCEE}" type="parTrans" cxnId="{87140CB1-0F67-4CBC-A285-CC9D3A6FE37C}">
      <dgm:prSet/>
      <dgm:spPr/>
      <dgm:t>
        <a:bodyPr/>
        <a:lstStyle/>
        <a:p>
          <a:endParaRPr lang="ru-RU"/>
        </a:p>
      </dgm:t>
    </dgm:pt>
    <dgm:pt modelId="{B08A0D6C-D455-4A90-8F32-001AA827A819}" type="sibTrans" cxnId="{87140CB1-0F67-4CBC-A285-CC9D3A6FE37C}">
      <dgm:prSet/>
      <dgm:spPr/>
      <dgm:t>
        <a:bodyPr/>
        <a:lstStyle/>
        <a:p>
          <a:endParaRPr lang="ru-RU"/>
        </a:p>
      </dgm:t>
    </dgm:pt>
    <dgm:pt modelId="{A00F2842-A103-4A65-9241-E8E4FC72DD93}">
      <dgm:prSet custT="1"/>
      <dgm:spPr/>
      <dgm:t>
        <a:bodyPr/>
        <a:lstStyle/>
        <a:p>
          <a:r>
            <a:rPr lang="ru-RU" sz="1800" dirty="0" smtClean="0"/>
            <a:t>Ынтымақтастық атмосферасын құру.</a:t>
          </a:r>
          <a:endParaRPr lang="ru-RU" sz="1800" dirty="0"/>
        </a:p>
      </dgm:t>
    </dgm:pt>
    <dgm:pt modelId="{9C89A198-C229-4614-A92F-A819B4E8548F}" type="parTrans" cxnId="{D2EDE585-DE1A-4273-B692-5BAEB572080C}">
      <dgm:prSet/>
      <dgm:spPr/>
      <dgm:t>
        <a:bodyPr/>
        <a:lstStyle/>
        <a:p>
          <a:endParaRPr lang="ru-RU"/>
        </a:p>
      </dgm:t>
    </dgm:pt>
    <dgm:pt modelId="{3B487CAF-92C7-47C8-9622-4DFF70D2F101}" type="sibTrans" cxnId="{D2EDE585-DE1A-4273-B692-5BAEB572080C}">
      <dgm:prSet/>
      <dgm:spPr/>
      <dgm:t>
        <a:bodyPr/>
        <a:lstStyle/>
        <a:p>
          <a:endParaRPr lang="ru-RU"/>
        </a:p>
      </dgm:t>
    </dgm:pt>
    <dgm:pt modelId="{CA996BB1-6742-40BF-9776-3E21F66775C3}">
      <dgm:prSet custT="1"/>
      <dgm:spPr/>
      <dgm:t>
        <a:bodyPr/>
        <a:lstStyle/>
        <a:p>
          <a:r>
            <a:rPr lang="ru-RU" sz="1600" dirty="0" smtClean="0"/>
            <a:t>Адамгершілік, әлеуметтік және мәдени орта құру.</a:t>
          </a:r>
          <a:endParaRPr lang="ru-RU" sz="1600" dirty="0"/>
        </a:p>
      </dgm:t>
    </dgm:pt>
    <dgm:pt modelId="{0FB9F92D-7535-49E4-B8BF-80A78D0C1879}" type="parTrans" cxnId="{EBA8EABC-9ECD-4625-AA58-B00CFACC4586}">
      <dgm:prSet/>
      <dgm:spPr/>
      <dgm:t>
        <a:bodyPr/>
        <a:lstStyle/>
        <a:p>
          <a:endParaRPr lang="ru-RU"/>
        </a:p>
      </dgm:t>
    </dgm:pt>
    <dgm:pt modelId="{38E1657B-A928-49C1-8711-365D6099CE64}" type="sibTrans" cxnId="{EBA8EABC-9ECD-4625-AA58-B00CFACC4586}">
      <dgm:prSet/>
      <dgm:spPr/>
      <dgm:t>
        <a:bodyPr/>
        <a:lstStyle/>
        <a:p>
          <a:endParaRPr lang="ru-RU"/>
        </a:p>
      </dgm:t>
    </dgm:pt>
    <dgm:pt modelId="{427D8B4C-9CBD-4AEB-9272-65DBA5BF3AFB}">
      <dgm:prSet/>
      <dgm:spPr/>
      <dgm:t>
        <a:bodyPr/>
        <a:lstStyle/>
        <a:p>
          <a:r>
            <a:rPr lang="ru-RU" dirty="0" smtClean="0"/>
            <a:t>Білім беру </a:t>
          </a:r>
          <a:r>
            <a:rPr lang="ru-RU" dirty="0" err="1" smtClean="0"/>
            <a:t>процесінің</a:t>
          </a:r>
          <a:r>
            <a:rPr lang="ru-RU" dirty="0" smtClean="0"/>
            <a:t> </a:t>
          </a:r>
          <a:r>
            <a:rPr lang="ru-RU" dirty="0" err="1" smtClean="0"/>
            <a:t>барлқ</a:t>
          </a:r>
          <a:r>
            <a:rPr lang="ru-RU" dirty="0" smtClean="0"/>
            <a:t>. </a:t>
          </a:r>
          <a:r>
            <a:rPr lang="ru-RU" dirty="0" err="1" smtClean="0"/>
            <a:t>қатысушылары</a:t>
          </a:r>
          <a:r>
            <a:rPr lang="ru-RU" dirty="0" smtClean="0"/>
            <a:t> </a:t>
          </a:r>
          <a:r>
            <a:rPr lang="ru-RU" dirty="0" err="1" smtClean="0"/>
            <a:t>үшін</a:t>
          </a:r>
          <a:r>
            <a:rPr lang="ru-RU" dirty="0" smtClean="0"/>
            <a:t> </a:t>
          </a:r>
          <a:r>
            <a:rPr lang="ru-RU" dirty="0" err="1" smtClean="0"/>
            <a:t>нақты</a:t>
          </a:r>
          <a:r>
            <a:rPr lang="ru-RU" dirty="0" smtClean="0"/>
            <a:t> </a:t>
          </a:r>
          <a:r>
            <a:rPr lang="ru-RU" dirty="0" err="1" smtClean="0"/>
            <a:t>этикалық</a:t>
          </a:r>
          <a:r>
            <a:rPr lang="ru-RU" dirty="0" smtClean="0"/>
            <a:t> </a:t>
          </a:r>
          <a:r>
            <a:rPr lang="ru-RU" dirty="0" err="1" smtClean="0"/>
            <a:t>стандартатрды</a:t>
          </a:r>
          <a:r>
            <a:rPr lang="ru-RU" dirty="0" smtClean="0"/>
            <a:t> </a:t>
          </a:r>
          <a:r>
            <a:rPr lang="ru-RU" dirty="0" err="1" smtClean="0"/>
            <a:t>орнат</a:t>
          </a:r>
          <a:endParaRPr lang="ru-RU" dirty="0"/>
        </a:p>
      </dgm:t>
    </dgm:pt>
    <dgm:pt modelId="{BD8E6FE4-2E17-4139-9852-040D1C2E7F9C}" type="parTrans" cxnId="{431FEBC8-4F54-460F-A790-49D38DF46847}">
      <dgm:prSet/>
      <dgm:spPr/>
      <dgm:t>
        <a:bodyPr/>
        <a:lstStyle/>
        <a:p>
          <a:endParaRPr lang="ru-RU"/>
        </a:p>
      </dgm:t>
    </dgm:pt>
    <dgm:pt modelId="{345383C3-B751-4F74-B46B-97E7C348DAD9}" type="sibTrans" cxnId="{431FEBC8-4F54-460F-A790-49D38DF46847}">
      <dgm:prSet/>
      <dgm:spPr/>
      <dgm:t>
        <a:bodyPr/>
        <a:lstStyle/>
        <a:p>
          <a:endParaRPr lang="ru-RU"/>
        </a:p>
      </dgm:t>
    </dgm:pt>
    <dgm:pt modelId="{A31D293B-5D95-43AD-AF18-36013FF1CDA8}">
      <dgm:prSet custT="1"/>
      <dgm:spPr/>
      <dgm:t>
        <a:bodyPr/>
        <a:lstStyle/>
        <a:p>
          <a:r>
            <a:rPr lang="ru-RU" sz="1600" dirty="0" smtClean="0"/>
            <a:t>Білім алушылардың тұлғалық өсуіне </a:t>
          </a:r>
          <a:r>
            <a:rPr lang="ru-RU" sz="1600" dirty="0" err="1" smtClean="0"/>
            <a:t>ықпал</a:t>
          </a:r>
          <a:r>
            <a:rPr lang="ru-RU" sz="1600" dirty="0" smtClean="0"/>
            <a:t> </a:t>
          </a:r>
          <a:r>
            <a:rPr lang="ru-RU" sz="1600" dirty="0" err="1" smtClean="0"/>
            <a:t>ететін</a:t>
          </a:r>
          <a:r>
            <a:rPr lang="ru-RU" sz="1600" dirty="0" smtClean="0"/>
            <a:t> орта </a:t>
          </a:r>
          <a:r>
            <a:rPr lang="ru-RU" sz="1600" dirty="0" err="1" smtClean="0"/>
            <a:t>құру</a:t>
          </a:r>
          <a:endParaRPr lang="ru-RU" sz="1600" dirty="0"/>
        </a:p>
      </dgm:t>
    </dgm:pt>
    <dgm:pt modelId="{760C7286-3DCB-4995-9F82-B81062613E9D}" type="parTrans" cxnId="{B4264FA1-FE6D-436F-885A-953B4B839F9A}">
      <dgm:prSet/>
      <dgm:spPr/>
      <dgm:t>
        <a:bodyPr/>
        <a:lstStyle/>
        <a:p>
          <a:endParaRPr lang="ru-RU"/>
        </a:p>
      </dgm:t>
    </dgm:pt>
    <dgm:pt modelId="{2EAAA83B-84DD-4C49-9186-1A56AAE3DF9D}" type="sibTrans" cxnId="{B4264FA1-FE6D-436F-885A-953B4B839F9A}">
      <dgm:prSet/>
      <dgm:spPr/>
      <dgm:t>
        <a:bodyPr/>
        <a:lstStyle/>
        <a:p>
          <a:endParaRPr lang="ru-RU"/>
        </a:p>
      </dgm:t>
    </dgm:pt>
    <dgm:pt modelId="{A3481915-1165-492F-A6CC-D11B83C7293E}">
      <dgm:prSet custT="1"/>
      <dgm:spPr/>
      <dgm:t>
        <a:bodyPr/>
        <a:lstStyle/>
        <a:p>
          <a:r>
            <a:rPr lang="ru-RU" sz="1800" dirty="0" smtClean="0"/>
            <a:t>құндылықтарды </a:t>
          </a:r>
          <a:r>
            <a:rPr lang="ru-RU" sz="1800" dirty="0" err="1" smtClean="0"/>
            <a:t>қолдайтын</a:t>
          </a:r>
          <a:r>
            <a:rPr lang="ru-RU" sz="1800" dirty="0" smtClean="0"/>
            <a:t> </a:t>
          </a:r>
          <a:r>
            <a:rPr lang="ru-RU" sz="1800" dirty="0" err="1" smtClean="0"/>
            <a:t>тұжырымдамалар</a:t>
          </a:r>
          <a:r>
            <a:rPr lang="ru-RU" sz="1800" dirty="0" smtClean="0"/>
            <a:t> </a:t>
          </a:r>
          <a:r>
            <a:rPr lang="ru-RU" sz="1800" dirty="0" err="1" smtClean="0"/>
            <a:t>әзірлеу</a:t>
          </a:r>
          <a:r>
            <a:rPr lang="ru-RU" sz="1800" dirty="0" smtClean="0"/>
            <a:t> </a:t>
          </a:r>
          <a:r>
            <a:rPr lang="ru-RU" sz="1800" dirty="0" err="1" smtClean="0"/>
            <a:t>және</a:t>
          </a:r>
          <a:r>
            <a:rPr lang="ru-RU" sz="1800" dirty="0" smtClean="0"/>
            <a:t> </a:t>
          </a:r>
          <a:r>
            <a:rPr lang="ru-RU" sz="1800" dirty="0" err="1" smtClean="0"/>
            <a:t>практикаға</a:t>
          </a:r>
          <a:r>
            <a:rPr lang="ru-RU" sz="1800" dirty="0" smtClean="0"/>
            <a:t> </a:t>
          </a:r>
          <a:r>
            <a:rPr lang="ru-RU" sz="1800" dirty="0" err="1" smtClean="0"/>
            <a:t>енгізу</a:t>
          </a:r>
          <a:endParaRPr lang="ru-RU" sz="1800" dirty="0"/>
        </a:p>
      </dgm:t>
    </dgm:pt>
    <dgm:pt modelId="{94ECB654-1257-4ED7-AC27-E04F4BB0804D}" type="parTrans" cxnId="{68FCD758-759E-4347-8A70-881B3862ACED}">
      <dgm:prSet/>
      <dgm:spPr/>
      <dgm:t>
        <a:bodyPr/>
        <a:lstStyle/>
        <a:p>
          <a:endParaRPr lang="ru-RU"/>
        </a:p>
      </dgm:t>
    </dgm:pt>
    <dgm:pt modelId="{DD03CEBD-9A02-4358-B688-08BB184F1743}" type="sibTrans" cxnId="{68FCD758-759E-4347-8A70-881B3862ACED}">
      <dgm:prSet/>
      <dgm:spPr/>
      <dgm:t>
        <a:bodyPr/>
        <a:lstStyle/>
        <a:p>
          <a:endParaRPr lang="ru-RU"/>
        </a:p>
      </dgm:t>
    </dgm:pt>
    <dgm:pt modelId="{FCF836BF-9A85-4A86-B798-57BCAB8E4F5D}" type="pres">
      <dgm:prSet presAssocID="{4CADC813-D8E9-44EF-B18F-B1668117E2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5FBC3-E889-456C-B1D4-DFED68AF9329}" type="pres">
      <dgm:prSet presAssocID="{F5B47001-3CB5-4D92-852F-679BBB39FB3C}" presName="node" presStyleLbl="node1" presStyleIdx="0" presStyleCnt="8" custScaleX="177548" custScaleY="173077" custRadScaleRad="95632" custRadScaleInc="2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B5422-9F61-4790-BF5B-4FB7BE11D7FF}" type="pres">
      <dgm:prSet presAssocID="{F5B47001-3CB5-4D92-852F-679BBB39FB3C}" presName="spNode" presStyleCnt="0"/>
      <dgm:spPr/>
    </dgm:pt>
    <dgm:pt modelId="{1EA71EE9-475E-4377-A4F1-2A2243C7D841}" type="pres">
      <dgm:prSet presAssocID="{15E2E112-015C-4810-B519-325D5CD0B24F}" presName="sibTrans" presStyleLbl="sibTrans1D1" presStyleIdx="0" presStyleCnt="8"/>
      <dgm:spPr/>
      <dgm:t>
        <a:bodyPr/>
        <a:lstStyle/>
        <a:p>
          <a:endParaRPr lang="ru-RU"/>
        </a:p>
      </dgm:t>
    </dgm:pt>
    <dgm:pt modelId="{7954F9C8-6B3F-4507-A604-925E4EC76156}" type="pres">
      <dgm:prSet presAssocID="{A3481915-1165-492F-A6CC-D11B83C7293E}" presName="node" presStyleLbl="node1" presStyleIdx="1" presStyleCnt="8" custScaleX="226127" custScaleY="161132" custRadScaleRad="130552" custRadScaleInc="11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093A4-DD2A-43D4-82F1-D4AEB41939A8}" type="pres">
      <dgm:prSet presAssocID="{A3481915-1165-492F-A6CC-D11B83C7293E}" presName="spNode" presStyleCnt="0"/>
      <dgm:spPr/>
    </dgm:pt>
    <dgm:pt modelId="{C4806914-C46C-43FC-8AC2-553ABF5E8C03}" type="pres">
      <dgm:prSet presAssocID="{DD03CEBD-9A02-4358-B688-08BB184F1743}" presName="sibTrans" presStyleLbl="sibTrans1D1" presStyleIdx="1" presStyleCnt="8"/>
      <dgm:spPr/>
      <dgm:t>
        <a:bodyPr/>
        <a:lstStyle/>
        <a:p>
          <a:endParaRPr lang="ru-RU"/>
        </a:p>
      </dgm:t>
    </dgm:pt>
    <dgm:pt modelId="{93A6D9F0-3B25-43DF-BC83-C27074863140}" type="pres">
      <dgm:prSet presAssocID="{A31D293B-5D95-43AD-AF18-36013FF1CDA8}" presName="node" presStyleLbl="node1" presStyleIdx="2" presStyleCnt="8" custScaleX="180397" custScaleY="211483" custRadScaleRad="159864" custRadScaleInc="15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62F4F-B4EA-4E94-A2F8-FAA49EA6A863}" type="pres">
      <dgm:prSet presAssocID="{A31D293B-5D95-43AD-AF18-36013FF1CDA8}" presName="spNode" presStyleCnt="0"/>
      <dgm:spPr/>
    </dgm:pt>
    <dgm:pt modelId="{513D5D86-C215-49EA-B604-BD0C172854F4}" type="pres">
      <dgm:prSet presAssocID="{2EAAA83B-84DD-4C49-9186-1A56AAE3DF9D}" presName="sibTrans" presStyleLbl="sibTrans1D1" presStyleIdx="2" presStyleCnt="8"/>
      <dgm:spPr/>
      <dgm:t>
        <a:bodyPr/>
        <a:lstStyle/>
        <a:p>
          <a:endParaRPr lang="ru-RU"/>
        </a:p>
      </dgm:t>
    </dgm:pt>
    <dgm:pt modelId="{8789D9C5-0E23-46AF-8385-70CC2A0C38A4}" type="pres">
      <dgm:prSet presAssocID="{CA996BB1-6742-40BF-9776-3E21F66775C3}" presName="node" presStyleLbl="node1" presStyleIdx="3" presStyleCnt="8" custScaleX="227362" custScaleY="141685" custRadScaleRad="147279" custRadScaleInc="-9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648B6-BA96-4B7E-B5EE-3486079AA485}" type="pres">
      <dgm:prSet presAssocID="{CA996BB1-6742-40BF-9776-3E21F66775C3}" presName="spNode" presStyleCnt="0"/>
      <dgm:spPr/>
    </dgm:pt>
    <dgm:pt modelId="{02B52540-4908-4F91-A678-BCCF5FB69A35}" type="pres">
      <dgm:prSet presAssocID="{38E1657B-A928-49C1-8711-365D6099CE64}" presName="sibTrans" presStyleLbl="sibTrans1D1" presStyleIdx="3" presStyleCnt="8"/>
      <dgm:spPr/>
      <dgm:t>
        <a:bodyPr/>
        <a:lstStyle/>
        <a:p>
          <a:endParaRPr lang="ru-RU"/>
        </a:p>
      </dgm:t>
    </dgm:pt>
    <dgm:pt modelId="{8F19B25D-C60C-4912-B231-6D6DD1849254}" type="pres">
      <dgm:prSet presAssocID="{A00F2842-A103-4A65-9241-E8E4FC72DD93}" presName="node" presStyleLbl="node1" presStyleIdx="4" presStyleCnt="8" custScaleX="188800" custScaleY="171025" custRadScaleRad="103890" custRadScaleInc="-1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A357-F19C-4A05-B3A8-1793F07801DF}" type="pres">
      <dgm:prSet presAssocID="{A00F2842-A103-4A65-9241-E8E4FC72DD93}" presName="spNode" presStyleCnt="0"/>
      <dgm:spPr/>
    </dgm:pt>
    <dgm:pt modelId="{C3D6D339-058C-46D0-B663-7FCEC270B4F4}" type="pres">
      <dgm:prSet presAssocID="{3B487CAF-92C7-47C8-9622-4DFF70D2F10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AA63141-84C4-4DDF-BC0A-E338C2A9BBC1}" type="pres">
      <dgm:prSet presAssocID="{3F243B81-85EA-4EF1-A0C8-5F281B5F5F5E}" presName="node" presStyleLbl="node1" presStyleIdx="5" presStyleCnt="8" custScaleX="173075" custScaleY="151131" custRadScaleRad="111378" custRadScaleInc="56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3EBB4-4E20-4A65-BB52-AC06279DCB50}" type="pres">
      <dgm:prSet presAssocID="{3F243B81-85EA-4EF1-A0C8-5F281B5F5F5E}" presName="spNode" presStyleCnt="0"/>
      <dgm:spPr/>
    </dgm:pt>
    <dgm:pt modelId="{3EDB2AEA-62C7-46FE-AE5D-EEF88315A3A4}" type="pres">
      <dgm:prSet presAssocID="{B08A0D6C-D455-4A90-8F32-001AA827A819}" presName="sibTrans" presStyleLbl="sibTrans1D1" presStyleIdx="5" presStyleCnt="8"/>
      <dgm:spPr/>
      <dgm:t>
        <a:bodyPr/>
        <a:lstStyle/>
        <a:p>
          <a:endParaRPr lang="ru-RU"/>
        </a:p>
      </dgm:t>
    </dgm:pt>
    <dgm:pt modelId="{B305DE9C-78D9-4AA6-AAFF-7F8EAA9CB3D7}" type="pres">
      <dgm:prSet presAssocID="{DD0A7239-4D8E-4B6A-9FD7-63CE8F621F87}" presName="node" presStyleLbl="node1" presStyleIdx="6" presStyleCnt="8" custScaleX="178668" custScaleY="153694" custRadScaleRad="147652" custRadScaleInc="1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8015-7B33-4D70-AD82-F1CE7E20B6AC}" type="pres">
      <dgm:prSet presAssocID="{DD0A7239-4D8E-4B6A-9FD7-63CE8F621F87}" presName="spNode" presStyleCnt="0"/>
      <dgm:spPr/>
    </dgm:pt>
    <dgm:pt modelId="{AC6A071E-C73C-492D-9ECC-C188BBACCB9B}" type="pres">
      <dgm:prSet presAssocID="{3FB661A8-4DFE-4CA4-AD6A-59090E0143FC}" presName="sibTrans" presStyleLbl="sibTrans1D1" presStyleIdx="6" presStyleCnt="8"/>
      <dgm:spPr/>
      <dgm:t>
        <a:bodyPr/>
        <a:lstStyle/>
        <a:p>
          <a:endParaRPr lang="ru-RU"/>
        </a:p>
      </dgm:t>
    </dgm:pt>
    <dgm:pt modelId="{9881B6B4-DCA5-44DE-88B1-C9C2285C03C7}" type="pres">
      <dgm:prSet presAssocID="{427D8B4C-9CBD-4AEB-9272-65DBA5BF3AFB}" presName="node" presStyleLbl="node1" presStyleIdx="7" presStyleCnt="8" custScaleX="188192" custScaleY="138882" custRadScaleRad="122936" custRadScaleInc="-7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712D-C166-418D-B2BB-030545C078BB}" type="pres">
      <dgm:prSet presAssocID="{427D8B4C-9CBD-4AEB-9272-65DBA5BF3AFB}" presName="spNode" presStyleCnt="0"/>
      <dgm:spPr/>
    </dgm:pt>
    <dgm:pt modelId="{4B5F6A4E-5621-442F-823F-C4C0106A16E6}" type="pres">
      <dgm:prSet presAssocID="{345383C3-B751-4F74-B46B-97E7C348DAD9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280CEC3F-2458-49FC-B212-401974DF4B96}" type="presOf" srcId="{427D8B4C-9CBD-4AEB-9272-65DBA5BF3AFB}" destId="{9881B6B4-DCA5-44DE-88B1-C9C2285C03C7}" srcOrd="0" destOrd="0" presId="urn:microsoft.com/office/officeart/2005/8/layout/cycle5"/>
    <dgm:cxn modelId="{0B2167E9-B10A-4E3F-A7FF-93C82520E066}" type="presOf" srcId="{A3481915-1165-492F-A6CC-D11B83C7293E}" destId="{7954F9C8-6B3F-4507-A604-925E4EC76156}" srcOrd="0" destOrd="0" presId="urn:microsoft.com/office/officeart/2005/8/layout/cycle5"/>
    <dgm:cxn modelId="{39DBE527-B777-4A58-893B-9D338D000A3F}" type="presOf" srcId="{3F243B81-85EA-4EF1-A0C8-5F281B5F5F5E}" destId="{9AA63141-84C4-4DDF-BC0A-E338C2A9BBC1}" srcOrd="0" destOrd="0" presId="urn:microsoft.com/office/officeart/2005/8/layout/cycle5"/>
    <dgm:cxn modelId="{68FCD758-759E-4347-8A70-881B3862ACED}" srcId="{4CADC813-D8E9-44EF-B18F-B1668117E277}" destId="{A3481915-1165-492F-A6CC-D11B83C7293E}" srcOrd="1" destOrd="0" parTransId="{94ECB654-1257-4ED7-AC27-E04F4BB0804D}" sibTransId="{DD03CEBD-9A02-4358-B688-08BB184F1743}"/>
    <dgm:cxn modelId="{D2EDE585-DE1A-4273-B692-5BAEB572080C}" srcId="{4CADC813-D8E9-44EF-B18F-B1668117E277}" destId="{A00F2842-A103-4A65-9241-E8E4FC72DD93}" srcOrd="4" destOrd="0" parTransId="{9C89A198-C229-4614-A92F-A819B4E8548F}" sibTransId="{3B487CAF-92C7-47C8-9622-4DFF70D2F101}"/>
    <dgm:cxn modelId="{8E158EE7-9141-4310-9603-6B365DB18F73}" type="presOf" srcId="{A00F2842-A103-4A65-9241-E8E4FC72DD93}" destId="{8F19B25D-C60C-4912-B231-6D6DD1849254}" srcOrd="0" destOrd="0" presId="urn:microsoft.com/office/officeart/2005/8/layout/cycle5"/>
    <dgm:cxn modelId="{431FEBC8-4F54-460F-A790-49D38DF46847}" srcId="{4CADC813-D8E9-44EF-B18F-B1668117E277}" destId="{427D8B4C-9CBD-4AEB-9272-65DBA5BF3AFB}" srcOrd="7" destOrd="0" parTransId="{BD8E6FE4-2E17-4139-9852-040D1C2E7F9C}" sibTransId="{345383C3-B751-4F74-B46B-97E7C348DAD9}"/>
    <dgm:cxn modelId="{39FB41C5-59B9-48FA-A725-A6DCFBBFEBCC}" type="presOf" srcId="{CA996BB1-6742-40BF-9776-3E21F66775C3}" destId="{8789D9C5-0E23-46AF-8385-70CC2A0C38A4}" srcOrd="0" destOrd="0" presId="urn:microsoft.com/office/officeart/2005/8/layout/cycle5"/>
    <dgm:cxn modelId="{32EF22C8-5448-455E-B8AF-B2184C18E94A}" type="presOf" srcId="{15E2E112-015C-4810-B519-325D5CD0B24F}" destId="{1EA71EE9-475E-4377-A4F1-2A2243C7D841}" srcOrd="0" destOrd="0" presId="urn:microsoft.com/office/officeart/2005/8/layout/cycle5"/>
    <dgm:cxn modelId="{EBA8EABC-9ECD-4625-AA58-B00CFACC4586}" srcId="{4CADC813-D8E9-44EF-B18F-B1668117E277}" destId="{CA996BB1-6742-40BF-9776-3E21F66775C3}" srcOrd="3" destOrd="0" parTransId="{0FB9F92D-7535-49E4-B8BF-80A78D0C1879}" sibTransId="{38E1657B-A928-49C1-8711-365D6099CE64}"/>
    <dgm:cxn modelId="{7291D4C7-7980-4797-8998-FA03FB429FBF}" type="presOf" srcId="{DD0A7239-4D8E-4B6A-9FD7-63CE8F621F87}" destId="{B305DE9C-78D9-4AA6-AAFF-7F8EAA9CB3D7}" srcOrd="0" destOrd="0" presId="urn:microsoft.com/office/officeart/2005/8/layout/cycle5"/>
    <dgm:cxn modelId="{55B56866-5E4D-4155-9EBA-135E2D1238BA}" srcId="{4CADC813-D8E9-44EF-B18F-B1668117E277}" destId="{F5B47001-3CB5-4D92-852F-679BBB39FB3C}" srcOrd="0" destOrd="0" parTransId="{C898C12D-4999-4656-A72C-5586DAA92F24}" sibTransId="{15E2E112-015C-4810-B519-325D5CD0B24F}"/>
    <dgm:cxn modelId="{D1DFC814-2587-44A0-AF56-947732BE649C}" type="presOf" srcId="{4CADC813-D8E9-44EF-B18F-B1668117E277}" destId="{FCF836BF-9A85-4A86-B798-57BCAB8E4F5D}" srcOrd="0" destOrd="0" presId="urn:microsoft.com/office/officeart/2005/8/layout/cycle5"/>
    <dgm:cxn modelId="{0E88B60C-48F6-4416-AA50-DAC1A3ACFEF9}" type="presOf" srcId="{F5B47001-3CB5-4D92-852F-679BBB39FB3C}" destId="{6885FBC3-E889-456C-B1D4-DFED68AF9329}" srcOrd="0" destOrd="0" presId="urn:microsoft.com/office/officeart/2005/8/layout/cycle5"/>
    <dgm:cxn modelId="{4FD59C29-939F-4EAD-945D-8A1EEEE70660}" type="presOf" srcId="{345383C3-B751-4F74-B46B-97E7C348DAD9}" destId="{4B5F6A4E-5621-442F-823F-C4C0106A16E6}" srcOrd="0" destOrd="0" presId="urn:microsoft.com/office/officeart/2005/8/layout/cycle5"/>
    <dgm:cxn modelId="{D0617C29-DD3E-4873-AB30-B82C7EB34021}" type="presOf" srcId="{38E1657B-A928-49C1-8711-365D6099CE64}" destId="{02B52540-4908-4F91-A678-BCCF5FB69A35}" srcOrd="0" destOrd="0" presId="urn:microsoft.com/office/officeart/2005/8/layout/cycle5"/>
    <dgm:cxn modelId="{7382BD7F-2001-487A-86F8-F83781CC2D77}" type="presOf" srcId="{3FB661A8-4DFE-4CA4-AD6A-59090E0143FC}" destId="{AC6A071E-C73C-492D-9ECC-C188BBACCB9B}" srcOrd="0" destOrd="0" presId="urn:microsoft.com/office/officeart/2005/8/layout/cycle5"/>
    <dgm:cxn modelId="{72FA0282-F08E-4818-8603-97028952A5E7}" type="presOf" srcId="{B08A0D6C-D455-4A90-8F32-001AA827A819}" destId="{3EDB2AEA-62C7-46FE-AE5D-EEF88315A3A4}" srcOrd="0" destOrd="0" presId="urn:microsoft.com/office/officeart/2005/8/layout/cycle5"/>
    <dgm:cxn modelId="{2C510F5B-5DA9-48C8-964A-71A69E052C82}" type="presOf" srcId="{A31D293B-5D95-43AD-AF18-36013FF1CDA8}" destId="{93A6D9F0-3B25-43DF-BC83-C27074863140}" srcOrd="0" destOrd="0" presId="urn:microsoft.com/office/officeart/2005/8/layout/cycle5"/>
    <dgm:cxn modelId="{40292ECC-035D-42C4-99BA-59446E5513F1}" type="presOf" srcId="{DD03CEBD-9A02-4358-B688-08BB184F1743}" destId="{C4806914-C46C-43FC-8AC2-553ABF5E8C03}" srcOrd="0" destOrd="0" presId="urn:microsoft.com/office/officeart/2005/8/layout/cycle5"/>
    <dgm:cxn modelId="{1C1112E7-630F-48E2-9D61-82D00CB714CA}" srcId="{4CADC813-D8E9-44EF-B18F-B1668117E277}" destId="{DD0A7239-4D8E-4B6A-9FD7-63CE8F621F87}" srcOrd="6" destOrd="0" parTransId="{8FDCCBA9-0B98-4DED-99DF-68A5FBA3DDD9}" sibTransId="{3FB661A8-4DFE-4CA4-AD6A-59090E0143FC}"/>
    <dgm:cxn modelId="{B4264FA1-FE6D-436F-885A-953B4B839F9A}" srcId="{4CADC813-D8E9-44EF-B18F-B1668117E277}" destId="{A31D293B-5D95-43AD-AF18-36013FF1CDA8}" srcOrd="2" destOrd="0" parTransId="{760C7286-3DCB-4995-9F82-B81062613E9D}" sibTransId="{2EAAA83B-84DD-4C49-9186-1A56AAE3DF9D}"/>
    <dgm:cxn modelId="{D1B8A6C3-92D6-4460-8322-03819CF29EA1}" type="presOf" srcId="{3B487CAF-92C7-47C8-9622-4DFF70D2F101}" destId="{C3D6D339-058C-46D0-B663-7FCEC270B4F4}" srcOrd="0" destOrd="0" presId="urn:microsoft.com/office/officeart/2005/8/layout/cycle5"/>
    <dgm:cxn modelId="{29C92490-9506-41C1-A609-8A7E618EC038}" type="presOf" srcId="{2EAAA83B-84DD-4C49-9186-1A56AAE3DF9D}" destId="{513D5D86-C215-49EA-B604-BD0C172854F4}" srcOrd="0" destOrd="0" presId="urn:microsoft.com/office/officeart/2005/8/layout/cycle5"/>
    <dgm:cxn modelId="{87140CB1-0F67-4CBC-A285-CC9D3A6FE37C}" srcId="{4CADC813-D8E9-44EF-B18F-B1668117E277}" destId="{3F243B81-85EA-4EF1-A0C8-5F281B5F5F5E}" srcOrd="5" destOrd="0" parTransId="{96B1B87E-E9ED-458F-91D8-D6E40F00FCEE}" sibTransId="{B08A0D6C-D455-4A90-8F32-001AA827A819}"/>
    <dgm:cxn modelId="{98F1C06A-D835-4160-9C9A-3A436625CFC5}" type="presParOf" srcId="{FCF836BF-9A85-4A86-B798-57BCAB8E4F5D}" destId="{6885FBC3-E889-456C-B1D4-DFED68AF9329}" srcOrd="0" destOrd="0" presId="urn:microsoft.com/office/officeart/2005/8/layout/cycle5"/>
    <dgm:cxn modelId="{D863BB3A-A2D4-4579-80C1-20971E5DF8E7}" type="presParOf" srcId="{FCF836BF-9A85-4A86-B798-57BCAB8E4F5D}" destId="{A95B5422-9F61-4790-BF5B-4FB7BE11D7FF}" srcOrd="1" destOrd="0" presId="urn:microsoft.com/office/officeart/2005/8/layout/cycle5"/>
    <dgm:cxn modelId="{C21F6859-3006-4789-AAEB-BB3298EE3C9B}" type="presParOf" srcId="{FCF836BF-9A85-4A86-B798-57BCAB8E4F5D}" destId="{1EA71EE9-475E-4377-A4F1-2A2243C7D841}" srcOrd="2" destOrd="0" presId="urn:microsoft.com/office/officeart/2005/8/layout/cycle5"/>
    <dgm:cxn modelId="{C7E8498D-542A-4514-9F17-68DC15CBF6EC}" type="presParOf" srcId="{FCF836BF-9A85-4A86-B798-57BCAB8E4F5D}" destId="{7954F9C8-6B3F-4507-A604-925E4EC76156}" srcOrd="3" destOrd="0" presId="urn:microsoft.com/office/officeart/2005/8/layout/cycle5"/>
    <dgm:cxn modelId="{28F93977-CCDF-48E1-BC97-B292DD4D2D0C}" type="presParOf" srcId="{FCF836BF-9A85-4A86-B798-57BCAB8E4F5D}" destId="{61E093A4-DD2A-43D4-82F1-D4AEB41939A8}" srcOrd="4" destOrd="0" presId="urn:microsoft.com/office/officeart/2005/8/layout/cycle5"/>
    <dgm:cxn modelId="{D8CC264F-E581-4A88-BB14-885F54E9FEF0}" type="presParOf" srcId="{FCF836BF-9A85-4A86-B798-57BCAB8E4F5D}" destId="{C4806914-C46C-43FC-8AC2-553ABF5E8C03}" srcOrd="5" destOrd="0" presId="urn:microsoft.com/office/officeart/2005/8/layout/cycle5"/>
    <dgm:cxn modelId="{916A15AB-A2A1-4412-B7FC-F64AF86C8642}" type="presParOf" srcId="{FCF836BF-9A85-4A86-B798-57BCAB8E4F5D}" destId="{93A6D9F0-3B25-43DF-BC83-C27074863140}" srcOrd="6" destOrd="0" presId="urn:microsoft.com/office/officeart/2005/8/layout/cycle5"/>
    <dgm:cxn modelId="{D4FBBEC3-8BF4-459A-8B14-56CDAA691374}" type="presParOf" srcId="{FCF836BF-9A85-4A86-B798-57BCAB8E4F5D}" destId="{CCA62F4F-B4EA-4E94-A2F8-FAA49EA6A863}" srcOrd="7" destOrd="0" presId="urn:microsoft.com/office/officeart/2005/8/layout/cycle5"/>
    <dgm:cxn modelId="{CDC7BA0F-3BDC-497D-8239-CAC9385E1A00}" type="presParOf" srcId="{FCF836BF-9A85-4A86-B798-57BCAB8E4F5D}" destId="{513D5D86-C215-49EA-B604-BD0C172854F4}" srcOrd="8" destOrd="0" presId="urn:microsoft.com/office/officeart/2005/8/layout/cycle5"/>
    <dgm:cxn modelId="{17A5AE93-2687-49D1-9A2F-4659F0424E23}" type="presParOf" srcId="{FCF836BF-9A85-4A86-B798-57BCAB8E4F5D}" destId="{8789D9C5-0E23-46AF-8385-70CC2A0C38A4}" srcOrd="9" destOrd="0" presId="urn:microsoft.com/office/officeart/2005/8/layout/cycle5"/>
    <dgm:cxn modelId="{A978B1FD-10C4-446F-84FB-8F801790446F}" type="presParOf" srcId="{FCF836BF-9A85-4A86-B798-57BCAB8E4F5D}" destId="{BFC648B6-BA96-4B7E-B5EE-3486079AA485}" srcOrd="10" destOrd="0" presId="urn:microsoft.com/office/officeart/2005/8/layout/cycle5"/>
    <dgm:cxn modelId="{F65181C9-64C3-4751-B2BB-063FB9B9302A}" type="presParOf" srcId="{FCF836BF-9A85-4A86-B798-57BCAB8E4F5D}" destId="{02B52540-4908-4F91-A678-BCCF5FB69A35}" srcOrd="11" destOrd="0" presId="urn:microsoft.com/office/officeart/2005/8/layout/cycle5"/>
    <dgm:cxn modelId="{342E93F1-62E2-4EC8-90D3-117D2392BA6B}" type="presParOf" srcId="{FCF836BF-9A85-4A86-B798-57BCAB8E4F5D}" destId="{8F19B25D-C60C-4912-B231-6D6DD1849254}" srcOrd="12" destOrd="0" presId="urn:microsoft.com/office/officeart/2005/8/layout/cycle5"/>
    <dgm:cxn modelId="{120C428D-FCED-49AD-83C1-ECB90733CC8B}" type="presParOf" srcId="{FCF836BF-9A85-4A86-B798-57BCAB8E4F5D}" destId="{BDF7A357-F19C-4A05-B3A8-1793F07801DF}" srcOrd="13" destOrd="0" presId="urn:microsoft.com/office/officeart/2005/8/layout/cycle5"/>
    <dgm:cxn modelId="{B60B880E-870D-41DB-AD64-235EC9D126FE}" type="presParOf" srcId="{FCF836BF-9A85-4A86-B798-57BCAB8E4F5D}" destId="{C3D6D339-058C-46D0-B663-7FCEC270B4F4}" srcOrd="14" destOrd="0" presId="urn:microsoft.com/office/officeart/2005/8/layout/cycle5"/>
    <dgm:cxn modelId="{87AE4241-D8C1-4345-81B3-078E1E418FBF}" type="presParOf" srcId="{FCF836BF-9A85-4A86-B798-57BCAB8E4F5D}" destId="{9AA63141-84C4-4DDF-BC0A-E338C2A9BBC1}" srcOrd="15" destOrd="0" presId="urn:microsoft.com/office/officeart/2005/8/layout/cycle5"/>
    <dgm:cxn modelId="{0D393D1C-2F5C-49C2-9E75-28383515D8AD}" type="presParOf" srcId="{FCF836BF-9A85-4A86-B798-57BCAB8E4F5D}" destId="{2343EBB4-4E20-4A65-BB52-AC06279DCB50}" srcOrd="16" destOrd="0" presId="urn:microsoft.com/office/officeart/2005/8/layout/cycle5"/>
    <dgm:cxn modelId="{92B2D012-8578-4080-88B1-0BC2AE6038E6}" type="presParOf" srcId="{FCF836BF-9A85-4A86-B798-57BCAB8E4F5D}" destId="{3EDB2AEA-62C7-46FE-AE5D-EEF88315A3A4}" srcOrd="17" destOrd="0" presId="urn:microsoft.com/office/officeart/2005/8/layout/cycle5"/>
    <dgm:cxn modelId="{45570A49-2E66-426E-8E61-7A98FD64E6CD}" type="presParOf" srcId="{FCF836BF-9A85-4A86-B798-57BCAB8E4F5D}" destId="{B305DE9C-78D9-4AA6-AAFF-7F8EAA9CB3D7}" srcOrd="18" destOrd="0" presId="urn:microsoft.com/office/officeart/2005/8/layout/cycle5"/>
    <dgm:cxn modelId="{4D060DD0-BB07-4806-B2D9-8E774395E8F2}" type="presParOf" srcId="{FCF836BF-9A85-4A86-B798-57BCAB8E4F5D}" destId="{614C8015-7B33-4D70-AD82-F1CE7E20B6AC}" srcOrd="19" destOrd="0" presId="urn:microsoft.com/office/officeart/2005/8/layout/cycle5"/>
    <dgm:cxn modelId="{DC520E09-66F7-466A-B8A1-4E22126A8ECA}" type="presParOf" srcId="{FCF836BF-9A85-4A86-B798-57BCAB8E4F5D}" destId="{AC6A071E-C73C-492D-9ECC-C188BBACCB9B}" srcOrd="20" destOrd="0" presId="urn:microsoft.com/office/officeart/2005/8/layout/cycle5"/>
    <dgm:cxn modelId="{7AB043F9-7B61-4164-80B1-D2750C9098D3}" type="presParOf" srcId="{FCF836BF-9A85-4A86-B798-57BCAB8E4F5D}" destId="{9881B6B4-DCA5-44DE-88B1-C9C2285C03C7}" srcOrd="21" destOrd="0" presId="urn:microsoft.com/office/officeart/2005/8/layout/cycle5"/>
    <dgm:cxn modelId="{B01EF0D5-4251-4AEF-8759-262DEAED6A30}" type="presParOf" srcId="{FCF836BF-9A85-4A86-B798-57BCAB8E4F5D}" destId="{4B68712D-C166-418D-B2BB-030545C078BB}" srcOrd="22" destOrd="0" presId="urn:microsoft.com/office/officeart/2005/8/layout/cycle5"/>
    <dgm:cxn modelId="{E99D1ABA-4C6D-445B-9B9F-DEF1088C0B10}" type="presParOf" srcId="{FCF836BF-9A85-4A86-B798-57BCAB8E4F5D}" destId="{4B5F6A4E-5621-442F-823F-C4C0106A16E6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3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3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8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8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5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0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1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2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B98A-445F-4489-B5DA-B803A4E38A3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21E4-24CD-461A-BAED-D7665F9DA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787" y="273131"/>
            <a:ext cx="11008426" cy="264819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ІРТҰТАС ТӘРБИЕ БАҒДАРЛАМАСЫ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51" t="23574" r="60841" b="21654"/>
          <a:stretch/>
        </p:blipFill>
        <p:spPr>
          <a:xfrm>
            <a:off x="4168239" y="3063834"/>
            <a:ext cx="3562597" cy="3633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96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91" t="13345" r="32787" b="9962"/>
          <a:stretch/>
        </p:blipFill>
        <p:spPr>
          <a:xfrm>
            <a:off x="6348663" y="0"/>
            <a:ext cx="5005137" cy="6849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790" t="8503" r="33369" b="16830"/>
          <a:stretch/>
        </p:blipFill>
        <p:spPr>
          <a:xfrm>
            <a:off x="272716" y="0"/>
            <a:ext cx="4989095" cy="67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7" t="23988" r="32996" b="23613"/>
          <a:stretch/>
        </p:blipFill>
        <p:spPr>
          <a:xfrm>
            <a:off x="1861702" y="192506"/>
            <a:ext cx="7811687" cy="66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072" y="365125"/>
            <a:ext cx="2862465" cy="6131928"/>
          </a:xfrm>
        </p:spPr>
        <p:txBody>
          <a:bodyPr>
            <a:normAutofit/>
          </a:bodyPr>
          <a:lstStyle/>
          <a:p>
            <a:r>
              <a:rPr lang="kk-KZ" sz="3600" dirty="0" smtClean="0"/>
              <a:t>Аға тәлімгер, Гимназия парламенті,</a:t>
            </a:r>
            <a:br>
              <a:rPr lang="kk-KZ" sz="3600" dirty="0" smtClean="0"/>
            </a:br>
            <a:r>
              <a:rPr lang="kk-KZ" sz="3600" dirty="0" smtClean="0"/>
              <a:t>биология мұғалімдері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30" t="14083" r="33885" b="40730"/>
          <a:stretch/>
        </p:blipFill>
        <p:spPr>
          <a:xfrm>
            <a:off x="793033" y="128337"/>
            <a:ext cx="8360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7326" y="365125"/>
            <a:ext cx="2695074" cy="5233570"/>
          </a:xfrm>
        </p:spPr>
        <p:txBody>
          <a:bodyPr/>
          <a:lstStyle/>
          <a:p>
            <a:r>
              <a:rPr lang="kk-KZ" dirty="0" err="1" smtClean="0"/>
              <a:t>ДТжО</a:t>
            </a:r>
            <a:r>
              <a:rPr lang="kk-KZ" dirty="0" smtClean="0"/>
              <a:t>, аға тәлімгер, психолог, 8-11 сынып жетекшілері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5" t="15188" r="32373" b="37253"/>
          <a:stretch/>
        </p:blipFill>
        <p:spPr>
          <a:xfrm>
            <a:off x="0" y="-20053"/>
            <a:ext cx="8694821" cy="68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2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2125" y="256674"/>
            <a:ext cx="2775285" cy="4507831"/>
          </a:xfrm>
        </p:spPr>
        <p:txBody>
          <a:bodyPr>
            <a:normAutofit/>
          </a:bodyPr>
          <a:lstStyle/>
          <a:p>
            <a:r>
              <a:rPr lang="en-US" dirty="0" smtClean="0"/>
              <a:t>STEM</a:t>
            </a:r>
            <a:r>
              <a:rPr lang="kk-KZ" dirty="0" smtClean="0"/>
              <a:t>, робототехника, </a:t>
            </a:r>
            <a:r>
              <a:rPr lang="kk-KZ" dirty="0" err="1" smtClean="0"/>
              <a:t>мобилография</a:t>
            </a:r>
            <a:r>
              <a:rPr lang="kk-KZ" dirty="0" smtClean="0"/>
              <a:t>, медиа орталық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54" t="15926" r="32787" b="38359"/>
          <a:stretch/>
        </p:blipFill>
        <p:spPr>
          <a:xfrm>
            <a:off x="176463" y="0"/>
            <a:ext cx="868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491" t="26328" r="33053" b="29075"/>
          <a:stretch/>
        </p:blipFill>
        <p:spPr>
          <a:xfrm>
            <a:off x="0" y="24063"/>
            <a:ext cx="8539411" cy="6809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412" y="365125"/>
            <a:ext cx="3219452" cy="3388728"/>
          </a:xfrm>
        </p:spPr>
        <p:txBody>
          <a:bodyPr>
            <a:normAutofit/>
          </a:bodyPr>
          <a:lstStyle/>
          <a:p>
            <a:r>
              <a:rPr lang="kk-KZ" dirty="0" smtClean="0"/>
              <a:t>Эстет ӘБ</a:t>
            </a:r>
            <a:br>
              <a:rPr lang="kk-KZ" dirty="0" smtClean="0"/>
            </a:br>
            <a:r>
              <a:rPr lang="kk-KZ" dirty="0" smtClean="0"/>
              <a:t>Мұғалімдер күніне,</a:t>
            </a:r>
            <a:br>
              <a:rPr lang="kk-KZ" dirty="0" smtClean="0"/>
            </a:br>
            <a:r>
              <a:rPr lang="kk-KZ" dirty="0" smtClean="0"/>
              <a:t>Аналар күніне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379" y="284914"/>
            <a:ext cx="2791326" cy="5089191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 жетекшілері, 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жетекшілер,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 тәлімгер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47" t="9290" r="32995" b="49419"/>
          <a:stretch/>
        </p:blipFill>
        <p:spPr>
          <a:xfrm>
            <a:off x="0" y="160421"/>
            <a:ext cx="9040018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1777" y="1648493"/>
            <a:ext cx="3076074" cy="3180181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Кітапханашы,</a:t>
            </a:r>
            <a:br>
              <a:rPr lang="kk-KZ" dirty="0" smtClean="0"/>
            </a:br>
            <a:r>
              <a:rPr lang="kk-KZ" dirty="0" smtClean="0"/>
              <a:t>сынып жетекшілер, тіл мұғалімдері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47" t="16663" r="32373" b="36885"/>
          <a:stretch/>
        </p:blipFill>
        <p:spPr>
          <a:xfrm>
            <a:off x="0" y="17253"/>
            <a:ext cx="8269061" cy="65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5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39" t="10396" r="32581" b="46868"/>
          <a:stretch/>
        </p:blipFill>
        <p:spPr>
          <a:xfrm>
            <a:off x="1235241" y="0"/>
            <a:ext cx="9432759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40" t="5818" r="10119" b="13029"/>
          <a:stretch/>
        </p:blipFill>
        <p:spPr>
          <a:xfrm>
            <a:off x="0" y="0"/>
            <a:ext cx="12279086" cy="69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2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80" t="17147" r="34291" b="16920"/>
          <a:stretch/>
        </p:blipFill>
        <p:spPr>
          <a:xfrm>
            <a:off x="6511290" y="150668"/>
            <a:ext cx="5708420" cy="6867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080" t="10820" r="33094" b="18884"/>
          <a:stretch/>
        </p:blipFill>
        <p:spPr>
          <a:xfrm>
            <a:off x="0" y="0"/>
            <a:ext cx="6675121" cy="70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148591"/>
            <a:ext cx="1276350" cy="625221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Қ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Ұ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Н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Д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Ы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Л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Ы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Қ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Т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А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>
                <a:solidFill>
                  <a:srgbClr val="002060"/>
                </a:solidFill>
              </a:rPr>
              <a:t>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23" t="24088" r="33057" b="14031"/>
          <a:stretch/>
        </p:blipFill>
        <p:spPr>
          <a:xfrm>
            <a:off x="3131820" y="0"/>
            <a:ext cx="7578090" cy="70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6660" y="285115"/>
            <a:ext cx="4198620" cy="1325563"/>
          </a:xfrm>
        </p:spPr>
        <p:txBody>
          <a:bodyPr/>
          <a:lstStyle/>
          <a:p>
            <a:pPr algn="ctr"/>
            <a:r>
              <a:rPr lang="kk-KZ" b="1" dirty="0" smtClean="0"/>
              <a:t>Құндылықтар айы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14" t="20562" r="34387" b="20073"/>
          <a:stretch/>
        </p:blipFill>
        <p:spPr>
          <a:xfrm>
            <a:off x="605790" y="0"/>
            <a:ext cx="6240780" cy="70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395"/>
            <a:ext cx="10515600" cy="78930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Әр айдың шаралары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17" t="27232" r="32318" b="20861"/>
          <a:stretch/>
        </p:blipFill>
        <p:spPr>
          <a:xfrm>
            <a:off x="470836" y="1014663"/>
            <a:ext cx="7532370" cy="580749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4824"/>
              </p:ext>
            </p:extLst>
          </p:nvPr>
        </p:nvGraphicFramePr>
        <p:xfrm>
          <a:off x="8003206" y="1014663"/>
          <a:ext cx="3900170" cy="5421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0170"/>
              </a:tblGrid>
              <a:tr h="664167">
                <a:tc>
                  <a:txBody>
                    <a:bodyPr/>
                    <a:lstStyle/>
                    <a:p>
                      <a:r>
                        <a:rPr lang="kk-KZ" dirty="0" smtClean="0"/>
                        <a:t>Сынып жетекшілер, </a:t>
                      </a:r>
                      <a:r>
                        <a:rPr lang="kk-KZ" dirty="0" err="1" smtClean="0"/>
                        <a:t>спортнұсқаушы</a:t>
                      </a:r>
                      <a:r>
                        <a:rPr lang="kk-KZ" dirty="0" smtClean="0"/>
                        <a:t>,</a:t>
                      </a:r>
                      <a:r>
                        <a:rPr lang="kk-KZ" baseline="0" dirty="0" smtClean="0"/>
                        <a:t> дене шынықтыру мұғалімдері</a:t>
                      </a:r>
                      <a:endParaRPr lang="ru-RU" dirty="0"/>
                    </a:p>
                  </a:txBody>
                  <a:tcPr/>
                </a:tc>
              </a:tr>
              <a:tr h="664167">
                <a:tc>
                  <a:txBody>
                    <a:bodyPr/>
                    <a:lstStyle/>
                    <a:p>
                      <a:r>
                        <a:rPr lang="kk-KZ" dirty="0" err="1" smtClean="0"/>
                        <a:t>ДТжО</a:t>
                      </a:r>
                      <a:r>
                        <a:rPr lang="kk-KZ" dirty="0" smtClean="0"/>
                        <a:t>,Сынып жетекшілер, әлеуметтік педагог ,психолог</a:t>
                      </a:r>
                      <a:endParaRPr lang="ru-RU" dirty="0"/>
                    </a:p>
                  </a:txBody>
                  <a:tcPr/>
                </a:tc>
              </a:tr>
              <a:tr h="1106946">
                <a:tc>
                  <a:txBody>
                    <a:bodyPr/>
                    <a:lstStyle/>
                    <a:p>
                      <a:r>
                        <a:rPr lang="kk-KZ" dirty="0" smtClean="0"/>
                        <a:t>Аға</a:t>
                      </a:r>
                      <a:r>
                        <a:rPr lang="kk-KZ" baseline="0" dirty="0" smtClean="0"/>
                        <a:t> тәлімгер, мектеп парламенті, пән мұғалімдері </a:t>
                      </a:r>
                      <a:r>
                        <a:rPr lang="kk-KZ" sz="1400" baseline="0" dirty="0" smtClean="0"/>
                        <a:t>(физика, биология, химия, география, </a:t>
                      </a:r>
                      <a:r>
                        <a:rPr lang="kk-KZ" sz="1400" baseline="0" dirty="0" err="1" smtClean="0"/>
                        <a:t>техгология</a:t>
                      </a:r>
                      <a:r>
                        <a:rPr lang="kk-KZ" sz="1400" baseline="0" dirty="0" smtClean="0"/>
                        <a:t>).</a:t>
                      </a:r>
                      <a:r>
                        <a:rPr lang="kk-KZ" sz="1400" baseline="0" dirty="0" err="1" smtClean="0"/>
                        <a:t>Мектепіш</a:t>
                      </a:r>
                      <a:r>
                        <a:rPr lang="kk-KZ" sz="1400" baseline="0" dirty="0" smtClean="0"/>
                        <a:t> байқау, </a:t>
                      </a:r>
                      <a:r>
                        <a:rPr lang="kk-KZ" sz="1400" baseline="0" dirty="0" err="1" smtClean="0"/>
                        <a:t>Тедх</a:t>
                      </a:r>
                      <a:r>
                        <a:rPr lang="kk-KZ" sz="1400" baseline="0" dirty="0" smtClean="0"/>
                        <a:t> ұйымдастыру</a:t>
                      </a:r>
                      <a:endParaRPr lang="kk-KZ" dirty="0" smtClean="0"/>
                    </a:p>
                  </a:txBody>
                  <a:tcPr/>
                </a:tc>
              </a:tr>
              <a:tr h="445481">
                <a:tc>
                  <a:txBody>
                    <a:bodyPr/>
                    <a:lstStyle/>
                    <a:p>
                      <a:r>
                        <a:rPr lang="kk-KZ" dirty="0" smtClean="0"/>
                        <a:t>Автоматты түрде</a:t>
                      </a:r>
                      <a:endParaRPr lang="ru-RU" dirty="0"/>
                    </a:p>
                  </a:txBody>
                  <a:tcPr/>
                </a:tc>
              </a:tr>
              <a:tr h="850232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Пән мұғалімдері, кезекші әкімшілік</a:t>
                      </a:r>
                    </a:p>
                  </a:txBody>
                  <a:tcPr/>
                </a:tc>
              </a:tr>
              <a:tr h="1026695">
                <a:tc>
                  <a:txBody>
                    <a:bodyPr/>
                    <a:lstStyle/>
                    <a:p>
                      <a:r>
                        <a:rPr lang="kk-KZ" dirty="0" err="1" smtClean="0"/>
                        <a:t>ДТжО</a:t>
                      </a:r>
                      <a:r>
                        <a:rPr lang="kk-KZ" dirty="0" smtClean="0"/>
                        <a:t> ,ӘБ жетекшілерімен бірлесе,</a:t>
                      </a:r>
                      <a:r>
                        <a:rPr lang="kk-KZ" baseline="0" dirty="0" err="1" smtClean="0"/>
                        <a:t>пәнмұғалімдері</a:t>
                      </a:r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64167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Сынып жетекшілер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10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537" y="34908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 ЖӘНЕ ҚОҒАММЕН ӨЗАРА  ӘРЕКЕТТЕСУ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209218"/>
              </p:ext>
            </p:extLst>
          </p:nvPr>
        </p:nvGraphicFramePr>
        <p:xfrm>
          <a:off x="434941" y="1556084"/>
          <a:ext cx="11578791" cy="505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3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0315" y="3140409"/>
            <a:ext cx="457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алушының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371069"/>
              </p:ext>
            </p:extLst>
          </p:nvPr>
        </p:nvGraphicFramePr>
        <p:xfrm>
          <a:off x="194410" y="228600"/>
          <a:ext cx="1157859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4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ҚҰНДЫЛЫҚҚА БАҒДАРЛАНҒАН БІЛІМ БЕРУДІ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БАҒДАРЛАМАСЫНА КІРІКТІРУ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4232"/>
            <a:ext cx="10515600" cy="3802731"/>
          </a:xfrm>
        </p:spPr>
        <p:txBody>
          <a:bodyPr>
            <a:norm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56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256</Words>
  <Application>Microsoft Office PowerPoint</Application>
  <PresentationFormat>Широкоэкранный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БІРТҰТАС ТӘРБИЕ БАҒДАРЛАМАСЫ</vt:lpstr>
      <vt:lpstr>Презентация PowerPoint</vt:lpstr>
      <vt:lpstr>Презентация PowerPoint</vt:lpstr>
      <vt:lpstr>Қ Ұ Н Д Ы Л Ы Қ Т А Р</vt:lpstr>
      <vt:lpstr>Құндылықтар айы</vt:lpstr>
      <vt:lpstr>Әр айдың шаралары</vt:lpstr>
      <vt:lpstr> АТА-АНАЛАРМЕН ЖӘНЕ ҚОҒАММЕН ӨЗАРА  ӘРЕКЕТТЕСУ </vt:lpstr>
      <vt:lpstr>Қолайлы білім беру ортасын құру және оның білім алушының мінез-құлқына әсері</vt:lpstr>
      <vt:lpstr>  ҚҰНДЫЛЫҚҚА БАҒДАРЛАНҒАН БІЛІМ БЕРУДІ ОҚУ БАҒДАРЛАМАСЫНА КІРІКТІРУ </vt:lpstr>
      <vt:lpstr>Презентация PowerPoint</vt:lpstr>
      <vt:lpstr>Презентация PowerPoint</vt:lpstr>
      <vt:lpstr>Аға тәлімгер, Гимназия парламенті, биология мұғалімдері</vt:lpstr>
      <vt:lpstr>ДТжО, аға тәлімгер, психолог, 8-11 сынып жетекшілері</vt:lpstr>
      <vt:lpstr>STEM, робототехника, мобилография, медиа орталық</vt:lpstr>
      <vt:lpstr>Эстет ӘБ Мұғалімдер күніне, Аналар күніне</vt:lpstr>
      <vt:lpstr>Дебат жетекшілері,  сынып жетекшілер, аға тәлімгер</vt:lpstr>
      <vt:lpstr>Кітапханашы, сынып жетекшілер, тіл мұғалімдері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</dc:creator>
  <cp:lastModifiedBy>Гимназия</cp:lastModifiedBy>
  <cp:revision>21</cp:revision>
  <cp:lastPrinted>2024-08-28T12:50:31Z</cp:lastPrinted>
  <dcterms:created xsi:type="dcterms:W3CDTF">2024-08-28T05:14:41Z</dcterms:created>
  <dcterms:modified xsi:type="dcterms:W3CDTF">2024-09-12T07:44:11Z</dcterms:modified>
</cp:coreProperties>
</file>