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mp4" ContentType="video/mp4"/>
  <Default Extension="jpg" ContentType="image/jp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media/image46.jpg" ContentType="image/jpeg"/>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media/image62.jpg" ContentType="image/jpeg"/>
  <Override PartName="/ppt/media/image63.jpg" ContentType="image/jpeg"/>
  <Override PartName="/ppt/media/image64.jpg" ContentType="image/jpeg"/>
  <Override PartName="/ppt/media/image65.jpg" ContentType="image/jpeg"/>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 id="2147483722" r:id="rId3"/>
  </p:sldMasterIdLst>
  <p:notesMasterIdLst>
    <p:notesMasterId r:id="rId95"/>
  </p:notesMasterIdLst>
  <p:sldIdLst>
    <p:sldId id="256" r:id="rId4"/>
    <p:sldId id="1190" r:id="rId5"/>
    <p:sldId id="1155" r:id="rId6"/>
    <p:sldId id="1086" r:id="rId7"/>
    <p:sldId id="1147" r:id="rId8"/>
    <p:sldId id="1113" r:id="rId9"/>
    <p:sldId id="1161" r:id="rId10"/>
    <p:sldId id="320" r:id="rId11"/>
    <p:sldId id="430" r:id="rId12"/>
    <p:sldId id="431" r:id="rId13"/>
    <p:sldId id="432" r:id="rId14"/>
    <p:sldId id="434" r:id="rId15"/>
    <p:sldId id="322" r:id="rId16"/>
    <p:sldId id="433" r:id="rId17"/>
    <p:sldId id="391" r:id="rId18"/>
    <p:sldId id="392" r:id="rId19"/>
    <p:sldId id="393" r:id="rId20"/>
    <p:sldId id="394" r:id="rId21"/>
    <p:sldId id="1169" r:id="rId22"/>
    <p:sldId id="276" r:id="rId23"/>
    <p:sldId id="259" r:id="rId24"/>
    <p:sldId id="500" r:id="rId25"/>
    <p:sldId id="1162" r:id="rId26"/>
    <p:sldId id="1158" r:id="rId27"/>
    <p:sldId id="1195" r:id="rId28"/>
    <p:sldId id="1159" r:id="rId29"/>
    <p:sldId id="258" r:id="rId30"/>
    <p:sldId id="1160" r:id="rId31"/>
    <p:sldId id="1187" r:id="rId32"/>
    <p:sldId id="1205" r:id="rId33"/>
    <p:sldId id="1206" r:id="rId34"/>
    <p:sldId id="1207" r:id="rId35"/>
    <p:sldId id="1191" r:id="rId36"/>
    <p:sldId id="1193" r:id="rId37"/>
    <p:sldId id="1163" r:id="rId38"/>
    <p:sldId id="285" r:id="rId39"/>
    <p:sldId id="1170" r:id="rId40"/>
    <p:sldId id="1171" r:id="rId41"/>
    <p:sldId id="296" r:id="rId42"/>
    <p:sldId id="297" r:id="rId43"/>
    <p:sldId id="1174" r:id="rId44"/>
    <p:sldId id="262" r:id="rId45"/>
    <p:sldId id="290" r:id="rId46"/>
    <p:sldId id="1172" r:id="rId47"/>
    <p:sldId id="1164" r:id="rId48"/>
    <p:sldId id="1173" r:id="rId49"/>
    <p:sldId id="317" r:id="rId50"/>
    <p:sldId id="376" r:id="rId51"/>
    <p:sldId id="313" r:id="rId52"/>
    <p:sldId id="1188" r:id="rId53"/>
    <p:sldId id="1175" r:id="rId54"/>
    <p:sldId id="1194" r:id="rId55"/>
    <p:sldId id="1196" r:id="rId56"/>
    <p:sldId id="1197" r:id="rId57"/>
    <p:sldId id="1199" r:id="rId58"/>
    <p:sldId id="1198" r:id="rId59"/>
    <p:sldId id="1200" r:id="rId60"/>
    <p:sldId id="1201" r:id="rId61"/>
    <p:sldId id="1202" r:id="rId62"/>
    <p:sldId id="357" r:id="rId63"/>
    <p:sldId id="359" r:id="rId64"/>
    <p:sldId id="360" r:id="rId65"/>
    <p:sldId id="1166" r:id="rId66"/>
    <p:sldId id="368" r:id="rId67"/>
    <p:sldId id="1184" r:id="rId68"/>
    <p:sldId id="449" r:id="rId69"/>
    <p:sldId id="365" r:id="rId70"/>
    <p:sldId id="366" r:id="rId71"/>
    <p:sldId id="1179" r:id="rId72"/>
    <p:sldId id="1203" r:id="rId73"/>
    <p:sldId id="1180" r:id="rId74"/>
    <p:sldId id="1165" r:id="rId75"/>
    <p:sldId id="1167" r:id="rId76"/>
    <p:sldId id="1185" r:id="rId77"/>
    <p:sldId id="1186" r:id="rId78"/>
    <p:sldId id="1183" r:id="rId79"/>
    <p:sldId id="1181" r:id="rId80"/>
    <p:sldId id="1177" r:id="rId81"/>
    <p:sldId id="260" r:id="rId82"/>
    <p:sldId id="261" r:id="rId83"/>
    <p:sldId id="272" r:id="rId84"/>
    <p:sldId id="308" r:id="rId85"/>
    <p:sldId id="309" r:id="rId86"/>
    <p:sldId id="306" r:id="rId87"/>
    <p:sldId id="265" r:id="rId88"/>
    <p:sldId id="310" r:id="rId89"/>
    <p:sldId id="307" r:id="rId90"/>
    <p:sldId id="1178" r:id="rId91"/>
    <p:sldId id="277" r:id="rId92"/>
    <p:sldId id="1168" r:id="rId93"/>
    <p:sldId id="1204" r:id="rId9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DC75999-3D33-324A-B3A5-0C62700A62A3}">
          <p14:sldIdLst>
            <p14:sldId id="256"/>
            <p14:sldId id="1190"/>
            <p14:sldId id="1155"/>
            <p14:sldId id="1086"/>
            <p14:sldId id="1147"/>
            <p14:sldId id="1113"/>
          </p14:sldIdLst>
        </p14:section>
        <p14:section name="құндылық деген не" id="{D360E4A6-7025-D943-BB3A-7E7C79E09849}">
          <p14:sldIdLst>
            <p14:sldId id="1161"/>
            <p14:sldId id="320"/>
            <p14:sldId id="430"/>
            <p14:sldId id="431"/>
            <p14:sldId id="432"/>
            <p14:sldId id="434"/>
            <p14:sldId id="322"/>
            <p14:sldId id="433"/>
            <p14:sldId id="391"/>
            <p14:sldId id="392"/>
            <p14:sldId id="393"/>
            <p14:sldId id="394"/>
            <p14:sldId id="1169"/>
            <p14:sldId id="276"/>
            <p14:sldId id="259"/>
            <p14:sldId id="500"/>
            <p14:sldId id="1162"/>
            <p14:sldId id="1158"/>
            <p14:sldId id="1195"/>
            <p14:sldId id="1159"/>
            <p14:sldId id="258"/>
            <p14:sldId id="1160"/>
            <p14:sldId id="1187"/>
            <p14:sldId id="1205"/>
            <p14:sldId id="1206"/>
            <p14:sldId id="1207"/>
            <p14:sldId id="1191"/>
            <p14:sldId id="1193"/>
          </p14:sldIdLst>
        </p14:section>
        <p14:section name="пәнде" id="{E92DB8CD-79DE-6648-ABD8-3862ED47E481}">
          <p14:sldIdLst>
            <p14:sldId id="1163"/>
            <p14:sldId id="285"/>
            <p14:sldId id="1170"/>
            <p14:sldId id="1171"/>
            <p14:sldId id="296"/>
            <p14:sldId id="297"/>
            <p14:sldId id="1174"/>
            <p14:sldId id="262"/>
            <p14:sldId id="290"/>
            <p14:sldId id="1172"/>
          </p14:sldIdLst>
        </p14:section>
        <p14:section name="Сынып сағаты" id="{D8683658-CFE6-3C4E-80BB-8DF754B5C4CE}">
          <p14:sldIdLst>
            <p14:sldId id="1164"/>
            <p14:sldId id="1173"/>
            <p14:sldId id="317"/>
            <p14:sldId id="376"/>
            <p14:sldId id="313"/>
            <p14:sldId id="1188"/>
            <p14:sldId id="1175"/>
            <p14:sldId id="1194"/>
            <p14:sldId id="1196"/>
            <p14:sldId id="1197"/>
            <p14:sldId id="1199"/>
            <p14:sldId id="1198"/>
            <p14:sldId id="1200"/>
            <p14:sldId id="1201"/>
            <p14:sldId id="1202"/>
            <p14:sldId id="357"/>
            <p14:sldId id="359"/>
            <p14:sldId id="360"/>
          </p14:sldIdLst>
        </p14:section>
        <p14:section name="әлеуметтік тәжірибелер" id="{08D76C35-B6C5-6D43-9359-F3A6D24537C3}">
          <p14:sldIdLst>
            <p14:sldId id="1166"/>
            <p14:sldId id="368"/>
            <p14:sldId id="1184"/>
            <p14:sldId id="449"/>
            <p14:sldId id="365"/>
            <p14:sldId id="366"/>
            <p14:sldId id="1179"/>
            <p14:sldId id="1203"/>
            <p14:sldId id="1180"/>
            <p14:sldId id="1165"/>
          </p14:sldIdLst>
        </p14:section>
        <p14:section name="жылдық жоспарын" id="{1B34C17A-A105-024F-8F5C-93122B2BF3FB}">
          <p14:sldIdLst>
            <p14:sldId id="1167"/>
            <p14:sldId id="1185"/>
            <p14:sldId id="1186"/>
            <p14:sldId id="1183"/>
            <p14:sldId id="1181"/>
          </p14:sldIdLst>
        </p14:section>
        <p14:section name="Кәсіби этика" id="{0D812B5C-0B1A-F446-9975-4E8150EC4BA9}">
          <p14:sldIdLst>
            <p14:sldId id="1177"/>
            <p14:sldId id="260"/>
            <p14:sldId id="261"/>
            <p14:sldId id="272"/>
            <p14:sldId id="308"/>
            <p14:sldId id="309"/>
            <p14:sldId id="306"/>
            <p14:sldId id="265"/>
            <p14:sldId id="310"/>
            <p14:sldId id="307"/>
            <p14:sldId id="1178"/>
            <p14:sldId id="277"/>
          </p14:sldIdLst>
        </p14:section>
        <p14:section name="кері байланыс" id="{6A9575A8-805D-1948-850F-F26EDE20B171}">
          <p14:sldIdLst>
            <p14:sldId id="1168"/>
            <p14:sldId id="120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73332"/>
    <a:srgbClr val="F0E6D6"/>
    <a:srgbClr val="F2E9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31"/>
    <p:restoredTop sz="75228"/>
  </p:normalViewPr>
  <p:slideViewPr>
    <p:cSldViewPr snapToGrid="0">
      <p:cViewPr varScale="1">
        <p:scale>
          <a:sx n="65" d="100"/>
          <a:sy n="65" d="100"/>
        </p:scale>
        <p:origin x="1488" y="78"/>
      </p:cViewPr>
      <p:guideLst/>
    </p:cSldViewPr>
  </p:slideViewPr>
  <p:notesTextViewPr>
    <p:cViewPr>
      <p:scale>
        <a:sx n="125" d="100"/>
        <a:sy n="125" d="100"/>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6" Type="http://schemas.openxmlformats.org/officeDocument/2006/relationships/slide" Target="slides/slide13.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notesMaster" Target="notesMasters/notesMaster1.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80" Type="http://schemas.openxmlformats.org/officeDocument/2006/relationships/slide" Target="slides/slide77.xml"/><Relationship Id="rId85" Type="http://schemas.openxmlformats.org/officeDocument/2006/relationships/slide" Target="slides/slide8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_____Microsoft_Excel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openxmlformats.org/officeDocument/2006/relationships/package" Target="../embeddings/_____Microsoft_Excel2.xlsx"/><Relationship Id="rId1" Type="http://schemas.openxmlformats.org/officeDocument/2006/relationships/image" Target="../media/image79.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Лист1!$B$1</c:f>
              <c:strCache>
                <c:ptCount val="1"/>
                <c:pt idx="0">
                  <c:v>2019</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Лист1!$A$2:$A$8</c:f>
              <c:strCache>
                <c:ptCount val="7"/>
                <c:pt idx="0">
                  <c:v>Алкоголь</c:v>
                </c:pt>
                <c:pt idx="1">
                  <c:v>Опиоид</c:v>
                </c:pt>
                <c:pt idx="2">
                  <c:v>Каннабиноид</c:v>
                </c:pt>
                <c:pt idx="3">
                  <c:v>Галлюциногендер</c:v>
                </c:pt>
                <c:pt idx="4">
                  <c:v>Темекі</c:v>
                </c:pt>
                <c:pt idx="5">
                  <c:v>Ұшпалы еріткіштер</c:v>
                </c:pt>
                <c:pt idx="6">
                  <c:v>Есірткі және басқа да психобелсенді заттар</c:v>
                </c:pt>
              </c:strCache>
            </c:strRef>
          </c:cat>
          <c:val>
            <c:numRef>
              <c:f>Лист1!$B$2:$B$8</c:f>
              <c:numCache>
                <c:formatCode>General</c:formatCode>
                <c:ptCount val="7"/>
                <c:pt idx="0">
                  <c:v>18</c:v>
                </c:pt>
                <c:pt idx="1">
                  <c:v>0.6</c:v>
                </c:pt>
                <c:pt idx="2">
                  <c:v>0.8</c:v>
                </c:pt>
                <c:pt idx="3">
                  <c:v>0</c:v>
                </c:pt>
                <c:pt idx="4">
                  <c:v>7.5</c:v>
                </c:pt>
                <c:pt idx="5">
                  <c:v>5.2</c:v>
                </c:pt>
                <c:pt idx="6">
                  <c:v>0.8</c:v>
                </c:pt>
              </c:numCache>
            </c:numRef>
          </c:val>
          <c:extLst xmlns:c16r2="http://schemas.microsoft.com/office/drawing/2015/06/chart">
            <c:ext xmlns:c16="http://schemas.microsoft.com/office/drawing/2014/chart" uri="{C3380CC4-5D6E-409C-BE32-E72D297353CC}">
              <c16:uniqueId val="{00000000-6FEF-4C1C-8358-6E6A7A78CD75}"/>
            </c:ext>
          </c:extLst>
        </c:ser>
        <c:ser>
          <c:idx val="1"/>
          <c:order val="1"/>
          <c:tx>
            <c:strRef>
              <c:f>Лист1!$C$1</c:f>
              <c:strCache>
                <c:ptCount val="1"/>
                <c:pt idx="0">
                  <c:v>2020</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Лист1!$A$2:$A$8</c:f>
              <c:strCache>
                <c:ptCount val="7"/>
                <c:pt idx="0">
                  <c:v>Алкоголь</c:v>
                </c:pt>
                <c:pt idx="1">
                  <c:v>Опиоид</c:v>
                </c:pt>
                <c:pt idx="2">
                  <c:v>Каннабиноид</c:v>
                </c:pt>
                <c:pt idx="3">
                  <c:v>Галлюциногендер</c:v>
                </c:pt>
                <c:pt idx="4">
                  <c:v>Темекі</c:v>
                </c:pt>
                <c:pt idx="5">
                  <c:v>Ұшпалы еріткіштер</c:v>
                </c:pt>
                <c:pt idx="6">
                  <c:v>Есірткі және басқа да психобелсенді заттар</c:v>
                </c:pt>
              </c:strCache>
            </c:strRef>
          </c:cat>
          <c:val>
            <c:numRef>
              <c:f>Лист1!$C$2:$C$8</c:f>
              <c:numCache>
                <c:formatCode>General</c:formatCode>
                <c:ptCount val="7"/>
                <c:pt idx="0">
                  <c:v>16.2</c:v>
                </c:pt>
                <c:pt idx="1">
                  <c:v>0.8</c:v>
                </c:pt>
                <c:pt idx="2">
                  <c:v>1.9</c:v>
                </c:pt>
                <c:pt idx="3">
                  <c:v>0</c:v>
                </c:pt>
                <c:pt idx="4">
                  <c:v>2.5</c:v>
                </c:pt>
                <c:pt idx="5">
                  <c:v>1.9</c:v>
                </c:pt>
                <c:pt idx="6">
                  <c:v>0.9</c:v>
                </c:pt>
              </c:numCache>
            </c:numRef>
          </c:val>
          <c:extLst xmlns:c16r2="http://schemas.microsoft.com/office/drawing/2015/06/chart">
            <c:ext xmlns:c16="http://schemas.microsoft.com/office/drawing/2014/chart" uri="{C3380CC4-5D6E-409C-BE32-E72D297353CC}">
              <c16:uniqueId val="{00000001-6FEF-4C1C-8358-6E6A7A78CD75}"/>
            </c:ext>
          </c:extLst>
        </c:ser>
        <c:ser>
          <c:idx val="2"/>
          <c:order val="2"/>
          <c:tx>
            <c:strRef>
              <c:f>Лист1!$D$1</c:f>
              <c:strCache>
                <c:ptCount val="1"/>
                <c:pt idx="0">
                  <c:v>2021</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Лист1!$A$2:$A$8</c:f>
              <c:strCache>
                <c:ptCount val="7"/>
                <c:pt idx="0">
                  <c:v>Алкоголь</c:v>
                </c:pt>
                <c:pt idx="1">
                  <c:v>Опиоид</c:v>
                </c:pt>
                <c:pt idx="2">
                  <c:v>Каннабиноид</c:v>
                </c:pt>
                <c:pt idx="3">
                  <c:v>Галлюциногендер</c:v>
                </c:pt>
                <c:pt idx="4">
                  <c:v>Темекі</c:v>
                </c:pt>
                <c:pt idx="5">
                  <c:v>Ұшпалы еріткіштер</c:v>
                </c:pt>
                <c:pt idx="6">
                  <c:v>Есірткі және басқа да психобелсенді заттар</c:v>
                </c:pt>
              </c:strCache>
            </c:strRef>
          </c:cat>
          <c:val>
            <c:numRef>
              <c:f>Лист1!$D$2:$D$8</c:f>
              <c:numCache>
                <c:formatCode>General</c:formatCode>
                <c:ptCount val="7"/>
                <c:pt idx="0">
                  <c:v>11.5</c:v>
                </c:pt>
                <c:pt idx="1">
                  <c:v>0.3</c:v>
                </c:pt>
                <c:pt idx="2">
                  <c:v>2.8</c:v>
                </c:pt>
                <c:pt idx="3">
                  <c:v>0</c:v>
                </c:pt>
                <c:pt idx="4">
                  <c:v>0.1</c:v>
                </c:pt>
                <c:pt idx="5">
                  <c:v>2</c:v>
                </c:pt>
                <c:pt idx="6">
                  <c:v>1.1000000000000001</c:v>
                </c:pt>
              </c:numCache>
            </c:numRef>
          </c:val>
          <c:extLst xmlns:c16r2="http://schemas.microsoft.com/office/drawing/2015/06/chart">
            <c:ext xmlns:c16="http://schemas.microsoft.com/office/drawing/2014/chart" uri="{C3380CC4-5D6E-409C-BE32-E72D297353CC}">
              <c16:uniqueId val="{00000002-6FEF-4C1C-8358-6E6A7A78CD75}"/>
            </c:ext>
          </c:extLst>
        </c:ser>
        <c:dLbls>
          <c:showLegendKey val="0"/>
          <c:showVal val="0"/>
          <c:showCatName val="0"/>
          <c:showSerName val="0"/>
          <c:showPercent val="0"/>
          <c:showBubbleSize val="0"/>
        </c:dLbls>
        <c:gapWidth val="100"/>
        <c:axId val="457655568"/>
        <c:axId val="457655008"/>
      </c:barChart>
      <c:catAx>
        <c:axId val="457655568"/>
        <c:scaling>
          <c:orientation val="minMax"/>
        </c:scaling>
        <c:delete val="0"/>
        <c:axPos val="l"/>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t" anchorCtr="0"/>
          <a:lstStyle/>
          <a:p>
            <a:pPr>
              <a:defRPr sz="1197" b="0" i="0" u="none" strike="noStrike" kern="1200" baseline="0">
                <a:solidFill>
                  <a:schemeClr val="tx2"/>
                </a:solidFill>
                <a:latin typeface="+mn-lt"/>
                <a:ea typeface="+mn-ea"/>
                <a:cs typeface="+mn-cs"/>
              </a:defRPr>
            </a:pPr>
            <a:endParaRPr lang="ru-RU"/>
          </a:p>
        </c:txPr>
        <c:crossAx val="457655008"/>
        <c:crosses val="autoZero"/>
        <c:auto val="1"/>
        <c:lblAlgn val="ctr"/>
        <c:lblOffset val="100"/>
        <c:tickLblSkip val="1"/>
        <c:noMultiLvlLbl val="0"/>
      </c:catAx>
      <c:valAx>
        <c:axId val="457655008"/>
        <c:scaling>
          <c:orientation val="minMax"/>
        </c:scaling>
        <c:delete val="0"/>
        <c:axPos val="b"/>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ru-RU"/>
          </a:p>
        </c:txPr>
        <c:crossAx val="457655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ru-RU"/>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ru-RU"/>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000000000000001E-3"/>
          <c:y val="5.0000000000000001E-3"/>
          <c:w val="0.99"/>
          <c:h val="0.98750000000000004"/>
        </c:manualLayout>
      </c:layout>
      <c:barChart>
        <c:barDir val="bar"/>
        <c:grouping val="clustered"/>
        <c:varyColors val="0"/>
        <c:ser>
          <c:idx val="0"/>
          <c:order val="0"/>
          <c:tx>
            <c:strRef>
              <c:f>Sheet1!$A$2</c:f>
              <c:strCache>
                <c:ptCount val="1"/>
                <c:pt idx="0">
                  <c:v>Region 1</c:v>
                </c:pt>
              </c:strCache>
            </c:strRef>
          </c:tx>
          <c:spPr>
            <a:blipFill rotWithShape="1">
              <a:blip xmlns:r="http://schemas.openxmlformats.org/officeDocument/2006/relationships" r:embed="rId1"/>
              <a:srcRect/>
              <a:stretch>
                <a:fillRect/>
              </a:stretch>
            </a:blipFill>
            <a:ln w="12700" cap="flat">
              <a:noFill/>
              <a:miter lim="400000"/>
            </a:ln>
            <a:effectLst>
              <a:outerShdw blurRad="304800" dir="7800000" algn="tl">
                <a:srgbClr val="000000">
                  <a:alpha val="50000"/>
                </a:srgbClr>
              </a:outerShdw>
            </a:effectLst>
            <a:sp3d prstMaterial="matte"/>
          </c:spPr>
          <c:invertIfNegative val="0"/>
          <c:dLbls>
            <c:numFmt formatCode="#,##0" sourceLinked="0"/>
            <c:spPr>
              <a:noFill/>
              <a:ln>
                <a:noFill/>
              </a:ln>
              <a:effectLst/>
            </c:spPr>
            <c:txPr>
              <a:bodyPr rot="0" spcFirstLastPara="0" vertOverflow="ellipsis" vert="horz" wrap="square" lIns="38100" tIns="19050" rIns="38100" bIns="19050" anchor="ctr" anchorCtr="1"/>
              <a:lstStyle/>
              <a:p>
                <a:pPr>
                  <a:defRPr lang="en-US" sz="3800" b="0" i="0" u="none" strike="noStrike" kern="1200" baseline="0">
                    <a:solidFill>
                      <a:srgbClr val="FFFFFF"/>
                    </a:solidFill>
                    <a:effectLst>
                      <a:outerShdw blurRad="127000" dist="63910" dir="5400000" algn="tl">
                        <a:srgbClr val="000000">
                          <a:alpha val="60000"/>
                        </a:srgbClr>
                      </a:outerShdw>
                    </a:effectLst>
                    <a:latin typeface="Helvetica Black Cyrillic Bold"/>
                    <a:ea typeface="+mn-ea"/>
                    <a:cs typeface="+mn-cs"/>
                  </a:defRPr>
                </a:pPr>
                <a:endParaRPr lang="ru-RU"/>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Sheet1!$B$1:$F$1</c:f>
              <c:strCache>
                <c:ptCount val="5"/>
                <c:pt idx="0">
                  <c:v>мақсат жоқ</c:v>
                </c:pt>
                <c:pt idx="1">
                  <c:v>мақсат қою</c:v>
                </c:pt>
                <c:pt idx="2">
                  <c:v>мақсатты жазу</c:v>
                </c:pt>
                <c:pt idx="3">
                  <c:v>партнер</c:v>
                </c:pt>
                <c:pt idx="4">
                  <c:v>нақты жоспар</c:v>
                </c:pt>
              </c:strCache>
            </c:strRef>
          </c:cat>
          <c:val>
            <c:numRef>
              <c:f>Sheet1!$B$2:$F$2</c:f>
              <c:numCache>
                <c:formatCode>General</c:formatCode>
                <c:ptCount val="5"/>
                <c:pt idx="0">
                  <c:v>0</c:v>
                </c:pt>
                <c:pt idx="1">
                  <c:v>20</c:v>
                </c:pt>
                <c:pt idx="2">
                  <c:v>45</c:v>
                </c:pt>
                <c:pt idx="3">
                  <c:v>51</c:v>
                </c:pt>
                <c:pt idx="4">
                  <c:v>86</c:v>
                </c:pt>
              </c:numCache>
            </c:numRef>
          </c:val>
          <c:extLst xmlns:c16r2="http://schemas.microsoft.com/office/drawing/2015/06/chart">
            <c:ext xmlns:c16="http://schemas.microsoft.com/office/drawing/2014/chart" uri="{C3380CC4-5D6E-409C-BE32-E72D297353CC}">
              <c16:uniqueId val="{00000000-C514-664C-B869-268840378285}"/>
            </c:ext>
          </c:extLst>
        </c:ser>
        <c:dLbls>
          <c:showLegendKey val="0"/>
          <c:showVal val="1"/>
          <c:showCatName val="0"/>
          <c:showSerName val="0"/>
          <c:showPercent val="0"/>
          <c:showBubbleSize val="0"/>
        </c:dLbls>
        <c:gapWidth val="50"/>
        <c:axId val="313761888"/>
        <c:axId val="426960608"/>
      </c:barChart>
      <c:catAx>
        <c:axId val="313761888"/>
        <c:scaling>
          <c:orientation val="maxMin"/>
        </c:scaling>
        <c:delete val="0"/>
        <c:axPos val="l"/>
        <c:numFmt formatCode="General" sourceLinked="0"/>
        <c:majorTickMark val="none"/>
        <c:minorTickMark val="none"/>
        <c:tickLblPos val="nextTo"/>
        <c:spPr>
          <a:ln w="12700" cap="flat" cmpd="sng" algn="ctr">
            <a:noFill/>
            <a:prstDash val="solid"/>
            <a:miter lim="400000"/>
          </a:ln>
        </c:spPr>
        <c:txPr>
          <a:bodyPr rot="0" spcFirstLastPara="0" vertOverflow="ellipsis" vert="horz" wrap="square" anchor="ctr" anchorCtr="1"/>
          <a:lstStyle/>
          <a:p>
            <a:pPr>
              <a:defRPr lang="en-US" sz="3200" b="0" i="0" u="none" strike="noStrike" kern="1200" baseline="0">
                <a:solidFill>
                  <a:srgbClr val="FFFFFF"/>
                </a:solidFill>
                <a:latin typeface="+mn-lt"/>
                <a:ea typeface="+mn-ea"/>
                <a:cs typeface="+mn-cs"/>
              </a:defRPr>
            </a:pPr>
            <a:endParaRPr lang="ru-RU"/>
          </a:p>
        </c:txPr>
        <c:crossAx val="426960608"/>
        <c:crosses val="autoZero"/>
        <c:auto val="1"/>
        <c:lblAlgn val="ctr"/>
        <c:lblOffset val="100"/>
        <c:noMultiLvlLbl val="1"/>
      </c:catAx>
      <c:valAx>
        <c:axId val="426960608"/>
        <c:scaling>
          <c:orientation val="minMax"/>
        </c:scaling>
        <c:delete val="0"/>
        <c:axPos val="t"/>
        <c:majorGridlines>
          <c:spPr>
            <a:ln w="12700" cap="flat" cmpd="sng" algn="ctr">
              <a:solidFill>
                <a:srgbClr val="E3E3E3"/>
              </a:solidFill>
              <a:prstDash val="solid"/>
              <a:miter lim="400000"/>
            </a:ln>
          </c:spPr>
        </c:majorGridlines>
        <c:numFmt formatCode="#,##0" sourceLinked="0"/>
        <c:majorTickMark val="none"/>
        <c:minorTickMark val="none"/>
        <c:tickLblPos val="high"/>
        <c:spPr>
          <a:ln w="12700" cap="flat" cmpd="sng" algn="ctr">
            <a:noFill/>
            <a:prstDash val="solid"/>
            <a:miter lim="400000"/>
          </a:ln>
        </c:spPr>
        <c:txPr>
          <a:bodyPr rot="0" spcFirstLastPara="0" vertOverflow="ellipsis" vert="horz" wrap="square" anchor="ctr" anchorCtr="1"/>
          <a:lstStyle/>
          <a:p>
            <a:pPr>
              <a:defRPr lang="en-US" sz="3200" b="0" i="0" u="none" strike="noStrike" kern="1200" baseline="0">
                <a:solidFill>
                  <a:srgbClr val="FFFFFF"/>
                </a:solidFill>
                <a:latin typeface="Helvetica Black Cyrillic Bold"/>
                <a:ea typeface="+mn-ea"/>
                <a:cs typeface="+mn-cs"/>
              </a:defRPr>
            </a:pPr>
            <a:endParaRPr lang="ru-RU"/>
          </a:p>
        </c:txPr>
        <c:crossAx val="313761888"/>
        <c:crosses val="autoZero"/>
        <c:crossBetween val="between"/>
        <c:majorUnit val="22.5"/>
        <c:minorUnit val="11.25"/>
      </c:valAx>
      <c:spPr>
        <a:noFill/>
        <a:ln>
          <a:noFill/>
        </a:ln>
        <a:effectLst/>
      </c:spPr>
    </c:plotArea>
    <c:plotVisOnly val="1"/>
    <c:dispBlanksAs val="gap"/>
    <c:showDLblsOverMax val="0"/>
  </c:chart>
  <c:spPr>
    <a:noFill/>
    <a:ln>
      <a:noFill/>
    </a:ln>
    <a:effectLst/>
  </c:spPr>
  <c:txPr>
    <a:bodyPr/>
    <a:lstStyle/>
    <a:p>
      <a:pPr>
        <a:defRPr lang="en-US"/>
      </a:pPr>
      <a:endParaRPr lang="ru-RU"/>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6B37ED-B4EA-45AF-8302-E291A5ABA826}" type="doc">
      <dgm:prSet loTypeId="urn:microsoft.com/office/officeart/2005/8/layout/cycle4" loCatId="matrix" qsTypeId="urn:microsoft.com/office/officeart/2005/8/quickstyle/simple1" qsCatId="simple" csTypeId="urn:microsoft.com/office/officeart/2005/8/colors/colorful1" csCatId="colorful" phldr="1"/>
      <dgm:spPr/>
      <dgm:t>
        <a:bodyPr/>
        <a:lstStyle/>
        <a:p>
          <a:endParaRPr lang="ru-RU"/>
        </a:p>
      </dgm:t>
    </dgm:pt>
    <dgm:pt modelId="{EE466F25-37DB-431D-85CC-87F7591B8AED}">
      <dgm:prSet phldrT="[Текст]" custT="1"/>
      <dgm:spPr/>
      <dgm:t>
        <a:bodyPr/>
        <a:lstStyle/>
        <a:p>
          <a:r>
            <a:rPr lang="ru-RU" sz="2000" b="1" dirty="0" err="1">
              <a:solidFill>
                <a:srgbClr val="002060"/>
              </a:solidFill>
            </a:rPr>
            <a:t>нақтылық</a:t>
          </a:r>
          <a:endParaRPr lang="ru-RU" sz="2000" b="1" dirty="0">
            <a:solidFill>
              <a:srgbClr val="002060"/>
            </a:solidFill>
          </a:endParaRPr>
        </a:p>
        <a:p>
          <a:r>
            <a:rPr lang="ru-RU" sz="2000" b="1" dirty="0" err="1">
              <a:solidFill>
                <a:srgbClr val="002060"/>
              </a:solidFill>
            </a:rPr>
            <a:t>ақылды</a:t>
          </a:r>
          <a:endParaRPr lang="ru-RU" sz="2000" b="1" dirty="0">
            <a:solidFill>
              <a:srgbClr val="002060"/>
            </a:solidFill>
          </a:endParaRPr>
        </a:p>
        <a:p>
          <a:r>
            <a:rPr lang="ru-RU" sz="2000" b="1" dirty="0" err="1">
              <a:solidFill>
                <a:srgbClr val="002060"/>
              </a:solidFill>
            </a:rPr>
            <a:t>байқағыш</a:t>
          </a:r>
          <a:endParaRPr lang="ru-RU" sz="2000" b="1" dirty="0">
            <a:solidFill>
              <a:srgbClr val="002060"/>
            </a:solidFill>
          </a:endParaRPr>
        </a:p>
        <a:p>
          <a:r>
            <a:rPr lang="ru-RU" sz="2000" b="1" dirty="0" err="1">
              <a:solidFill>
                <a:srgbClr val="002060"/>
              </a:solidFill>
            </a:rPr>
            <a:t>сақ</a:t>
          </a:r>
          <a:endParaRPr lang="ru-RU" sz="2000" b="1" dirty="0">
            <a:solidFill>
              <a:srgbClr val="002060"/>
            </a:solidFill>
          </a:endParaRPr>
        </a:p>
      </dgm:t>
    </dgm:pt>
    <dgm:pt modelId="{075C28D3-A94A-46C2-96FD-E9018E46F57A}" type="parTrans" cxnId="{C5586A9B-F247-4DB6-AA3A-C3837E8EBD9E}">
      <dgm:prSet/>
      <dgm:spPr/>
      <dgm:t>
        <a:bodyPr/>
        <a:lstStyle/>
        <a:p>
          <a:endParaRPr lang="ru-RU"/>
        </a:p>
      </dgm:t>
    </dgm:pt>
    <dgm:pt modelId="{146B989A-89C3-40D5-AAF3-3479F5AAA9BA}" type="sibTrans" cxnId="{C5586A9B-F247-4DB6-AA3A-C3837E8EBD9E}">
      <dgm:prSet/>
      <dgm:spPr/>
      <dgm:t>
        <a:bodyPr/>
        <a:lstStyle/>
        <a:p>
          <a:endParaRPr lang="ru-RU"/>
        </a:p>
      </dgm:t>
    </dgm:pt>
    <dgm:pt modelId="{A7E57241-A28D-437B-A2FC-BB87F1A40BF0}">
      <dgm:prSet phldrT="[Текст]"/>
      <dgm:spPr/>
      <dgm:t>
        <a:bodyPr/>
        <a:lstStyle/>
        <a:p>
          <a:r>
            <a:rPr lang="ru-RU" b="1" dirty="0" err="1">
              <a:solidFill>
                <a:srgbClr val="002060"/>
              </a:solidFill>
            </a:rPr>
            <a:t>сәйкестік</a:t>
          </a:r>
          <a:endParaRPr lang="ru-RU" b="1" dirty="0">
            <a:solidFill>
              <a:srgbClr val="002060"/>
            </a:solidFill>
          </a:endParaRPr>
        </a:p>
      </dgm:t>
    </dgm:pt>
    <dgm:pt modelId="{8C74CFF7-6186-47DD-91CF-341FEC6F4775}" type="parTrans" cxnId="{E0049D4E-7660-46DE-80A2-808412743249}">
      <dgm:prSet/>
      <dgm:spPr/>
      <dgm:t>
        <a:bodyPr/>
        <a:lstStyle/>
        <a:p>
          <a:endParaRPr lang="ru-RU"/>
        </a:p>
      </dgm:t>
    </dgm:pt>
    <dgm:pt modelId="{53E7D027-F420-44BF-87D6-6D967228F310}" type="sibTrans" cxnId="{E0049D4E-7660-46DE-80A2-808412743249}">
      <dgm:prSet/>
      <dgm:spPr/>
      <dgm:t>
        <a:bodyPr/>
        <a:lstStyle/>
        <a:p>
          <a:endParaRPr lang="ru-RU"/>
        </a:p>
      </dgm:t>
    </dgm:pt>
    <dgm:pt modelId="{8A0D6051-B0AE-46CE-A149-F126A6672CC2}">
      <dgm:prSet phldrT="[Текст]" custT="1"/>
      <dgm:spPr/>
      <dgm:t>
        <a:bodyPr/>
        <a:lstStyle/>
        <a:p>
          <a:r>
            <a:rPr lang="ru-RU" sz="1600" b="1" dirty="0" err="1">
              <a:solidFill>
                <a:srgbClr val="002060"/>
              </a:solidFill>
            </a:rPr>
            <a:t>іскер</a:t>
          </a:r>
          <a:endParaRPr lang="ru-RU" sz="1600" b="1" dirty="0">
            <a:solidFill>
              <a:srgbClr val="002060"/>
            </a:solidFill>
          </a:endParaRPr>
        </a:p>
        <a:p>
          <a:r>
            <a:rPr lang="ru-RU" sz="1600" b="1" dirty="0" err="1">
              <a:solidFill>
                <a:srgbClr val="002060"/>
              </a:solidFill>
            </a:rPr>
            <a:t>ерік-жігері</a:t>
          </a:r>
          <a:r>
            <a:rPr lang="ru-RU" sz="1600" b="1" dirty="0">
              <a:solidFill>
                <a:srgbClr val="002060"/>
              </a:solidFill>
            </a:rPr>
            <a:t> мол</a:t>
          </a:r>
        </a:p>
        <a:p>
          <a:r>
            <a:rPr lang="ru-RU" sz="1600" b="1" dirty="0" err="1">
              <a:solidFill>
                <a:srgbClr val="002060"/>
              </a:solidFill>
            </a:rPr>
            <a:t>шешім</a:t>
          </a:r>
          <a:r>
            <a:rPr lang="ru-RU" sz="1600" b="1" dirty="0">
              <a:solidFill>
                <a:srgbClr val="002060"/>
              </a:solidFill>
            </a:rPr>
            <a:t> </a:t>
          </a:r>
          <a:r>
            <a:rPr lang="ru-RU" sz="1600" b="1" dirty="0" err="1">
              <a:solidFill>
                <a:srgbClr val="002060"/>
              </a:solidFill>
            </a:rPr>
            <a:t>қабылдай</a:t>
          </a:r>
          <a:r>
            <a:rPr lang="ru-RU" sz="1600" b="1" dirty="0">
              <a:solidFill>
                <a:srgbClr val="002060"/>
              </a:solidFill>
            </a:rPr>
            <a:t> </a:t>
          </a:r>
          <a:r>
            <a:rPr lang="ru-RU" sz="1600" b="1" dirty="0" err="1">
              <a:solidFill>
                <a:srgbClr val="002060"/>
              </a:solidFill>
            </a:rPr>
            <a:t>алады</a:t>
          </a:r>
          <a:endParaRPr lang="ru-RU" sz="1600" b="1" dirty="0">
            <a:solidFill>
              <a:srgbClr val="002060"/>
            </a:solidFill>
          </a:endParaRPr>
        </a:p>
        <a:p>
          <a:r>
            <a:rPr lang="ru-RU" sz="1600" b="1" dirty="0" err="1">
              <a:solidFill>
                <a:srgbClr val="002060"/>
              </a:solidFill>
            </a:rPr>
            <a:t>талапшыл</a:t>
          </a:r>
          <a:endParaRPr lang="ru-RU" sz="1600" b="1" dirty="0">
            <a:solidFill>
              <a:srgbClr val="002060"/>
            </a:solidFill>
          </a:endParaRPr>
        </a:p>
      </dgm:t>
    </dgm:pt>
    <dgm:pt modelId="{E04091BA-6718-41D2-925E-D5E42A01B36D}" type="parTrans" cxnId="{E2DAC99C-6A76-4064-8F93-4FB2FD135A99}">
      <dgm:prSet/>
      <dgm:spPr/>
      <dgm:t>
        <a:bodyPr/>
        <a:lstStyle/>
        <a:p>
          <a:endParaRPr lang="ru-RU"/>
        </a:p>
      </dgm:t>
    </dgm:pt>
    <dgm:pt modelId="{284261F2-18EA-4B0F-8097-8CD9ABC222CB}" type="sibTrans" cxnId="{E2DAC99C-6A76-4064-8F93-4FB2FD135A99}">
      <dgm:prSet/>
      <dgm:spPr/>
      <dgm:t>
        <a:bodyPr/>
        <a:lstStyle/>
        <a:p>
          <a:endParaRPr lang="ru-RU"/>
        </a:p>
      </dgm:t>
    </dgm:pt>
    <dgm:pt modelId="{B8C2BF5A-4B27-4278-B376-96161BC7EE8A}">
      <dgm:prSet phldrT="[Текст]"/>
      <dgm:spPr/>
      <dgm:t>
        <a:bodyPr/>
        <a:lstStyle/>
        <a:p>
          <a:r>
            <a:rPr lang="ru-RU" b="1" dirty="0" err="1">
              <a:solidFill>
                <a:srgbClr val="002060"/>
              </a:solidFill>
            </a:rPr>
            <a:t>Басымдық</a:t>
          </a:r>
          <a:endParaRPr lang="ru-RU" b="1" dirty="0">
            <a:solidFill>
              <a:srgbClr val="002060"/>
            </a:solidFill>
          </a:endParaRPr>
        </a:p>
      </dgm:t>
    </dgm:pt>
    <dgm:pt modelId="{49AA2B40-3A49-4F34-8FDD-C819379DC2F5}" type="parTrans" cxnId="{58C60DDC-815F-4A9A-AA22-98531F23385A}">
      <dgm:prSet/>
      <dgm:spPr/>
      <dgm:t>
        <a:bodyPr/>
        <a:lstStyle/>
        <a:p>
          <a:endParaRPr lang="ru-RU"/>
        </a:p>
      </dgm:t>
    </dgm:pt>
    <dgm:pt modelId="{0FEDF53C-9D40-4E13-9567-4BB1093BD273}" type="sibTrans" cxnId="{58C60DDC-815F-4A9A-AA22-98531F23385A}">
      <dgm:prSet/>
      <dgm:spPr/>
      <dgm:t>
        <a:bodyPr/>
        <a:lstStyle/>
        <a:p>
          <a:endParaRPr lang="ru-RU"/>
        </a:p>
      </dgm:t>
    </dgm:pt>
    <dgm:pt modelId="{1408C42D-187F-4063-8447-3CC32C7DBA5F}">
      <dgm:prSet phldrT="[Текст]" custT="1"/>
      <dgm:spPr/>
      <dgm:t>
        <a:bodyPr/>
        <a:lstStyle/>
        <a:p>
          <a:pPr algn="l"/>
          <a:r>
            <a:rPr lang="ru-RU" sz="1600" b="1" dirty="0">
              <a:solidFill>
                <a:srgbClr val="002060"/>
              </a:solidFill>
            </a:rPr>
            <a:t>      </a:t>
          </a:r>
          <a:r>
            <a:rPr lang="ru-RU" sz="1600" b="1" dirty="0" err="1">
              <a:solidFill>
                <a:srgbClr val="002060"/>
              </a:solidFill>
            </a:rPr>
            <a:t>басқаларды</a:t>
          </a:r>
          <a:r>
            <a:rPr lang="ru-RU" sz="1600" b="1" dirty="0">
              <a:solidFill>
                <a:srgbClr val="002060"/>
              </a:solidFill>
            </a:rPr>
            <a:t>  </a:t>
          </a:r>
          <a:r>
            <a:rPr lang="ru-RU" sz="1600" b="1" dirty="0" err="1">
              <a:solidFill>
                <a:srgbClr val="002060"/>
              </a:solidFill>
            </a:rPr>
            <a:t>сендіре</a:t>
          </a:r>
          <a:r>
            <a:rPr lang="ru-RU" sz="1600" b="1" dirty="0">
              <a:solidFill>
                <a:srgbClr val="002060"/>
              </a:solidFill>
            </a:rPr>
            <a:t> </a:t>
          </a:r>
          <a:r>
            <a:rPr lang="ru-RU" sz="1600" b="1" dirty="0" err="1">
              <a:solidFill>
                <a:srgbClr val="002060"/>
              </a:solidFill>
            </a:rPr>
            <a:t>алады</a:t>
          </a:r>
          <a:endParaRPr lang="ru-RU" sz="1600" b="1" dirty="0">
            <a:solidFill>
              <a:srgbClr val="002060"/>
            </a:solidFill>
          </a:endParaRPr>
        </a:p>
        <a:p>
          <a:pPr algn="l"/>
          <a:r>
            <a:rPr lang="ru-RU" sz="1600" b="1" dirty="0" err="1">
              <a:solidFill>
                <a:srgbClr val="002060"/>
              </a:solidFill>
            </a:rPr>
            <a:t>тіл</a:t>
          </a:r>
          <a:r>
            <a:rPr lang="ru-RU" sz="1600" b="1" dirty="0">
              <a:solidFill>
                <a:srgbClr val="002060"/>
              </a:solidFill>
            </a:rPr>
            <a:t> </a:t>
          </a:r>
          <a:r>
            <a:rPr lang="ru-RU" sz="1600" b="1" dirty="0" err="1">
              <a:solidFill>
                <a:srgbClr val="002060"/>
              </a:solidFill>
            </a:rPr>
            <a:t>табысуға</a:t>
          </a:r>
          <a:r>
            <a:rPr lang="ru-RU" sz="1600" b="1" dirty="0">
              <a:solidFill>
                <a:srgbClr val="002060"/>
              </a:solidFill>
            </a:rPr>
            <a:t> </a:t>
          </a:r>
          <a:r>
            <a:rPr lang="ru-RU" sz="1600" b="1" dirty="0" err="1">
              <a:solidFill>
                <a:srgbClr val="002060"/>
              </a:solidFill>
            </a:rPr>
            <a:t>бейім</a:t>
          </a:r>
          <a:endParaRPr lang="ru-RU" sz="1600" b="1" dirty="0">
            <a:solidFill>
              <a:srgbClr val="002060"/>
            </a:solidFill>
          </a:endParaRPr>
        </a:p>
        <a:p>
          <a:pPr algn="l"/>
          <a:r>
            <a:rPr lang="ru-RU" sz="1600" b="1" dirty="0" err="1">
              <a:solidFill>
                <a:srgbClr val="002060"/>
              </a:solidFill>
            </a:rPr>
            <a:t>ашық</a:t>
          </a:r>
          <a:endParaRPr lang="ru-RU" sz="1600" b="1" dirty="0">
            <a:solidFill>
              <a:srgbClr val="002060"/>
            </a:solidFill>
          </a:endParaRPr>
        </a:p>
        <a:p>
          <a:pPr algn="ctr"/>
          <a:endParaRPr lang="ru-RU" sz="1400" dirty="0"/>
        </a:p>
      </dgm:t>
    </dgm:pt>
    <dgm:pt modelId="{236F194D-DC6F-47DA-BFD5-1A35F4582A6C}" type="parTrans" cxnId="{EE251036-D3B6-4C50-9148-F0F1641C8332}">
      <dgm:prSet/>
      <dgm:spPr/>
      <dgm:t>
        <a:bodyPr/>
        <a:lstStyle/>
        <a:p>
          <a:endParaRPr lang="ru-RU"/>
        </a:p>
      </dgm:t>
    </dgm:pt>
    <dgm:pt modelId="{793BD253-5327-4D48-B315-505394531CC6}" type="sibTrans" cxnId="{EE251036-D3B6-4C50-9148-F0F1641C8332}">
      <dgm:prSet/>
      <dgm:spPr/>
      <dgm:t>
        <a:bodyPr/>
        <a:lstStyle/>
        <a:p>
          <a:endParaRPr lang="ru-RU"/>
        </a:p>
      </dgm:t>
    </dgm:pt>
    <dgm:pt modelId="{161CE4E2-F156-487E-B091-75B6FFB91EF9}">
      <dgm:prSet phldrT="[Текст]"/>
      <dgm:spPr/>
      <dgm:t>
        <a:bodyPr/>
        <a:lstStyle/>
        <a:p>
          <a:r>
            <a:rPr lang="ru-RU" b="1" dirty="0" err="1">
              <a:solidFill>
                <a:srgbClr val="002060"/>
              </a:solidFill>
            </a:rPr>
            <a:t>әсер</a:t>
          </a:r>
          <a:r>
            <a:rPr lang="ru-RU" b="1" dirty="0">
              <a:solidFill>
                <a:srgbClr val="002060"/>
              </a:solidFill>
            </a:rPr>
            <a:t> </a:t>
          </a:r>
          <a:r>
            <a:rPr lang="ru-RU" b="1" dirty="0" err="1">
              <a:solidFill>
                <a:srgbClr val="002060"/>
              </a:solidFill>
            </a:rPr>
            <a:t>ету</a:t>
          </a:r>
          <a:endParaRPr lang="ru-RU" b="1" dirty="0">
            <a:solidFill>
              <a:srgbClr val="002060"/>
            </a:solidFill>
          </a:endParaRPr>
        </a:p>
      </dgm:t>
    </dgm:pt>
    <dgm:pt modelId="{AF517621-2E43-4162-87DC-6B984C96CDC0}" type="parTrans" cxnId="{C8544D24-140B-4E4C-8D14-7D04DC685C4F}">
      <dgm:prSet/>
      <dgm:spPr/>
      <dgm:t>
        <a:bodyPr/>
        <a:lstStyle/>
        <a:p>
          <a:endParaRPr lang="ru-RU"/>
        </a:p>
      </dgm:t>
    </dgm:pt>
    <dgm:pt modelId="{5B5355CA-FBE5-42D5-A470-53B9A3E74716}" type="sibTrans" cxnId="{C8544D24-140B-4E4C-8D14-7D04DC685C4F}">
      <dgm:prSet/>
      <dgm:spPr/>
      <dgm:t>
        <a:bodyPr/>
        <a:lstStyle/>
        <a:p>
          <a:endParaRPr lang="ru-RU"/>
        </a:p>
      </dgm:t>
    </dgm:pt>
    <dgm:pt modelId="{D3B0F7B2-B62E-473D-9A19-B2DA61EF059D}">
      <dgm:prSet phldrT="[Текст]" custT="1"/>
      <dgm:spPr/>
      <dgm:t>
        <a:bodyPr/>
        <a:lstStyle/>
        <a:p>
          <a:r>
            <a:rPr lang="ru-RU" sz="1800" b="1" dirty="0" err="1">
              <a:solidFill>
                <a:srgbClr val="002060"/>
              </a:solidFill>
            </a:rPr>
            <a:t>басқаларды</a:t>
          </a:r>
          <a:r>
            <a:rPr lang="ru-RU" sz="1800" b="1" dirty="0">
              <a:solidFill>
                <a:srgbClr val="002060"/>
              </a:solidFill>
            </a:rPr>
            <a:t> </a:t>
          </a:r>
          <a:r>
            <a:rPr lang="ru-RU" sz="1800" b="1" dirty="0" err="1">
              <a:solidFill>
                <a:srgbClr val="002060"/>
              </a:solidFill>
            </a:rPr>
            <a:t>түсінеді</a:t>
          </a:r>
          <a:endParaRPr lang="ru-RU" sz="1800" b="1" dirty="0">
            <a:solidFill>
              <a:srgbClr val="002060"/>
            </a:solidFill>
          </a:endParaRPr>
        </a:p>
        <a:p>
          <a:r>
            <a:rPr lang="ru-RU" sz="1800" b="1" dirty="0">
              <a:solidFill>
                <a:srgbClr val="002060"/>
              </a:solidFill>
            </a:rPr>
            <a:t>тез </a:t>
          </a:r>
          <a:r>
            <a:rPr lang="ru-RU" sz="1800" b="1" dirty="0" err="1">
              <a:solidFill>
                <a:srgbClr val="002060"/>
              </a:solidFill>
            </a:rPr>
            <a:t>көнеді</a:t>
          </a:r>
          <a:endParaRPr lang="ru-RU" sz="1800" b="1" dirty="0">
            <a:solidFill>
              <a:srgbClr val="002060"/>
            </a:solidFill>
          </a:endParaRPr>
        </a:p>
        <a:p>
          <a:r>
            <a:rPr lang="ru-RU" sz="1800" b="1" dirty="0" err="1">
              <a:solidFill>
                <a:srgbClr val="002060"/>
              </a:solidFill>
            </a:rPr>
            <a:t>шыдамды</a:t>
          </a:r>
          <a:endParaRPr lang="ru-RU" sz="1800" b="1" dirty="0">
            <a:solidFill>
              <a:srgbClr val="002060"/>
            </a:solidFill>
          </a:endParaRPr>
        </a:p>
        <a:p>
          <a:r>
            <a:rPr lang="ru-RU" sz="1800" b="1" dirty="0" err="1">
              <a:solidFill>
                <a:srgbClr val="002060"/>
              </a:solidFill>
            </a:rPr>
            <a:t>сенімді</a:t>
          </a:r>
          <a:endParaRPr lang="ru-RU" sz="1800" b="1" dirty="0">
            <a:solidFill>
              <a:srgbClr val="002060"/>
            </a:solidFill>
          </a:endParaRPr>
        </a:p>
      </dgm:t>
    </dgm:pt>
    <dgm:pt modelId="{C55C1094-150E-44DB-85E7-5CFAA80AA756}" type="parTrans" cxnId="{54DB0D3E-8969-45A2-A502-0AD68A283D86}">
      <dgm:prSet/>
      <dgm:spPr/>
      <dgm:t>
        <a:bodyPr/>
        <a:lstStyle/>
        <a:p>
          <a:endParaRPr lang="ru-RU"/>
        </a:p>
      </dgm:t>
    </dgm:pt>
    <dgm:pt modelId="{ED6D1771-03CB-4424-A781-F097CF610B66}" type="sibTrans" cxnId="{54DB0D3E-8969-45A2-A502-0AD68A283D86}">
      <dgm:prSet/>
      <dgm:spPr/>
      <dgm:t>
        <a:bodyPr/>
        <a:lstStyle/>
        <a:p>
          <a:endParaRPr lang="ru-RU"/>
        </a:p>
      </dgm:t>
    </dgm:pt>
    <dgm:pt modelId="{887C683D-2777-4B1E-9CC2-DB79E48288AF}">
      <dgm:prSet phldrT="[Текст]"/>
      <dgm:spPr/>
      <dgm:t>
        <a:bodyPr/>
        <a:lstStyle/>
        <a:p>
          <a:r>
            <a:rPr lang="ru-RU" b="1" dirty="0" err="1">
              <a:solidFill>
                <a:srgbClr val="002060"/>
              </a:solidFill>
            </a:rPr>
            <a:t>тұрақтылық</a:t>
          </a:r>
          <a:endParaRPr lang="ru-RU" b="1" dirty="0">
            <a:solidFill>
              <a:srgbClr val="002060"/>
            </a:solidFill>
          </a:endParaRPr>
        </a:p>
      </dgm:t>
    </dgm:pt>
    <dgm:pt modelId="{25BA32B4-C6AA-42BB-858B-E3AEBCBFA22E}" type="parTrans" cxnId="{D2586DD9-D2E9-4698-ABB6-845ACCFDD7B8}">
      <dgm:prSet/>
      <dgm:spPr/>
      <dgm:t>
        <a:bodyPr/>
        <a:lstStyle/>
        <a:p>
          <a:endParaRPr lang="ru-RU"/>
        </a:p>
      </dgm:t>
    </dgm:pt>
    <dgm:pt modelId="{2965A2C8-BB5B-4299-B3FA-A6BB2DD2A902}" type="sibTrans" cxnId="{D2586DD9-D2E9-4698-ABB6-845ACCFDD7B8}">
      <dgm:prSet/>
      <dgm:spPr/>
      <dgm:t>
        <a:bodyPr/>
        <a:lstStyle/>
        <a:p>
          <a:endParaRPr lang="ru-RU"/>
        </a:p>
      </dgm:t>
    </dgm:pt>
    <dgm:pt modelId="{7BD4EE0E-B774-402E-9F96-8009CCD6181B}" type="pres">
      <dgm:prSet presAssocID="{DC6B37ED-B4EA-45AF-8302-E291A5ABA826}" presName="cycleMatrixDiagram" presStyleCnt="0">
        <dgm:presLayoutVars>
          <dgm:chMax val="1"/>
          <dgm:dir/>
          <dgm:animLvl val="lvl"/>
          <dgm:resizeHandles val="exact"/>
        </dgm:presLayoutVars>
      </dgm:prSet>
      <dgm:spPr/>
      <dgm:t>
        <a:bodyPr/>
        <a:lstStyle/>
        <a:p>
          <a:endParaRPr lang="ru-RU"/>
        </a:p>
      </dgm:t>
    </dgm:pt>
    <dgm:pt modelId="{C2FADF8A-E599-4B77-B336-963E2503BB9E}" type="pres">
      <dgm:prSet presAssocID="{DC6B37ED-B4EA-45AF-8302-E291A5ABA826}" presName="children" presStyleCnt="0"/>
      <dgm:spPr/>
    </dgm:pt>
    <dgm:pt modelId="{6485BF0E-5642-4495-AB94-A52D4CA4BC28}" type="pres">
      <dgm:prSet presAssocID="{DC6B37ED-B4EA-45AF-8302-E291A5ABA826}" presName="child1group" presStyleCnt="0"/>
      <dgm:spPr/>
    </dgm:pt>
    <dgm:pt modelId="{8BBE2AC6-BEEE-4400-BD0E-8E668621395C}" type="pres">
      <dgm:prSet presAssocID="{DC6B37ED-B4EA-45AF-8302-E291A5ABA826}" presName="child1" presStyleLbl="bgAcc1" presStyleIdx="0" presStyleCnt="4"/>
      <dgm:spPr/>
      <dgm:t>
        <a:bodyPr/>
        <a:lstStyle/>
        <a:p>
          <a:endParaRPr lang="ru-RU"/>
        </a:p>
      </dgm:t>
    </dgm:pt>
    <dgm:pt modelId="{180A4BA5-9482-4B05-B786-CA80141E5CD4}" type="pres">
      <dgm:prSet presAssocID="{DC6B37ED-B4EA-45AF-8302-E291A5ABA826}" presName="child1Text" presStyleLbl="bgAcc1" presStyleIdx="0" presStyleCnt="4">
        <dgm:presLayoutVars>
          <dgm:bulletEnabled val="1"/>
        </dgm:presLayoutVars>
      </dgm:prSet>
      <dgm:spPr/>
      <dgm:t>
        <a:bodyPr/>
        <a:lstStyle/>
        <a:p>
          <a:endParaRPr lang="ru-RU"/>
        </a:p>
      </dgm:t>
    </dgm:pt>
    <dgm:pt modelId="{EA91FBD1-5FBD-4343-9B01-157EEF18D21A}" type="pres">
      <dgm:prSet presAssocID="{DC6B37ED-B4EA-45AF-8302-E291A5ABA826}" presName="child2group" presStyleCnt="0"/>
      <dgm:spPr/>
    </dgm:pt>
    <dgm:pt modelId="{20D9F92A-A634-4D81-A6DC-20F302D3F94F}" type="pres">
      <dgm:prSet presAssocID="{DC6B37ED-B4EA-45AF-8302-E291A5ABA826}" presName="child2" presStyleLbl="bgAcc1" presStyleIdx="1" presStyleCnt="4"/>
      <dgm:spPr/>
      <dgm:t>
        <a:bodyPr/>
        <a:lstStyle/>
        <a:p>
          <a:endParaRPr lang="ru-RU"/>
        </a:p>
      </dgm:t>
    </dgm:pt>
    <dgm:pt modelId="{2C3F2EDB-2AB3-41B9-B78C-B9B4708E5387}" type="pres">
      <dgm:prSet presAssocID="{DC6B37ED-B4EA-45AF-8302-E291A5ABA826}" presName="child2Text" presStyleLbl="bgAcc1" presStyleIdx="1" presStyleCnt="4">
        <dgm:presLayoutVars>
          <dgm:bulletEnabled val="1"/>
        </dgm:presLayoutVars>
      </dgm:prSet>
      <dgm:spPr/>
      <dgm:t>
        <a:bodyPr/>
        <a:lstStyle/>
        <a:p>
          <a:endParaRPr lang="ru-RU"/>
        </a:p>
      </dgm:t>
    </dgm:pt>
    <dgm:pt modelId="{B9A4E4E8-C535-431E-BE92-50D663A93F0B}" type="pres">
      <dgm:prSet presAssocID="{DC6B37ED-B4EA-45AF-8302-E291A5ABA826}" presName="child3group" presStyleCnt="0"/>
      <dgm:spPr/>
    </dgm:pt>
    <dgm:pt modelId="{E07FA353-87C5-4C27-AAC2-946F2E74BC50}" type="pres">
      <dgm:prSet presAssocID="{DC6B37ED-B4EA-45AF-8302-E291A5ABA826}" presName="child3" presStyleLbl="bgAcc1" presStyleIdx="2" presStyleCnt="4"/>
      <dgm:spPr/>
      <dgm:t>
        <a:bodyPr/>
        <a:lstStyle/>
        <a:p>
          <a:endParaRPr lang="ru-RU"/>
        </a:p>
      </dgm:t>
    </dgm:pt>
    <dgm:pt modelId="{D21AA8A2-F6C7-4DCE-88B3-2347A53A1B83}" type="pres">
      <dgm:prSet presAssocID="{DC6B37ED-B4EA-45AF-8302-E291A5ABA826}" presName="child3Text" presStyleLbl="bgAcc1" presStyleIdx="2" presStyleCnt="4">
        <dgm:presLayoutVars>
          <dgm:bulletEnabled val="1"/>
        </dgm:presLayoutVars>
      </dgm:prSet>
      <dgm:spPr/>
      <dgm:t>
        <a:bodyPr/>
        <a:lstStyle/>
        <a:p>
          <a:endParaRPr lang="ru-RU"/>
        </a:p>
      </dgm:t>
    </dgm:pt>
    <dgm:pt modelId="{8DB0D707-7F28-495E-8E7C-6BA16DFD16B1}" type="pres">
      <dgm:prSet presAssocID="{DC6B37ED-B4EA-45AF-8302-E291A5ABA826}" presName="child4group" presStyleCnt="0"/>
      <dgm:spPr/>
    </dgm:pt>
    <dgm:pt modelId="{D30BCB3D-B522-4E56-922D-CAB8C5645F4B}" type="pres">
      <dgm:prSet presAssocID="{DC6B37ED-B4EA-45AF-8302-E291A5ABA826}" presName="child4" presStyleLbl="bgAcc1" presStyleIdx="3" presStyleCnt="4"/>
      <dgm:spPr/>
      <dgm:t>
        <a:bodyPr/>
        <a:lstStyle/>
        <a:p>
          <a:endParaRPr lang="ru-RU"/>
        </a:p>
      </dgm:t>
    </dgm:pt>
    <dgm:pt modelId="{51B18135-23B1-4B69-8CF3-C84C88C2D7F7}" type="pres">
      <dgm:prSet presAssocID="{DC6B37ED-B4EA-45AF-8302-E291A5ABA826}" presName="child4Text" presStyleLbl="bgAcc1" presStyleIdx="3" presStyleCnt="4">
        <dgm:presLayoutVars>
          <dgm:bulletEnabled val="1"/>
        </dgm:presLayoutVars>
      </dgm:prSet>
      <dgm:spPr/>
      <dgm:t>
        <a:bodyPr/>
        <a:lstStyle/>
        <a:p>
          <a:endParaRPr lang="ru-RU"/>
        </a:p>
      </dgm:t>
    </dgm:pt>
    <dgm:pt modelId="{8549BA50-BFE1-41EE-926D-1255DCA4F53B}" type="pres">
      <dgm:prSet presAssocID="{DC6B37ED-B4EA-45AF-8302-E291A5ABA826}" presName="childPlaceholder" presStyleCnt="0"/>
      <dgm:spPr/>
    </dgm:pt>
    <dgm:pt modelId="{0437A564-663B-494B-B131-2799D4326440}" type="pres">
      <dgm:prSet presAssocID="{DC6B37ED-B4EA-45AF-8302-E291A5ABA826}" presName="circle" presStyleCnt="0"/>
      <dgm:spPr/>
    </dgm:pt>
    <dgm:pt modelId="{A0A574F0-2F3D-467D-A1BA-7CFB5B0FB836}" type="pres">
      <dgm:prSet presAssocID="{DC6B37ED-B4EA-45AF-8302-E291A5ABA826}" presName="quadrant1" presStyleLbl="node1" presStyleIdx="0" presStyleCnt="4">
        <dgm:presLayoutVars>
          <dgm:chMax val="1"/>
          <dgm:bulletEnabled val="1"/>
        </dgm:presLayoutVars>
      </dgm:prSet>
      <dgm:spPr/>
      <dgm:t>
        <a:bodyPr/>
        <a:lstStyle/>
        <a:p>
          <a:endParaRPr lang="ru-RU"/>
        </a:p>
      </dgm:t>
    </dgm:pt>
    <dgm:pt modelId="{37439657-CA84-41D4-8C10-E0FFC2396C53}" type="pres">
      <dgm:prSet presAssocID="{DC6B37ED-B4EA-45AF-8302-E291A5ABA826}" presName="quadrant2" presStyleLbl="node1" presStyleIdx="1" presStyleCnt="4">
        <dgm:presLayoutVars>
          <dgm:chMax val="1"/>
          <dgm:bulletEnabled val="1"/>
        </dgm:presLayoutVars>
      </dgm:prSet>
      <dgm:spPr/>
      <dgm:t>
        <a:bodyPr/>
        <a:lstStyle/>
        <a:p>
          <a:endParaRPr lang="ru-RU"/>
        </a:p>
      </dgm:t>
    </dgm:pt>
    <dgm:pt modelId="{9163A321-FF57-4A70-BFB1-9246693B277E}" type="pres">
      <dgm:prSet presAssocID="{DC6B37ED-B4EA-45AF-8302-E291A5ABA826}" presName="quadrant3" presStyleLbl="node1" presStyleIdx="2" presStyleCnt="4">
        <dgm:presLayoutVars>
          <dgm:chMax val="1"/>
          <dgm:bulletEnabled val="1"/>
        </dgm:presLayoutVars>
      </dgm:prSet>
      <dgm:spPr/>
      <dgm:t>
        <a:bodyPr/>
        <a:lstStyle/>
        <a:p>
          <a:endParaRPr lang="ru-RU"/>
        </a:p>
      </dgm:t>
    </dgm:pt>
    <dgm:pt modelId="{BA8B6E95-2163-4BAE-888F-62F75C9FF8B9}" type="pres">
      <dgm:prSet presAssocID="{DC6B37ED-B4EA-45AF-8302-E291A5ABA826}" presName="quadrant4" presStyleLbl="node1" presStyleIdx="3" presStyleCnt="4" custLinFactNeighborX="817" custLinFactNeighborY="527">
        <dgm:presLayoutVars>
          <dgm:chMax val="1"/>
          <dgm:bulletEnabled val="1"/>
        </dgm:presLayoutVars>
      </dgm:prSet>
      <dgm:spPr/>
      <dgm:t>
        <a:bodyPr/>
        <a:lstStyle/>
        <a:p>
          <a:endParaRPr lang="ru-RU"/>
        </a:p>
      </dgm:t>
    </dgm:pt>
    <dgm:pt modelId="{F8E4D784-5485-434A-82D5-BF3753821022}" type="pres">
      <dgm:prSet presAssocID="{DC6B37ED-B4EA-45AF-8302-E291A5ABA826}" presName="quadrantPlaceholder" presStyleCnt="0"/>
      <dgm:spPr/>
    </dgm:pt>
    <dgm:pt modelId="{A0DA57AD-6737-41DD-A815-EAD2422084C7}" type="pres">
      <dgm:prSet presAssocID="{DC6B37ED-B4EA-45AF-8302-E291A5ABA826}" presName="center1" presStyleLbl="fgShp" presStyleIdx="0" presStyleCnt="2"/>
      <dgm:spPr/>
    </dgm:pt>
    <dgm:pt modelId="{B365A40B-5348-4AC7-98FC-9AABD39A504C}" type="pres">
      <dgm:prSet presAssocID="{DC6B37ED-B4EA-45AF-8302-E291A5ABA826}" presName="center2" presStyleLbl="fgShp" presStyleIdx="1" presStyleCnt="2"/>
      <dgm:spPr/>
    </dgm:pt>
  </dgm:ptLst>
  <dgm:cxnLst>
    <dgm:cxn modelId="{92241E04-4820-4A7A-9191-601E38211FE8}" type="presOf" srcId="{A7E57241-A28D-437B-A2FC-BB87F1A40BF0}" destId="{8BBE2AC6-BEEE-4400-BD0E-8E668621395C}" srcOrd="0" destOrd="0" presId="urn:microsoft.com/office/officeart/2005/8/layout/cycle4"/>
    <dgm:cxn modelId="{C5586A9B-F247-4DB6-AA3A-C3837E8EBD9E}" srcId="{DC6B37ED-B4EA-45AF-8302-E291A5ABA826}" destId="{EE466F25-37DB-431D-85CC-87F7591B8AED}" srcOrd="0" destOrd="0" parTransId="{075C28D3-A94A-46C2-96FD-E9018E46F57A}" sibTransId="{146B989A-89C3-40D5-AAF3-3479F5AAA9BA}"/>
    <dgm:cxn modelId="{5DFABB59-DBEE-4490-A4E4-0036510ACE5F}" type="presOf" srcId="{A7E57241-A28D-437B-A2FC-BB87F1A40BF0}" destId="{180A4BA5-9482-4B05-B786-CA80141E5CD4}" srcOrd="1" destOrd="0" presId="urn:microsoft.com/office/officeart/2005/8/layout/cycle4"/>
    <dgm:cxn modelId="{5CCB9FD7-5EEE-4CAD-A17D-750AD8332855}" type="presOf" srcId="{887C683D-2777-4B1E-9CC2-DB79E48288AF}" destId="{D30BCB3D-B522-4E56-922D-CAB8C5645F4B}" srcOrd="0" destOrd="0" presId="urn:microsoft.com/office/officeart/2005/8/layout/cycle4"/>
    <dgm:cxn modelId="{C8544D24-140B-4E4C-8D14-7D04DC685C4F}" srcId="{1408C42D-187F-4063-8447-3CC32C7DBA5F}" destId="{161CE4E2-F156-487E-B091-75B6FFB91EF9}" srcOrd="0" destOrd="0" parTransId="{AF517621-2E43-4162-87DC-6B984C96CDC0}" sibTransId="{5B5355CA-FBE5-42D5-A470-53B9A3E74716}"/>
    <dgm:cxn modelId="{58C60DDC-815F-4A9A-AA22-98531F23385A}" srcId="{8A0D6051-B0AE-46CE-A149-F126A6672CC2}" destId="{B8C2BF5A-4B27-4278-B376-96161BC7EE8A}" srcOrd="0" destOrd="0" parTransId="{49AA2B40-3A49-4F34-8FDD-C819379DC2F5}" sibTransId="{0FEDF53C-9D40-4E13-9567-4BB1093BD273}"/>
    <dgm:cxn modelId="{D4520C64-8953-491A-A43B-166DAF83E11E}" type="presOf" srcId="{161CE4E2-F156-487E-B091-75B6FFB91EF9}" destId="{E07FA353-87C5-4C27-AAC2-946F2E74BC50}" srcOrd="0" destOrd="0" presId="urn:microsoft.com/office/officeart/2005/8/layout/cycle4"/>
    <dgm:cxn modelId="{D2586DD9-D2E9-4698-ABB6-845ACCFDD7B8}" srcId="{D3B0F7B2-B62E-473D-9A19-B2DA61EF059D}" destId="{887C683D-2777-4B1E-9CC2-DB79E48288AF}" srcOrd="0" destOrd="0" parTransId="{25BA32B4-C6AA-42BB-858B-E3AEBCBFA22E}" sibTransId="{2965A2C8-BB5B-4299-B3FA-A6BB2DD2A902}"/>
    <dgm:cxn modelId="{E0049D4E-7660-46DE-80A2-808412743249}" srcId="{EE466F25-37DB-431D-85CC-87F7591B8AED}" destId="{A7E57241-A28D-437B-A2FC-BB87F1A40BF0}" srcOrd="0" destOrd="0" parTransId="{8C74CFF7-6186-47DD-91CF-341FEC6F4775}" sibTransId="{53E7D027-F420-44BF-87D6-6D967228F310}"/>
    <dgm:cxn modelId="{EE251036-D3B6-4C50-9148-F0F1641C8332}" srcId="{DC6B37ED-B4EA-45AF-8302-E291A5ABA826}" destId="{1408C42D-187F-4063-8447-3CC32C7DBA5F}" srcOrd="2" destOrd="0" parTransId="{236F194D-DC6F-47DA-BFD5-1A35F4582A6C}" sibTransId="{793BD253-5327-4D48-B315-505394531CC6}"/>
    <dgm:cxn modelId="{50BDD1FF-204A-4B01-8D50-02B7CACE9A7A}" type="presOf" srcId="{B8C2BF5A-4B27-4278-B376-96161BC7EE8A}" destId="{2C3F2EDB-2AB3-41B9-B78C-B9B4708E5387}" srcOrd="1" destOrd="0" presId="urn:microsoft.com/office/officeart/2005/8/layout/cycle4"/>
    <dgm:cxn modelId="{C1A72067-2FD7-4FA9-8C97-52A222C3630F}" type="presOf" srcId="{EE466F25-37DB-431D-85CC-87F7591B8AED}" destId="{A0A574F0-2F3D-467D-A1BA-7CFB5B0FB836}" srcOrd="0" destOrd="0" presId="urn:microsoft.com/office/officeart/2005/8/layout/cycle4"/>
    <dgm:cxn modelId="{54DB0D3E-8969-45A2-A502-0AD68A283D86}" srcId="{DC6B37ED-B4EA-45AF-8302-E291A5ABA826}" destId="{D3B0F7B2-B62E-473D-9A19-B2DA61EF059D}" srcOrd="3" destOrd="0" parTransId="{C55C1094-150E-44DB-85E7-5CFAA80AA756}" sibTransId="{ED6D1771-03CB-4424-A781-F097CF610B66}"/>
    <dgm:cxn modelId="{25C5B94D-E175-4B8C-8DB7-20D7C3AD23CB}" type="presOf" srcId="{8A0D6051-B0AE-46CE-A149-F126A6672CC2}" destId="{37439657-CA84-41D4-8C10-E0FFC2396C53}" srcOrd="0" destOrd="0" presId="urn:microsoft.com/office/officeart/2005/8/layout/cycle4"/>
    <dgm:cxn modelId="{0542874D-481C-4581-8F79-2FDBD39F9E1D}" type="presOf" srcId="{887C683D-2777-4B1E-9CC2-DB79E48288AF}" destId="{51B18135-23B1-4B69-8CF3-C84C88C2D7F7}" srcOrd="1" destOrd="0" presId="urn:microsoft.com/office/officeart/2005/8/layout/cycle4"/>
    <dgm:cxn modelId="{E2DAC99C-6A76-4064-8F93-4FB2FD135A99}" srcId="{DC6B37ED-B4EA-45AF-8302-E291A5ABA826}" destId="{8A0D6051-B0AE-46CE-A149-F126A6672CC2}" srcOrd="1" destOrd="0" parTransId="{E04091BA-6718-41D2-925E-D5E42A01B36D}" sibTransId="{284261F2-18EA-4B0F-8097-8CD9ABC222CB}"/>
    <dgm:cxn modelId="{BD5044C8-F63C-4537-B753-F8F38E1D990F}" type="presOf" srcId="{B8C2BF5A-4B27-4278-B376-96161BC7EE8A}" destId="{20D9F92A-A634-4D81-A6DC-20F302D3F94F}" srcOrd="0" destOrd="0" presId="urn:microsoft.com/office/officeart/2005/8/layout/cycle4"/>
    <dgm:cxn modelId="{99EFB243-179F-480C-A63C-3E4F0C02E4D4}" type="presOf" srcId="{161CE4E2-F156-487E-B091-75B6FFB91EF9}" destId="{D21AA8A2-F6C7-4DCE-88B3-2347A53A1B83}" srcOrd="1" destOrd="0" presId="urn:microsoft.com/office/officeart/2005/8/layout/cycle4"/>
    <dgm:cxn modelId="{8F98512C-4638-449A-88C7-6316D9F47E10}" type="presOf" srcId="{1408C42D-187F-4063-8447-3CC32C7DBA5F}" destId="{9163A321-FF57-4A70-BFB1-9246693B277E}" srcOrd="0" destOrd="0" presId="urn:microsoft.com/office/officeart/2005/8/layout/cycle4"/>
    <dgm:cxn modelId="{CA979251-66A4-470B-8293-1E200B8209C5}" type="presOf" srcId="{D3B0F7B2-B62E-473D-9A19-B2DA61EF059D}" destId="{BA8B6E95-2163-4BAE-888F-62F75C9FF8B9}" srcOrd="0" destOrd="0" presId="urn:microsoft.com/office/officeart/2005/8/layout/cycle4"/>
    <dgm:cxn modelId="{35CA3C3A-30DE-41C4-912B-01AE8B335BBA}" type="presOf" srcId="{DC6B37ED-B4EA-45AF-8302-E291A5ABA826}" destId="{7BD4EE0E-B774-402E-9F96-8009CCD6181B}" srcOrd="0" destOrd="0" presId="urn:microsoft.com/office/officeart/2005/8/layout/cycle4"/>
    <dgm:cxn modelId="{5AC8E840-6B06-4710-A984-DD40C444BA41}" type="presParOf" srcId="{7BD4EE0E-B774-402E-9F96-8009CCD6181B}" destId="{C2FADF8A-E599-4B77-B336-963E2503BB9E}" srcOrd="0" destOrd="0" presId="urn:microsoft.com/office/officeart/2005/8/layout/cycle4"/>
    <dgm:cxn modelId="{7985C1B5-1B84-4864-B2E6-313ADE93F616}" type="presParOf" srcId="{C2FADF8A-E599-4B77-B336-963E2503BB9E}" destId="{6485BF0E-5642-4495-AB94-A52D4CA4BC28}" srcOrd="0" destOrd="0" presId="urn:microsoft.com/office/officeart/2005/8/layout/cycle4"/>
    <dgm:cxn modelId="{A906836D-86B8-40AB-B073-F30DFE3ABADF}" type="presParOf" srcId="{6485BF0E-5642-4495-AB94-A52D4CA4BC28}" destId="{8BBE2AC6-BEEE-4400-BD0E-8E668621395C}" srcOrd="0" destOrd="0" presId="urn:microsoft.com/office/officeart/2005/8/layout/cycle4"/>
    <dgm:cxn modelId="{75DB3720-1261-4DA3-B086-8288101D4420}" type="presParOf" srcId="{6485BF0E-5642-4495-AB94-A52D4CA4BC28}" destId="{180A4BA5-9482-4B05-B786-CA80141E5CD4}" srcOrd="1" destOrd="0" presId="urn:microsoft.com/office/officeart/2005/8/layout/cycle4"/>
    <dgm:cxn modelId="{895B3955-FC8F-47CD-B308-EE6D186EA29F}" type="presParOf" srcId="{C2FADF8A-E599-4B77-B336-963E2503BB9E}" destId="{EA91FBD1-5FBD-4343-9B01-157EEF18D21A}" srcOrd="1" destOrd="0" presId="urn:microsoft.com/office/officeart/2005/8/layout/cycle4"/>
    <dgm:cxn modelId="{6325299B-AD50-4ED7-AE2C-24144B269413}" type="presParOf" srcId="{EA91FBD1-5FBD-4343-9B01-157EEF18D21A}" destId="{20D9F92A-A634-4D81-A6DC-20F302D3F94F}" srcOrd="0" destOrd="0" presId="urn:microsoft.com/office/officeart/2005/8/layout/cycle4"/>
    <dgm:cxn modelId="{B643BB2D-E89F-4DC4-9372-20CD25C1D9B8}" type="presParOf" srcId="{EA91FBD1-5FBD-4343-9B01-157EEF18D21A}" destId="{2C3F2EDB-2AB3-41B9-B78C-B9B4708E5387}" srcOrd="1" destOrd="0" presId="urn:microsoft.com/office/officeart/2005/8/layout/cycle4"/>
    <dgm:cxn modelId="{61027972-153E-4EBC-A049-584C62AD6946}" type="presParOf" srcId="{C2FADF8A-E599-4B77-B336-963E2503BB9E}" destId="{B9A4E4E8-C535-431E-BE92-50D663A93F0B}" srcOrd="2" destOrd="0" presId="urn:microsoft.com/office/officeart/2005/8/layout/cycle4"/>
    <dgm:cxn modelId="{D7E4E0AF-85CA-4DED-A56A-28A85297BDEA}" type="presParOf" srcId="{B9A4E4E8-C535-431E-BE92-50D663A93F0B}" destId="{E07FA353-87C5-4C27-AAC2-946F2E74BC50}" srcOrd="0" destOrd="0" presId="urn:microsoft.com/office/officeart/2005/8/layout/cycle4"/>
    <dgm:cxn modelId="{45AEC1EB-BF69-4ECF-9B0E-9C8ED679B937}" type="presParOf" srcId="{B9A4E4E8-C535-431E-BE92-50D663A93F0B}" destId="{D21AA8A2-F6C7-4DCE-88B3-2347A53A1B83}" srcOrd="1" destOrd="0" presId="urn:microsoft.com/office/officeart/2005/8/layout/cycle4"/>
    <dgm:cxn modelId="{720F69B7-3066-4917-B8BF-9C30759211DF}" type="presParOf" srcId="{C2FADF8A-E599-4B77-B336-963E2503BB9E}" destId="{8DB0D707-7F28-495E-8E7C-6BA16DFD16B1}" srcOrd="3" destOrd="0" presId="urn:microsoft.com/office/officeart/2005/8/layout/cycle4"/>
    <dgm:cxn modelId="{4EB493E7-3F5E-4769-BCA1-370110063040}" type="presParOf" srcId="{8DB0D707-7F28-495E-8E7C-6BA16DFD16B1}" destId="{D30BCB3D-B522-4E56-922D-CAB8C5645F4B}" srcOrd="0" destOrd="0" presId="urn:microsoft.com/office/officeart/2005/8/layout/cycle4"/>
    <dgm:cxn modelId="{81EAEA8E-AF1C-44BC-8B51-CA1FC65F37D0}" type="presParOf" srcId="{8DB0D707-7F28-495E-8E7C-6BA16DFD16B1}" destId="{51B18135-23B1-4B69-8CF3-C84C88C2D7F7}" srcOrd="1" destOrd="0" presId="urn:microsoft.com/office/officeart/2005/8/layout/cycle4"/>
    <dgm:cxn modelId="{334D815E-2751-41DE-A4DB-1288062389C3}" type="presParOf" srcId="{C2FADF8A-E599-4B77-B336-963E2503BB9E}" destId="{8549BA50-BFE1-41EE-926D-1255DCA4F53B}" srcOrd="4" destOrd="0" presId="urn:microsoft.com/office/officeart/2005/8/layout/cycle4"/>
    <dgm:cxn modelId="{F451A525-3692-4DE0-B19F-42BFD4AD11F8}" type="presParOf" srcId="{7BD4EE0E-B774-402E-9F96-8009CCD6181B}" destId="{0437A564-663B-494B-B131-2799D4326440}" srcOrd="1" destOrd="0" presId="urn:microsoft.com/office/officeart/2005/8/layout/cycle4"/>
    <dgm:cxn modelId="{DB931EC2-8DFA-42B1-A9F2-8F83C04B35E3}" type="presParOf" srcId="{0437A564-663B-494B-B131-2799D4326440}" destId="{A0A574F0-2F3D-467D-A1BA-7CFB5B0FB836}" srcOrd="0" destOrd="0" presId="urn:microsoft.com/office/officeart/2005/8/layout/cycle4"/>
    <dgm:cxn modelId="{4C1202CD-E9F1-4145-B2C5-EBCA93A8915F}" type="presParOf" srcId="{0437A564-663B-494B-B131-2799D4326440}" destId="{37439657-CA84-41D4-8C10-E0FFC2396C53}" srcOrd="1" destOrd="0" presId="urn:microsoft.com/office/officeart/2005/8/layout/cycle4"/>
    <dgm:cxn modelId="{A56A48C0-DBF4-4AEF-91B9-EF82F1EC17F7}" type="presParOf" srcId="{0437A564-663B-494B-B131-2799D4326440}" destId="{9163A321-FF57-4A70-BFB1-9246693B277E}" srcOrd="2" destOrd="0" presId="urn:microsoft.com/office/officeart/2005/8/layout/cycle4"/>
    <dgm:cxn modelId="{07EB2A7A-05C4-47BE-B0E2-40C798AF924A}" type="presParOf" srcId="{0437A564-663B-494B-B131-2799D4326440}" destId="{BA8B6E95-2163-4BAE-888F-62F75C9FF8B9}" srcOrd="3" destOrd="0" presId="urn:microsoft.com/office/officeart/2005/8/layout/cycle4"/>
    <dgm:cxn modelId="{F854216C-6EFA-418E-AB49-83186829EEC0}" type="presParOf" srcId="{0437A564-663B-494B-B131-2799D4326440}" destId="{F8E4D784-5485-434A-82D5-BF3753821022}" srcOrd="4" destOrd="0" presId="urn:microsoft.com/office/officeart/2005/8/layout/cycle4"/>
    <dgm:cxn modelId="{9A164A5C-3C29-4A5B-A0AE-82E74F4B39E2}" type="presParOf" srcId="{7BD4EE0E-B774-402E-9F96-8009CCD6181B}" destId="{A0DA57AD-6737-41DD-A815-EAD2422084C7}" srcOrd="2" destOrd="0" presId="urn:microsoft.com/office/officeart/2005/8/layout/cycle4"/>
    <dgm:cxn modelId="{547600C7-77AE-4A83-B4EF-58DE3B639939}" type="presParOf" srcId="{7BD4EE0E-B774-402E-9F96-8009CCD6181B}" destId="{B365A40B-5348-4AC7-98FC-9AABD39A504C}"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7FA353-87C5-4C27-AAC2-946F2E74BC50}">
      <dsp:nvSpPr>
        <dsp:cNvPr id="0" name=""/>
        <dsp:cNvSpPr/>
      </dsp:nvSpPr>
      <dsp:spPr>
        <a:xfrm>
          <a:off x="5470315" y="3595033"/>
          <a:ext cx="2611686" cy="1691780"/>
        </a:xfrm>
        <a:prstGeom prst="roundRect">
          <a:avLst>
            <a:gd name="adj" fmla="val 10000"/>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ru-RU" sz="1900" b="1" kern="1200" dirty="0" err="1">
              <a:solidFill>
                <a:srgbClr val="002060"/>
              </a:solidFill>
            </a:rPr>
            <a:t>әсер</a:t>
          </a:r>
          <a:r>
            <a:rPr lang="ru-RU" sz="1900" b="1" kern="1200" dirty="0">
              <a:solidFill>
                <a:srgbClr val="002060"/>
              </a:solidFill>
            </a:rPr>
            <a:t> </a:t>
          </a:r>
          <a:r>
            <a:rPr lang="ru-RU" sz="1900" b="1" kern="1200" dirty="0" err="1">
              <a:solidFill>
                <a:srgbClr val="002060"/>
              </a:solidFill>
            </a:rPr>
            <a:t>ету</a:t>
          </a:r>
          <a:endParaRPr lang="ru-RU" sz="1900" b="1" kern="1200" dirty="0">
            <a:solidFill>
              <a:srgbClr val="002060"/>
            </a:solidFill>
          </a:endParaRPr>
        </a:p>
      </dsp:txBody>
      <dsp:txXfrm>
        <a:off x="6290984" y="4055141"/>
        <a:ext cx="1753854" cy="1194509"/>
      </dsp:txXfrm>
    </dsp:sp>
    <dsp:sp modelId="{D30BCB3D-B522-4E56-922D-CAB8C5645F4B}">
      <dsp:nvSpPr>
        <dsp:cNvPr id="0" name=""/>
        <dsp:cNvSpPr/>
      </dsp:nvSpPr>
      <dsp:spPr>
        <a:xfrm>
          <a:off x="1209143" y="3595033"/>
          <a:ext cx="2611686" cy="1691780"/>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ru-RU" sz="1900" b="1" kern="1200" dirty="0" err="1">
              <a:solidFill>
                <a:srgbClr val="002060"/>
              </a:solidFill>
            </a:rPr>
            <a:t>тұрақтылық</a:t>
          </a:r>
          <a:endParaRPr lang="ru-RU" sz="1900" b="1" kern="1200" dirty="0">
            <a:solidFill>
              <a:srgbClr val="002060"/>
            </a:solidFill>
          </a:endParaRPr>
        </a:p>
      </dsp:txBody>
      <dsp:txXfrm>
        <a:off x="1246306" y="4055141"/>
        <a:ext cx="1753854" cy="1194509"/>
      </dsp:txXfrm>
    </dsp:sp>
    <dsp:sp modelId="{20D9F92A-A634-4D81-A6DC-20F302D3F94F}">
      <dsp:nvSpPr>
        <dsp:cNvPr id="0" name=""/>
        <dsp:cNvSpPr/>
      </dsp:nvSpPr>
      <dsp:spPr>
        <a:xfrm>
          <a:off x="5470315" y="0"/>
          <a:ext cx="2611686" cy="1691780"/>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ru-RU" sz="1900" b="1" kern="1200" dirty="0" err="1">
              <a:solidFill>
                <a:srgbClr val="002060"/>
              </a:solidFill>
            </a:rPr>
            <a:t>Басымдық</a:t>
          </a:r>
          <a:endParaRPr lang="ru-RU" sz="1900" b="1" kern="1200" dirty="0">
            <a:solidFill>
              <a:srgbClr val="002060"/>
            </a:solidFill>
          </a:endParaRPr>
        </a:p>
      </dsp:txBody>
      <dsp:txXfrm>
        <a:off x="6290984" y="37163"/>
        <a:ext cx="1753854" cy="1194509"/>
      </dsp:txXfrm>
    </dsp:sp>
    <dsp:sp modelId="{8BBE2AC6-BEEE-4400-BD0E-8E668621395C}">
      <dsp:nvSpPr>
        <dsp:cNvPr id="0" name=""/>
        <dsp:cNvSpPr/>
      </dsp:nvSpPr>
      <dsp:spPr>
        <a:xfrm>
          <a:off x="1209143" y="0"/>
          <a:ext cx="2611686" cy="1691780"/>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171450" lvl="1" indent="-171450" algn="l" defTabSz="844550">
            <a:lnSpc>
              <a:spcPct val="90000"/>
            </a:lnSpc>
            <a:spcBef>
              <a:spcPct val="0"/>
            </a:spcBef>
            <a:spcAft>
              <a:spcPct val="15000"/>
            </a:spcAft>
            <a:buChar char="••"/>
          </a:pPr>
          <a:r>
            <a:rPr lang="ru-RU" sz="1900" b="1" kern="1200" dirty="0" err="1">
              <a:solidFill>
                <a:srgbClr val="002060"/>
              </a:solidFill>
            </a:rPr>
            <a:t>сәйкестік</a:t>
          </a:r>
          <a:endParaRPr lang="ru-RU" sz="1900" b="1" kern="1200" dirty="0">
            <a:solidFill>
              <a:srgbClr val="002060"/>
            </a:solidFill>
          </a:endParaRPr>
        </a:p>
      </dsp:txBody>
      <dsp:txXfrm>
        <a:off x="1246306" y="37163"/>
        <a:ext cx="1753854" cy="1194509"/>
      </dsp:txXfrm>
    </dsp:sp>
    <dsp:sp modelId="{A0A574F0-2F3D-467D-A1BA-7CFB5B0FB836}">
      <dsp:nvSpPr>
        <dsp:cNvPr id="0" name=""/>
        <dsp:cNvSpPr/>
      </dsp:nvSpPr>
      <dsp:spPr>
        <a:xfrm>
          <a:off x="2303513" y="301348"/>
          <a:ext cx="2289190" cy="2289190"/>
        </a:xfrm>
        <a:prstGeom prst="pieWedg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b="1" kern="1200" dirty="0" err="1">
              <a:solidFill>
                <a:srgbClr val="002060"/>
              </a:solidFill>
            </a:rPr>
            <a:t>нақтылық</a:t>
          </a:r>
          <a:endParaRPr lang="ru-RU" sz="2000" b="1" kern="1200" dirty="0">
            <a:solidFill>
              <a:srgbClr val="002060"/>
            </a:solidFill>
          </a:endParaRPr>
        </a:p>
        <a:p>
          <a:pPr lvl="0" algn="ctr" defTabSz="889000">
            <a:lnSpc>
              <a:spcPct val="90000"/>
            </a:lnSpc>
            <a:spcBef>
              <a:spcPct val="0"/>
            </a:spcBef>
            <a:spcAft>
              <a:spcPct val="35000"/>
            </a:spcAft>
          </a:pPr>
          <a:r>
            <a:rPr lang="ru-RU" sz="2000" b="1" kern="1200" dirty="0" err="1">
              <a:solidFill>
                <a:srgbClr val="002060"/>
              </a:solidFill>
            </a:rPr>
            <a:t>ақылды</a:t>
          </a:r>
          <a:endParaRPr lang="ru-RU" sz="2000" b="1" kern="1200" dirty="0">
            <a:solidFill>
              <a:srgbClr val="002060"/>
            </a:solidFill>
          </a:endParaRPr>
        </a:p>
        <a:p>
          <a:pPr lvl="0" algn="ctr" defTabSz="889000">
            <a:lnSpc>
              <a:spcPct val="90000"/>
            </a:lnSpc>
            <a:spcBef>
              <a:spcPct val="0"/>
            </a:spcBef>
            <a:spcAft>
              <a:spcPct val="35000"/>
            </a:spcAft>
          </a:pPr>
          <a:r>
            <a:rPr lang="ru-RU" sz="2000" b="1" kern="1200" dirty="0" err="1">
              <a:solidFill>
                <a:srgbClr val="002060"/>
              </a:solidFill>
            </a:rPr>
            <a:t>байқағыш</a:t>
          </a:r>
          <a:endParaRPr lang="ru-RU" sz="2000" b="1" kern="1200" dirty="0">
            <a:solidFill>
              <a:srgbClr val="002060"/>
            </a:solidFill>
          </a:endParaRPr>
        </a:p>
        <a:p>
          <a:pPr lvl="0" algn="ctr" defTabSz="889000">
            <a:lnSpc>
              <a:spcPct val="90000"/>
            </a:lnSpc>
            <a:spcBef>
              <a:spcPct val="0"/>
            </a:spcBef>
            <a:spcAft>
              <a:spcPct val="35000"/>
            </a:spcAft>
          </a:pPr>
          <a:r>
            <a:rPr lang="ru-RU" sz="2000" b="1" kern="1200" dirty="0" err="1">
              <a:solidFill>
                <a:srgbClr val="002060"/>
              </a:solidFill>
            </a:rPr>
            <a:t>сақ</a:t>
          </a:r>
          <a:endParaRPr lang="ru-RU" sz="2000" b="1" kern="1200" dirty="0">
            <a:solidFill>
              <a:srgbClr val="002060"/>
            </a:solidFill>
          </a:endParaRPr>
        </a:p>
      </dsp:txBody>
      <dsp:txXfrm>
        <a:off x="2974001" y="971836"/>
        <a:ext cx="1618702" cy="1618702"/>
      </dsp:txXfrm>
    </dsp:sp>
    <dsp:sp modelId="{37439657-CA84-41D4-8C10-E0FFC2396C53}">
      <dsp:nvSpPr>
        <dsp:cNvPr id="0" name=""/>
        <dsp:cNvSpPr/>
      </dsp:nvSpPr>
      <dsp:spPr>
        <a:xfrm rot="5400000">
          <a:off x="4698440" y="301348"/>
          <a:ext cx="2289190" cy="2289190"/>
        </a:xfrm>
        <a:prstGeom prst="pieWedg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b="1" kern="1200" dirty="0" err="1">
              <a:solidFill>
                <a:srgbClr val="002060"/>
              </a:solidFill>
            </a:rPr>
            <a:t>іскер</a:t>
          </a:r>
          <a:endParaRPr lang="ru-RU" sz="1600" b="1" kern="1200" dirty="0">
            <a:solidFill>
              <a:srgbClr val="002060"/>
            </a:solidFill>
          </a:endParaRPr>
        </a:p>
        <a:p>
          <a:pPr lvl="0" algn="ctr" defTabSz="711200">
            <a:lnSpc>
              <a:spcPct val="90000"/>
            </a:lnSpc>
            <a:spcBef>
              <a:spcPct val="0"/>
            </a:spcBef>
            <a:spcAft>
              <a:spcPct val="35000"/>
            </a:spcAft>
          </a:pPr>
          <a:r>
            <a:rPr lang="ru-RU" sz="1600" b="1" kern="1200" dirty="0" err="1">
              <a:solidFill>
                <a:srgbClr val="002060"/>
              </a:solidFill>
            </a:rPr>
            <a:t>ерік-жігері</a:t>
          </a:r>
          <a:r>
            <a:rPr lang="ru-RU" sz="1600" b="1" kern="1200" dirty="0">
              <a:solidFill>
                <a:srgbClr val="002060"/>
              </a:solidFill>
            </a:rPr>
            <a:t> мол</a:t>
          </a:r>
        </a:p>
        <a:p>
          <a:pPr lvl="0" algn="ctr" defTabSz="711200">
            <a:lnSpc>
              <a:spcPct val="90000"/>
            </a:lnSpc>
            <a:spcBef>
              <a:spcPct val="0"/>
            </a:spcBef>
            <a:spcAft>
              <a:spcPct val="35000"/>
            </a:spcAft>
          </a:pPr>
          <a:r>
            <a:rPr lang="ru-RU" sz="1600" b="1" kern="1200" dirty="0" err="1">
              <a:solidFill>
                <a:srgbClr val="002060"/>
              </a:solidFill>
            </a:rPr>
            <a:t>шешім</a:t>
          </a:r>
          <a:r>
            <a:rPr lang="ru-RU" sz="1600" b="1" kern="1200" dirty="0">
              <a:solidFill>
                <a:srgbClr val="002060"/>
              </a:solidFill>
            </a:rPr>
            <a:t> </a:t>
          </a:r>
          <a:r>
            <a:rPr lang="ru-RU" sz="1600" b="1" kern="1200" dirty="0" err="1">
              <a:solidFill>
                <a:srgbClr val="002060"/>
              </a:solidFill>
            </a:rPr>
            <a:t>қабылдай</a:t>
          </a:r>
          <a:r>
            <a:rPr lang="ru-RU" sz="1600" b="1" kern="1200" dirty="0">
              <a:solidFill>
                <a:srgbClr val="002060"/>
              </a:solidFill>
            </a:rPr>
            <a:t> </a:t>
          </a:r>
          <a:r>
            <a:rPr lang="ru-RU" sz="1600" b="1" kern="1200" dirty="0" err="1">
              <a:solidFill>
                <a:srgbClr val="002060"/>
              </a:solidFill>
            </a:rPr>
            <a:t>алады</a:t>
          </a:r>
          <a:endParaRPr lang="ru-RU" sz="1600" b="1" kern="1200" dirty="0">
            <a:solidFill>
              <a:srgbClr val="002060"/>
            </a:solidFill>
          </a:endParaRPr>
        </a:p>
        <a:p>
          <a:pPr lvl="0" algn="ctr" defTabSz="711200">
            <a:lnSpc>
              <a:spcPct val="90000"/>
            </a:lnSpc>
            <a:spcBef>
              <a:spcPct val="0"/>
            </a:spcBef>
            <a:spcAft>
              <a:spcPct val="35000"/>
            </a:spcAft>
          </a:pPr>
          <a:r>
            <a:rPr lang="ru-RU" sz="1600" b="1" kern="1200" dirty="0" err="1">
              <a:solidFill>
                <a:srgbClr val="002060"/>
              </a:solidFill>
            </a:rPr>
            <a:t>талапшыл</a:t>
          </a:r>
          <a:endParaRPr lang="ru-RU" sz="1600" b="1" kern="1200" dirty="0">
            <a:solidFill>
              <a:srgbClr val="002060"/>
            </a:solidFill>
          </a:endParaRPr>
        </a:p>
      </dsp:txBody>
      <dsp:txXfrm rot="-5400000">
        <a:off x="4698440" y="971836"/>
        <a:ext cx="1618702" cy="1618702"/>
      </dsp:txXfrm>
    </dsp:sp>
    <dsp:sp modelId="{9163A321-FF57-4A70-BFB1-9246693B277E}">
      <dsp:nvSpPr>
        <dsp:cNvPr id="0" name=""/>
        <dsp:cNvSpPr/>
      </dsp:nvSpPr>
      <dsp:spPr>
        <a:xfrm rot="10800000">
          <a:off x="4698440" y="2696275"/>
          <a:ext cx="2289190" cy="2289190"/>
        </a:xfrm>
        <a:prstGeom prst="pieWedg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l" defTabSz="711200">
            <a:lnSpc>
              <a:spcPct val="90000"/>
            </a:lnSpc>
            <a:spcBef>
              <a:spcPct val="0"/>
            </a:spcBef>
            <a:spcAft>
              <a:spcPct val="35000"/>
            </a:spcAft>
          </a:pPr>
          <a:r>
            <a:rPr lang="ru-RU" sz="1600" b="1" kern="1200" dirty="0">
              <a:solidFill>
                <a:srgbClr val="002060"/>
              </a:solidFill>
            </a:rPr>
            <a:t>      </a:t>
          </a:r>
          <a:r>
            <a:rPr lang="ru-RU" sz="1600" b="1" kern="1200" dirty="0" err="1">
              <a:solidFill>
                <a:srgbClr val="002060"/>
              </a:solidFill>
            </a:rPr>
            <a:t>басқаларды</a:t>
          </a:r>
          <a:r>
            <a:rPr lang="ru-RU" sz="1600" b="1" kern="1200" dirty="0">
              <a:solidFill>
                <a:srgbClr val="002060"/>
              </a:solidFill>
            </a:rPr>
            <a:t>  </a:t>
          </a:r>
          <a:r>
            <a:rPr lang="ru-RU" sz="1600" b="1" kern="1200" dirty="0" err="1">
              <a:solidFill>
                <a:srgbClr val="002060"/>
              </a:solidFill>
            </a:rPr>
            <a:t>сендіре</a:t>
          </a:r>
          <a:r>
            <a:rPr lang="ru-RU" sz="1600" b="1" kern="1200" dirty="0">
              <a:solidFill>
                <a:srgbClr val="002060"/>
              </a:solidFill>
            </a:rPr>
            <a:t> </a:t>
          </a:r>
          <a:r>
            <a:rPr lang="ru-RU" sz="1600" b="1" kern="1200" dirty="0" err="1">
              <a:solidFill>
                <a:srgbClr val="002060"/>
              </a:solidFill>
            </a:rPr>
            <a:t>алады</a:t>
          </a:r>
          <a:endParaRPr lang="ru-RU" sz="1600" b="1" kern="1200" dirty="0">
            <a:solidFill>
              <a:srgbClr val="002060"/>
            </a:solidFill>
          </a:endParaRPr>
        </a:p>
        <a:p>
          <a:pPr lvl="0" algn="l" defTabSz="711200">
            <a:lnSpc>
              <a:spcPct val="90000"/>
            </a:lnSpc>
            <a:spcBef>
              <a:spcPct val="0"/>
            </a:spcBef>
            <a:spcAft>
              <a:spcPct val="35000"/>
            </a:spcAft>
          </a:pPr>
          <a:r>
            <a:rPr lang="ru-RU" sz="1600" b="1" kern="1200" dirty="0" err="1">
              <a:solidFill>
                <a:srgbClr val="002060"/>
              </a:solidFill>
            </a:rPr>
            <a:t>тіл</a:t>
          </a:r>
          <a:r>
            <a:rPr lang="ru-RU" sz="1600" b="1" kern="1200" dirty="0">
              <a:solidFill>
                <a:srgbClr val="002060"/>
              </a:solidFill>
            </a:rPr>
            <a:t> </a:t>
          </a:r>
          <a:r>
            <a:rPr lang="ru-RU" sz="1600" b="1" kern="1200" dirty="0" err="1">
              <a:solidFill>
                <a:srgbClr val="002060"/>
              </a:solidFill>
            </a:rPr>
            <a:t>табысуға</a:t>
          </a:r>
          <a:r>
            <a:rPr lang="ru-RU" sz="1600" b="1" kern="1200" dirty="0">
              <a:solidFill>
                <a:srgbClr val="002060"/>
              </a:solidFill>
            </a:rPr>
            <a:t> </a:t>
          </a:r>
          <a:r>
            <a:rPr lang="ru-RU" sz="1600" b="1" kern="1200" dirty="0" err="1">
              <a:solidFill>
                <a:srgbClr val="002060"/>
              </a:solidFill>
            </a:rPr>
            <a:t>бейім</a:t>
          </a:r>
          <a:endParaRPr lang="ru-RU" sz="1600" b="1" kern="1200" dirty="0">
            <a:solidFill>
              <a:srgbClr val="002060"/>
            </a:solidFill>
          </a:endParaRPr>
        </a:p>
        <a:p>
          <a:pPr lvl="0" algn="l" defTabSz="711200">
            <a:lnSpc>
              <a:spcPct val="90000"/>
            </a:lnSpc>
            <a:spcBef>
              <a:spcPct val="0"/>
            </a:spcBef>
            <a:spcAft>
              <a:spcPct val="35000"/>
            </a:spcAft>
          </a:pPr>
          <a:r>
            <a:rPr lang="ru-RU" sz="1600" b="1" kern="1200" dirty="0" err="1">
              <a:solidFill>
                <a:srgbClr val="002060"/>
              </a:solidFill>
            </a:rPr>
            <a:t>ашық</a:t>
          </a:r>
          <a:endParaRPr lang="ru-RU" sz="1600" b="1" kern="1200" dirty="0">
            <a:solidFill>
              <a:srgbClr val="002060"/>
            </a:solidFill>
          </a:endParaRPr>
        </a:p>
        <a:p>
          <a:pPr lvl="0" algn="ctr" defTabSz="711200">
            <a:lnSpc>
              <a:spcPct val="90000"/>
            </a:lnSpc>
            <a:spcBef>
              <a:spcPct val="0"/>
            </a:spcBef>
            <a:spcAft>
              <a:spcPct val="35000"/>
            </a:spcAft>
          </a:pPr>
          <a:endParaRPr lang="ru-RU" sz="1400" kern="1200" dirty="0"/>
        </a:p>
      </dsp:txBody>
      <dsp:txXfrm rot="10800000">
        <a:off x="4698440" y="2696275"/>
        <a:ext cx="1618702" cy="1618702"/>
      </dsp:txXfrm>
    </dsp:sp>
    <dsp:sp modelId="{BA8B6E95-2163-4BAE-888F-62F75C9FF8B9}">
      <dsp:nvSpPr>
        <dsp:cNvPr id="0" name=""/>
        <dsp:cNvSpPr/>
      </dsp:nvSpPr>
      <dsp:spPr>
        <a:xfrm rot="16200000">
          <a:off x="2322216" y="2708339"/>
          <a:ext cx="2289190" cy="2289190"/>
        </a:xfrm>
        <a:prstGeom prst="pieWedg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ru-RU" sz="1800" b="1" kern="1200" dirty="0" err="1">
              <a:solidFill>
                <a:srgbClr val="002060"/>
              </a:solidFill>
            </a:rPr>
            <a:t>басқаларды</a:t>
          </a:r>
          <a:r>
            <a:rPr lang="ru-RU" sz="1800" b="1" kern="1200" dirty="0">
              <a:solidFill>
                <a:srgbClr val="002060"/>
              </a:solidFill>
            </a:rPr>
            <a:t> </a:t>
          </a:r>
          <a:r>
            <a:rPr lang="ru-RU" sz="1800" b="1" kern="1200" dirty="0" err="1">
              <a:solidFill>
                <a:srgbClr val="002060"/>
              </a:solidFill>
            </a:rPr>
            <a:t>түсінеді</a:t>
          </a:r>
          <a:endParaRPr lang="ru-RU" sz="1800" b="1" kern="1200" dirty="0">
            <a:solidFill>
              <a:srgbClr val="002060"/>
            </a:solidFill>
          </a:endParaRPr>
        </a:p>
        <a:p>
          <a:pPr lvl="0" algn="ctr" defTabSz="800100">
            <a:lnSpc>
              <a:spcPct val="90000"/>
            </a:lnSpc>
            <a:spcBef>
              <a:spcPct val="0"/>
            </a:spcBef>
            <a:spcAft>
              <a:spcPct val="35000"/>
            </a:spcAft>
          </a:pPr>
          <a:r>
            <a:rPr lang="ru-RU" sz="1800" b="1" kern="1200" dirty="0">
              <a:solidFill>
                <a:srgbClr val="002060"/>
              </a:solidFill>
            </a:rPr>
            <a:t>тез </a:t>
          </a:r>
          <a:r>
            <a:rPr lang="ru-RU" sz="1800" b="1" kern="1200" dirty="0" err="1">
              <a:solidFill>
                <a:srgbClr val="002060"/>
              </a:solidFill>
            </a:rPr>
            <a:t>көнеді</a:t>
          </a:r>
          <a:endParaRPr lang="ru-RU" sz="1800" b="1" kern="1200" dirty="0">
            <a:solidFill>
              <a:srgbClr val="002060"/>
            </a:solidFill>
          </a:endParaRPr>
        </a:p>
        <a:p>
          <a:pPr lvl="0" algn="ctr" defTabSz="800100">
            <a:lnSpc>
              <a:spcPct val="90000"/>
            </a:lnSpc>
            <a:spcBef>
              <a:spcPct val="0"/>
            </a:spcBef>
            <a:spcAft>
              <a:spcPct val="35000"/>
            </a:spcAft>
          </a:pPr>
          <a:r>
            <a:rPr lang="ru-RU" sz="1800" b="1" kern="1200" dirty="0" err="1">
              <a:solidFill>
                <a:srgbClr val="002060"/>
              </a:solidFill>
            </a:rPr>
            <a:t>шыдамды</a:t>
          </a:r>
          <a:endParaRPr lang="ru-RU" sz="1800" b="1" kern="1200" dirty="0">
            <a:solidFill>
              <a:srgbClr val="002060"/>
            </a:solidFill>
          </a:endParaRPr>
        </a:p>
        <a:p>
          <a:pPr lvl="0" algn="ctr" defTabSz="800100">
            <a:lnSpc>
              <a:spcPct val="90000"/>
            </a:lnSpc>
            <a:spcBef>
              <a:spcPct val="0"/>
            </a:spcBef>
            <a:spcAft>
              <a:spcPct val="35000"/>
            </a:spcAft>
          </a:pPr>
          <a:r>
            <a:rPr lang="ru-RU" sz="1800" b="1" kern="1200" dirty="0" err="1">
              <a:solidFill>
                <a:srgbClr val="002060"/>
              </a:solidFill>
            </a:rPr>
            <a:t>сенімді</a:t>
          </a:r>
          <a:endParaRPr lang="ru-RU" sz="1800" b="1" kern="1200" dirty="0">
            <a:solidFill>
              <a:srgbClr val="002060"/>
            </a:solidFill>
          </a:endParaRPr>
        </a:p>
      </dsp:txBody>
      <dsp:txXfrm rot="5400000">
        <a:off x="2992704" y="2708339"/>
        <a:ext cx="1618702" cy="1618702"/>
      </dsp:txXfrm>
    </dsp:sp>
    <dsp:sp modelId="{A0DA57AD-6737-41DD-A815-EAD2422084C7}">
      <dsp:nvSpPr>
        <dsp:cNvPr id="0" name=""/>
        <dsp:cNvSpPr/>
      </dsp:nvSpPr>
      <dsp:spPr>
        <a:xfrm>
          <a:off x="4250383" y="2167593"/>
          <a:ext cx="790378" cy="687285"/>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365A40B-5348-4AC7-98FC-9AABD39A504C}">
      <dsp:nvSpPr>
        <dsp:cNvPr id="0" name=""/>
        <dsp:cNvSpPr/>
      </dsp:nvSpPr>
      <dsp:spPr>
        <a:xfrm rot="10800000">
          <a:off x="4250383" y="2431934"/>
          <a:ext cx="790378" cy="687285"/>
        </a:xfrm>
        <a:prstGeom prst="circular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84234F-9B38-43D9-8305-4D1B8774CC0B}" type="datetimeFigureOut">
              <a:rPr lang="ru-RU" smtClean="0"/>
              <a:t>05.09.2023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1BEE26-8F53-4BBD-8F2C-C600CAD87B2B}" type="slidenum">
              <a:rPr lang="ru-RU" smtClean="0"/>
              <a:t>‹#›</a:t>
            </a:fld>
            <a:endParaRPr lang="ru-RU"/>
          </a:p>
        </p:txBody>
      </p:sp>
    </p:spTree>
    <p:extLst>
      <p:ext uri="{BB962C8B-B14F-4D97-AF65-F5344CB8AC3E}">
        <p14:creationId xmlns:p14="http://schemas.microsoft.com/office/powerpoint/2010/main" val="978458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balbal.kz/tabyis/taym-menedzhment-eyzenhauer-matritsasyi/"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5D1BEE26-8F53-4BBD-8F2C-C600CAD87B2B}" type="slidenum">
              <a:rPr lang="ru-RU" smtClean="0"/>
              <a:t>5</a:t>
            </a:fld>
            <a:endParaRPr lang="ru-RU"/>
          </a:p>
        </p:txBody>
      </p:sp>
    </p:spTree>
    <p:extLst>
      <p:ext uri="{BB962C8B-B14F-4D97-AF65-F5344CB8AC3E}">
        <p14:creationId xmlns:p14="http://schemas.microsoft.com/office/powerpoint/2010/main" val="600984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19</a:t>
            </a:fld>
            <a:endParaRPr lang="ru-RU"/>
          </a:p>
        </p:txBody>
      </p:sp>
    </p:spTree>
    <p:extLst>
      <p:ext uri="{BB962C8B-B14F-4D97-AF65-F5344CB8AC3E}">
        <p14:creationId xmlns:p14="http://schemas.microsoft.com/office/powerpoint/2010/main" val="4065963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1"/>
        <p:cNvGrpSpPr/>
        <p:nvPr/>
      </p:nvGrpSpPr>
      <p:grpSpPr>
        <a:xfrm>
          <a:off x="0" y="0"/>
          <a:ext cx="0" cy="0"/>
          <a:chOff x="0" y="0"/>
          <a:chExt cx="0" cy="0"/>
        </a:xfrm>
      </p:grpSpPr>
      <p:sp>
        <p:nvSpPr>
          <p:cNvPr id="2522" name="Google Shape;2522;ga337770888_0_3703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3" name="Google Shape;2523;ga337770888_0_3703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kk-KZ" sz="1100">
                <a:solidFill>
                  <a:schemeClr val="dk1"/>
                </a:solidFill>
              </a:rPr>
              <a:t>Осы </a:t>
            </a:r>
            <a:r>
              <a:rPr lang="ru-RU" sz="1100" err="1">
                <a:solidFill>
                  <a:schemeClr val="dk1"/>
                </a:solidFill>
              </a:rPr>
              <a:t>сұрақ</a:t>
            </a:r>
            <a:r>
              <a:rPr lang="ru-RU" sz="1100">
                <a:solidFill>
                  <a:schemeClr val="dk1"/>
                </a:solidFill>
              </a:rPr>
              <a:t> </a:t>
            </a:r>
            <a:r>
              <a:rPr lang="ru-RU" sz="1100" err="1">
                <a:solidFill>
                  <a:schemeClr val="dk1"/>
                </a:solidFill>
              </a:rPr>
              <a:t>сұрау</a:t>
            </a:r>
            <a:r>
              <a:rPr lang="ru-RU" sz="1100">
                <a:solidFill>
                  <a:schemeClr val="dk1"/>
                </a:solidFill>
              </a:rPr>
              <a:t> </a:t>
            </a:r>
            <a:r>
              <a:rPr lang="ru-RU" sz="1100" err="1">
                <a:solidFill>
                  <a:schemeClr val="dk1"/>
                </a:solidFill>
              </a:rPr>
              <a:t>және</a:t>
            </a:r>
            <a:r>
              <a:rPr lang="ru-RU" sz="1100">
                <a:solidFill>
                  <a:schemeClr val="dk1"/>
                </a:solidFill>
              </a:rPr>
              <a:t> </a:t>
            </a:r>
            <a:r>
              <a:rPr lang="ru-RU" sz="1100" err="1">
                <a:solidFill>
                  <a:schemeClr val="dk1"/>
                </a:solidFill>
              </a:rPr>
              <a:t>адамдардан</a:t>
            </a:r>
            <a:r>
              <a:rPr lang="ru-RU" sz="1100">
                <a:solidFill>
                  <a:schemeClr val="dk1"/>
                </a:solidFill>
              </a:rPr>
              <a:t> </a:t>
            </a:r>
            <a:r>
              <a:rPr lang="ru-RU" sz="1100" err="1">
                <a:solidFill>
                  <a:schemeClr val="dk1"/>
                </a:solidFill>
              </a:rPr>
              <a:t>жауаптарын</a:t>
            </a:r>
            <a:r>
              <a:rPr lang="ru-RU" sz="1100">
                <a:solidFill>
                  <a:schemeClr val="dk1"/>
                </a:solidFill>
              </a:rPr>
              <a:t> </a:t>
            </a:r>
            <a:r>
              <a:rPr lang="ru-RU" sz="1100" err="1">
                <a:solidFill>
                  <a:schemeClr val="dk1"/>
                </a:solidFill>
              </a:rPr>
              <a:t>алу</a:t>
            </a:r>
            <a:r>
              <a:rPr lang="ru-RU" sz="1100">
                <a:solidFill>
                  <a:schemeClr val="dk1"/>
                </a:solidFill>
              </a:rPr>
              <a: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ru-RU" sz="1100">
              <a:solidFill>
                <a:schemeClr val="dk1"/>
              </a:solidFill>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ru-RU" sz="1100" err="1">
                <a:solidFill>
                  <a:schemeClr val="dk1"/>
                </a:solidFill>
              </a:rPr>
              <a:t>Сосын</a:t>
            </a:r>
            <a:r>
              <a:rPr lang="ru-RU" sz="1100">
                <a:solidFill>
                  <a:schemeClr val="dk1"/>
                </a:solidFill>
              </a:rPr>
              <a:t> </a:t>
            </a:r>
            <a:r>
              <a:rPr lang="ru-RU" sz="1100" err="1">
                <a:solidFill>
                  <a:schemeClr val="dk1"/>
                </a:solidFill>
              </a:rPr>
              <a:t>қате</a:t>
            </a:r>
            <a:r>
              <a:rPr lang="ru-RU" sz="1100">
                <a:solidFill>
                  <a:schemeClr val="dk1"/>
                </a:solidFill>
              </a:rPr>
              <a:t> </a:t>
            </a:r>
            <a:r>
              <a:rPr lang="ru-RU" sz="1100" err="1">
                <a:solidFill>
                  <a:schemeClr val="dk1"/>
                </a:solidFill>
              </a:rPr>
              <a:t>жауап</a:t>
            </a:r>
            <a:r>
              <a:rPr lang="ru-RU" sz="1100">
                <a:solidFill>
                  <a:schemeClr val="dk1"/>
                </a:solidFill>
              </a:rPr>
              <a:t> </a:t>
            </a:r>
            <a:r>
              <a:rPr lang="ru-RU" sz="1100" err="1">
                <a:solidFill>
                  <a:schemeClr val="dk1"/>
                </a:solidFill>
              </a:rPr>
              <a:t>жоқ</a:t>
            </a:r>
            <a:r>
              <a:rPr lang="ru-RU" sz="1100">
                <a:solidFill>
                  <a:schemeClr val="dk1"/>
                </a:solidFill>
              </a:rPr>
              <a:t> </a:t>
            </a:r>
            <a:r>
              <a:rPr lang="ru-RU" sz="1100" err="1">
                <a:solidFill>
                  <a:schemeClr val="dk1"/>
                </a:solidFill>
              </a:rPr>
              <a:t>екенін</a:t>
            </a:r>
            <a:r>
              <a:rPr lang="ru-RU" sz="1100">
                <a:solidFill>
                  <a:schemeClr val="dk1"/>
                </a:solidFill>
              </a:rPr>
              <a:t> </a:t>
            </a:r>
            <a:r>
              <a:rPr lang="ru-RU" sz="1100" err="1">
                <a:solidFill>
                  <a:schemeClr val="dk1"/>
                </a:solidFill>
              </a:rPr>
              <a:t>айту</a:t>
            </a:r>
            <a:endParaRPr lang="ru-RU" sz="1100">
              <a:solidFill>
                <a:schemeClr val="dk1"/>
              </a:solidFill>
            </a:endParaRPr>
          </a:p>
        </p:txBody>
      </p:sp>
    </p:spTree>
    <p:extLst>
      <p:ext uri="{BB962C8B-B14F-4D97-AF65-F5344CB8AC3E}">
        <p14:creationId xmlns:p14="http://schemas.microsoft.com/office/powerpoint/2010/main" val="2715058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adc6ae5fa8_0_25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4" name="Google Shape;2314;gadc6ae5fa8_0_25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k-KZ"/>
              <a:t>Көрсетілген </a:t>
            </a:r>
            <a:r>
              <a:rPr lang="kk-KZ" err="1"/>
              <a:t>анаықтаманы</a:t>
            </a:r>
            <a:r>
              <a:rPr lang="kk-KZ"/>
              <a:t> беру</a:t>
            </a:r>
            <a:endParaRPr/>
          </a:p>
        </p:txBody>
      </p:sp>
    </p:spTree>
    <p:extLst>
      <p:ext uri="{BB962C8B-B14F-4D97-AF65-F5344CB8AC3E}">
        <p14:creationId xmlns:p14="http://schemas.microsoft.com/office/powerpoint/2010/main" val="1444046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Кейс-сессия</a:t>
            </a:r>
            <a:endParaRPr lang="x-none"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Видео </a:t>
            </a:r>
            <a:r>
              <a:rPr lang="kk-KZ" sz="1800" kern="100" dirty="0" err="1">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контентті</a:t>
            </a: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талдау.</a:t>
            </a:r>
            <a:endParaRPr lang="x-none"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 жұмысының сапалы болуы үшін педагог өз тәжірибесіне қандай өзгерістер әкелуі тиіс? (көзқарасы, ұстанымы, қатынасы) </a:t>
            </a:r>
            <a:endParaRPr lang="x-none"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Абайдың «Толық адам» ілімінің тәрбие жұмысына арқау болар тұстары қандай?</a:t>
            </a:r>
            <a:endParaRPr lang="x-none"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 құндылықтарына толығырақ тоқталу. Құндылықтар деп нені түсінеміз?</a:t>
            </a:r>
            <a:endParaRPr lang="x-none"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Неліктен тәрбие жұмысын ұйымдастыруда құндылықтар маңызды?</a:t>
            </a:r>
            <a:endParaRPr lang="x-none"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r>
              <a:rPr lang="kk-KZ" sz="1800" dirty="0">
                <a:solidFill>
                  <a:srgbClr val="002060"/>
                </a:solidFill>
                <a:effectLst/>
                <a:latin typeface="Times New Roman" panose="02020603050405020304" pitchFamily="18" charset="0"/>
                <a:ea typeface="Calibri" panose="020F0502020204030204" pitchFamily="34" charset="0"/>
              </a:rPr>
              <a:t>Бізге қандай құндылықтар қажет?</a:t>
            </a:r>
            <a:r>
              <a:rPr lang="x-none" dirty="0">
                <a:solidFill>
                  <a:srgbClr val="002060"/>
                </a:solidFill>
                <a:effectLst/>
              </a:rPr>
              <a:t> </a:t>
            </a:r>
            <a:endParaRPr lang="x-none" dirty="0">
              <a:solidFill>
                <a:srgbClr val="002060"/>
              </a:solidFill>
            </a:endParaRPr>
          </a:p>
        </p:txBody>
      </p:sp>
      <p:sp>
        <p:nvSpPr>
          <p:cNvPr id="4" name="Slide Number Placeholder 3"/>
          <p:cNvSpPr>
            <a:spLocks noGrp="1"/>
          </p:cNvSpPr>
          <p:nvPr>
            <p:ph type="sldNum" sz="quarter" idx="5"/>
          </p:nvPr>
        </p:nvSpPr>
        <p:spPr/>
        <p:txBody>
          <a:bodyPr/>
          <a:lstStyle/>
          <a:p>
            <a:fld id="{5D1BEE26-8F53-4BBD-8F2C-C600CAD87B2B}" type="slidenum">
              <a:rPr lang="ru-RU" smtClean="0"/>
              <a:t>23</a:t>
            </a:fld>
            <a:endParaRPr lang="ru-RU"/>
          </a:p>
        </p:txBody>
      </p:sp>
    </p:spTree>
    <p:extLst>
      <p:ext uri="{BB962C8B-B14F-4D97-AF65-F5344CB8AC3E}">
        <p14:creationId xmlns:p14="http://schemas.microsoft.com/office/powerpoint/2010/main" val="2204523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Тәрбие құндылықтарын күнделікті сабақ мазмұнына қалай кіріктіруге болады?</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Тәжірибеден мысалдар келтіру.</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Пәнді меңгертуде қолданылатын оқу тапсырмаларының/ қолданылатын мәтіндердің мазмұнында тәрбиелік мазмұндағы құндылықтардың </a:t>
            </a:r>
            <a:r>
              <a:rPr lang="kk-KZ" sz="1800" kern="100" dirty="0" err="1">
                <a:effectLst/>
                <a:latin typeface="Times New Roman" panose="02020603050405020304" pitchFamily="18" charset="0"/>
                <a:ea typeface="Calibri" panose="020F0502020204030204" pitchFamily="34" charset="0"/>
                <a:cs typeface="Times New Roman" panose="02020603050405020304" pitchFamily="18" charset="0"/>
              </a:rPr>
              <a:t>кіріктірілуі</a:t>
            </a: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 (Математика пәнінде </a:t>
            </a:r>
            <a:r>
              <a:rPr lang="kk-KZ" sz="1800" kern="100" dirty="0" err="1">
                <a:effectLst/>
                <a:latin typeface="Times New Roman" panose="02020603050405020304" pitchFamily="18" charset="0"/>
                <a:ea typeface="Calibri" panose="020F0502020204030204" pitchFamily="34" charset="0"/>
                <a:cs typeface="Times New Roman" panose="02020603050405020304" pitchFamily="18" charset="0"/>
              </a:rPr>
              <a:t>берілен</a:t>
            </a: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 мәтін есебінің мазмұны бауырмалдықты, </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35</a:t>
            </a:fld>
            <a:endParaRPr lang="ru-RU"/>
          </a:p>
        </p:txBody>
      </p:sp>
    </p:spTree>
    <p:extLst>
      <p:ext uri="{BB962C8B-B14F-4D97-AF65-F5344CB8AC3E}">
        <p14:creationId xmlns:p14="http://schemas.microsoft.com/office/powerpoint/2010/main" val="2146426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E412EA9-E557-9542-92A2-810EB999BBCA}" type="slidenum">
              <a:rPr lang="x-none" smtClean="0"/>
              <a:t>38</a:t>
            </a:fld>
            <a:endParaRPr lang="x-none"/>
          </a:p>
        </p:txBody>
      </p:sp>
    </p:spTree>
    <p:extLst>
      <p:ext uri="{BB962C8B-B14F-4D97-AF65-F5344CB8AC3E}">
        <p14:creationId xmlns:p14="http://schemas.microsoft.com/office/powerpoint/2010/main" val="29579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err="1">
                <a:latin typeface="Times New Roman" panose="02020603050405020304" pitchFamily="18" charset="0"/>
                <a:cs typeface="Times New Roman" panose="02020603050405020304" pitchFamily="18" charset="0"/>
              </a:rPr>
              <a:t>Осы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мысал</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арқылы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біз</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жалғыз</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адамға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қарағанда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бірнеше</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адам</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біріксе,ынтымақтастықта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болса,көптеген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белестерді</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бағындыра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алады,бір-бірінің</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жақсы</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қаситеттерін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бойларына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сіңіреді</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деген</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ой</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шығара</a:t>
            </a:r>
            <a:r>
              <a:rPr lang="en-US" sz="1200" dirty="0">
                <a:latin typeface="Times New Roman" panose="02020603050405020304" pitchFamily="18" charset="0"/>
                <a:cs typeface="Times New Roman" panose="02020603050405020304" pitchFamily="18" charset="0"/>
              </a:rPr>
              <a:t> </a:t>
            </a:r>
            <a:r>
              <a:rPr lang="en-US" sz="1200" dirty="0" err="1">
                <a:latin typeface="Times New Roman" panose="02020603050405020304" pitchFamily="18" charset="0"/>
                <a:cs typeface="Times New Roman" panose="02020603050405020304" pitchFamily="18" charset="0"/>
              </a:rPr>
              <a:t>аламыз</a:t>
            </a:r>
            <a:r>
              <a:rPr lang="en-US" sz="1200" dirty="0">
                <a:latin typeface="Times New Roman" panose="02020603050405020304" pitchFamily="18" charset="0"/>
                <a:cs typeface="Times New Roman" panose="02020603050405020304" pitchFamily="18" charset="0"/>
              </a:rPr>
              <a:t>!</a:t>
            </a:r>
            <a:r>
              <a:rPr lang="en-US" sz="1100" b="1" dirty="0">
                <a:latin typeface="Times New Roman" panose="02020603050405020304" pitchFamily="18" charset="0"/>
                <a:cs typeface="Times New Roman" panose="02020603050405020304" pitchFamily="18" charset="0"/>
              </a:rPr>
              <a:t/>
            </a:r>
            <a:br>
              <a:rPr lang="en-US" sz="1100" b="1" dirty="0">
                <a:latin typeface="Times New Roman" panose="02020603050405020304" pitchFamily="18" charset="0"/>
                <a:cs typeface="Times New Roman" panose="02020603050405020304" pitchFamily="18" charset="0"/>
              </a:rPr>
            </a:br>
            <a:endParaRPr lang="x-none" dirty="0"/>
          </a:p>
        </p:txBody>
      </p:sp>
      <p:sp>
        <p:nvSpPr>
          <p:cNvPr id="4" name="Slide Number Placeholder 3"/>
          <p:cNvSpPr>
            <a:spLocks noGrp="1"/>
          </p:cNvSpPr>
          <p:nvPr>
            <p:ph type="sldNum" sz="quarter" idx="5"/>
          </p:nvPr>
        </p:nvSpPr>
        <p:spPr/>
        <p:txBody>
          <a:bodyPr/>
          <a:lstStyle/>
          <a:p>
            <a:fld id="{9E412EA9-E557-9542-92A2-810EB999BBCA}" type="slidenum">
              <a:rPr lang="x-none" smtClean="0"/>
              <a:t>39</a:t>
            </a:fld>
            <a:endParaRPr lang="x-none"/>
          </a:p>
        </p:txBody>
      </p:sp>
    </p:spTree>
    <p:extLst>
      <p:ext uri="{BB962C8B-B14F-4D97-AF65-F5344CB8AC3E}">
        <p14:creationId xmlns:p14="http://schemas.microsoft.com/office/powerpoint/2010/main" val="850211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9E412EA9-E557-9542-92A2-810EB999BBCA}" type="slidenum">
              <a:rPr lang="x-none" smtClean="0"/>
              <a:t>40</a:t>
            </a:fld>
            <a:endParaRPr lang="x-none"/>
          </a:p>
        </p:txBody>
      </p:sp>
    </p:spTree>
    <p:extLst>
      <p:ext uri="{BB962C8B-B14F-4D97-AF65-F5344CB8AC3E}">
        <p14:creationId xmlns:p14="http://schemas.microsoft.com/office/powerpoint/2010/main" val="2110303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a:t>Алексея </a:t>
            </a:r>
            <a:r>
              <a:rPr lang="ru-RU" dirty="0" err="1"/>
              <a:t>Саврасова</a:t>
            </a:r>
            <a:r>
              <a:rPr lang="ru-RU" dirty="0"/>
              <a:t>, созданный в 1871 году. </a:t>
            </a:r>
            <a:endParaRPr lang="x-none" dirty="0"/>
          </a:p>
        </p:txBody>
      </p:sp>
      <p:sp>
        <p:nvSpPr>
          <p:cNvPr id="4" name="Slide Number Placeholder 3"/>
          <p:cNvSpPr>
            <a:spLocks noGrp="1"/>
          </p:cNvSpPr>
          <p:nvPr>
            <p:ph type="sldNum" sz="quarter" idx="5"/>
          </p:nvPr>
        </p:nvSpPr>
        <p:spPr/>
        <p:txBody>
          <a:bodyPr/>
          <a:lstStyle/>
          <a:p>
            <a:fld id="{9E412EA9-E557-9542-92A2-810EB999BBCA}" type="slidenum">
              <a:rPr lang="x-none" smtClean="0"/>
              <a:t>42</a:t>
            </a:fld>
            <a:endParaRPr lang="x-none"/>
          </a:p>
        </p:txBody>
      </p:sp>
    </p:spTree>
    <p:extLst>
      <p:ext uri="{BB962C8B-B14F-4D97-AF65-F5344CB8AC3E}">
        <p14:creationId xmlns:p14="http://schemas.microsoft.com/office/powerpoint/2010/main" val="2307632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g61baa2872e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6" name="Google Shape;586;g61baa2872e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kk-KZ" b="1" dirty="0">
                <a:solidFill>
                  <a:srgbClr val="002060"/>
                </a:solidFill>
                <a:latin typeface="Times New Roman" panose="02020603050405020304" pitchFamily="18" charset="0"/>
                <a:cs typeface="Times New Roman" panose="02020603050405020304" pitchFamily="18" charset="0"/>
              </a:rPr>
              <a:t>Баянауылдан 16 академик шығарғаны</a:t>
            </a:r>
          </a:p>
          <a:p>
            <a:pPr marL="0" lvl="0" indent="0" algn="l" rtl="0">
              <a:spcBef>
                <a:spcPts val="0"/>
              </a:spcBef>
              <a:spcAft>
                <a:spcPts val="0"/>
              </a:spcAft>
              <a:buNone/>
            </a:pPr>
            <a:r>
              <a:rPr lang="" altLang="en-GB" sz="1200" b="1" dirty="0">
                <a:solidFill>
                  <a:srgbClr val="002060"/>
                </a:solidFill>
                <a:latin typeface="Times New Roman" panose="02020603050405020304" pitchFamily="18" charset="0"/>
                <a:ea typeface="Montserrat SemiBold" panose="00000500000000000000"/>
                <a:cs typeface="Times New Roman" panose="02020603050405020304" pitchFamily="18" charset="0"/>
                <a:sym typeface="Montserrat SemiBold" panose="00000500000000000000"/>
              </a:rPr>
              <a:t>Қаныш Сатпаев </a:t>
            </a:r>
            <a:r>
              <a:rPr lang="kk-KZ" altLang="en-GB" sz="1200" b="1" dirty="0">
                <a:solidFill>
                  <a:srgbClr val="002060"/>
                </a:solidFill>
                <a:latin typeface="Times New Roman" panose="02020603050405020304" pitchFamily="18" charset="0"/>
                <a:ea typeface="Montserrat SemiBold" panose="00000500000000000000"/>
                <a:cs typeface="Times New Roman" panose="02020603050405020304" pitchFamily="18" charset="0"/>
                <a:sym typeface="Montserrat SemiBold" panose="00000500000000000000"/>
              </a:rPr>
              <a:t> орталық Қазақстанның байлықтарын картаға түсірген. Кей жерлерді түсірмеген, </a:t>
            </a:r>
            <a:r>
              <a:rPr lang="kk-KZ" altLang="en-GB" sz="1200" b="1" dirty="0" err="1">
                <a:solidFill>
                  <a:srgbClr val="002060"/>
                </a:solidFill>
                <a:latin typeface="Times New Roman" panose="02020603050405020304" pitchFamily="18" charset="0"/>
                <a:ea typeface="Montserrat SemiBold" panose="00000500000000000000"/>
                <a:cs typeface="Times New Roman" panose="02020603050405020304" pitchFamily="18" charset="0"/>
                <a:sym typeface="Montserrat SemiBold" panose="00000500000000000000"/>
              </a:rPr>
              <a:t>Әлкей</a:t>
            </a:r>
            <a:r>
              <a:rPr lang="kk-KZ" altLang="en-GB" sz="1200" b="1" dirty="0">
                <a:solidFill>
                  <a:srgbClr val="002060"/>
                </a:solidFill>
                <a:latin typeface="Times New Roman" panose="02020603050405020304" pitchFamily="18" charset="0"/>
                <a:ea typeface="Montserrat SemiBold" panose="00000500000000000000"/>
                <a:cs typeface="Times New Roman" panose="02020603050405020304" pitchFamily="18" charset="0"/>
                <a:sym typeface="Montserrat SemiBold" panose="00000500000000000000"/>
              </a:rPr>
              <a:t> Марғұлан және Мұхтар Әуезовке айтқаны</a:t>
            </a:r>
            <a:endParaRPr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03529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Қазіргі қоғамдағы тәрбие көрінісі қандай? (өз өңірі бойынша бала тәрбиесіндегі проблемалар және олардың себеп-салдарлары)</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7</a:t>
            </a:fld>
            <a:endParaRPr lang="ru-RU"/>
          </a:p>
        </p:txBody>
      </p:sp>
    </p:spTree>
    <p:extLst>
      <p:ext uri="{BB962C8B-B14F-4D97-AF65-F5344CB8AC3E}">
        <p14:creationId xmlns:p14="http://schemas.microsoft.com/office/powerpoint/2010/main" val="1503551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Тәрбие құндылықтарына негізделген сынып сағатының жоспарын әзірлеу.</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Қазіргі кезеңдегі оқушылардың қызығушылықтарына жауап беретін тәрбие сағаты қандай болу керек?</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x-none" sz="1800" dirty="0"/>
          </a:p>
        </p:txBody>
      </p:sp>
      <p:sp>
        <p:nvSpPr>
          <p:cNvPr id="4" name="Slide Number Placeholder 3"/>
          <p:cNvSpPr>
            <a:spLocks noGrp="1"/>
          </p:cNvSpPr>
          <p:nvPr>
            <p:ph type="sldNum" sz="quarter" idx="5"/>
          </p:nvPr>
        </p:nvSpPr>
        <p:spPr/>
        <p:txBody>
          <a:bodyPr/>
          <a:lstStyle/>
          <a:p>
            <a:fld id="{5D1BEE26-8F53-4BBD-8F2C-C600CAD87B2B}" type="slidenum">
              <a:rPr lang="ru-RU" smtClean="0"/>
              <a:t>45</a:t>
            </a:fld>
            <a:endParaRPr lang="ru-RU"/>
          </a:p>
        </p:txBody>
      </p:sp>
    </p:spTree>
    <p:extLst>
      <p:ext uri="{BB962C8B-B14F-4D97-AF65-F5344CB8AC3E}">
        <p14:creationId xmlns:p14="http://schemas.microsoft.com/office/powerpoint/2010/main" val="23894953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a:t>Дэйв Брейлсфорд </a:t>
            </a:r>
          </a:p>
          <a:p>
            <a:r>
              <a:rPr lang="en-US" dirty="0"/>
              <a:t>2003 келді</a:t>
            </a:r>
          </a:p>
          <a:p>
            <a:r>
              <a:rPr lang="en-US" dirty="0"/>
              <a:t>2008 де </a:t>
            </a:r>
            <a:r>
              <a:rPr lang="en-US" dirty="0" err="1"/>
              <a:t>результат</a:t>
            </a:r>
            <a:r>
              <a:rPr lang="en-US" dirty="0"/>
              <a:t> бере бастады</a:t>
            </a:r>
          </a:p>
          <a:p>
            <a:r>
              <a:rPr lang="en-US" dirty="0"/>
              <a:t>1908 де соңғы рет олимпиада алған</a:t>
            </a:r>
          </a:p>
          <a:p>
            <a:r>
              <a:rPr lang="en-US" dirty="0"/>
              <a:t>110 жыл бұрын Тур де </a:t>
            </a:r>
            <a:r>
              <a:rPr lang="en-US" dirty="0" err="1"/>
              <a:t>франс</a:t>
            </a:r>
            <a:r>
              <a:rPr lang="en-US" dirty="0"/>
              <a:t> алған</a:t>
            </a:r>
          </a:p>
          <a:p>
            <a:r>
              <a:rPr lang="en-US" dirty="0"/>
              <a:t>Ұзақ мерзімді уақытта кіші </a:t>
            </a:r>
            <a:r>
              <a:rPr lang="en-US" dirty="0" err="1"/>
              <a:t>привычкалар</a:t>
            </a:r>
            <a:r>
              <a:rPr lang="en-US" dirty="0"/>
              <a:t> өте маңызды</a:t>
            </a:r>
          </a:p>
          <a:p>
            <a:endParaRPr lang="en-US" dirty="0"/>
          </a:p>
        </p:txBody>
      </p:sp>
      <p:sp>
        <p:nvSpPr>
          <p:cNvPr id="4" name="Номер слайда 3"/>
          <p:cNvSpPr>
            <a:spLocks noGrp="1"/>
          </p:cNvSpPr>
          <p:nvPr>
            <p:ph type="sldNum" sz="quarter" idx="5"/>
          </p:nvPr>
        </p:nvSpPr>
        <p:spPr/>
        <p:txBody>
          <a:bodyPr/>
          <a:lstStyle/>
          <a:p>
            <a:fld id="{27FCADE3-F46D-A846-B3B6-D8A8919BCEB7}" type="slidenum">
              <a:rPr lang="en-US" smtClean="0"/>
              <a:t>48</a:t>
            </a:fld>
            <a:endParaRPr lang="en-US"/>
          </a:p>
        </p:txBody>
      </p:sp>
    </p:spTree>
    <p:extLst>
      <p:ext uri="{BB962C8B-B14F-4D97-AF65-F5344CB8AC3E}">
        <p14:creationId xmlns:p14="http://schemas.microsoft.com/office/powerpoint/2010/main" val="3125777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Құндылықтарға байланысты қандай әлеуметтік тәжірибелер бар?</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Мектеп және сынып деңгейінде әлеуметтік тәжірибелерді қалай жоспарлауға болады?</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63</a:t>
            </a:fld>
            <a:endParaRPr lang="ru-RU"/>
          </a:p>
        </p:txBody>
      </p:sp>
    </p:spTree>
    <p:extLst>
      <p:ext uri="{BB962C8B-B14F-4D97-AF65-F5344CB8AC3E}">
        <p14:creationId xmlns:p14="http://schemas.microsoft.com/office/powerpoint/2010/main" val="12402534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k-KZ" dirty="0"/>
              <a:t>Лицейде ең көп араласатын қызметкерлер</a:t>
            </a:r>
          </a:p>
          <a:p>
            <a:endParaRPr lang="kk-KZ" dirty="0">
              <a:cs typeface="Calibri"/>
            </a:endParaRPr>
          </a:p>
          <a:p>
            <a:r>
              <a:rPr lang="kk-KZ" dirty="0">
                <a:cs typeface="Calibri"/>
              </a:rPr>
              <a:t>Басқа кімді қоса аласыздар?</a:t>
            </a:r>
          </a:p>
          <a:p>
            <a:endParaRPr lang="kk-KZ" dirty="0">
              <a:cs typeface="Calibri"/>
            </a:endParaRPr>
          </a:p>
          <a:p>
            <a:r>
              <a:rPr lang="kk-KZ" dirty="0">
                <a:cs typeface="Calibri"/>
              </a:rPr>
              <a:t>Біздікі деген сөзден арылу керек</a:t>
            </a:r>
          </a:p>
          <a:p>
            <a:endParaRPr lang="kk-KZ" dirty="0">
              <a:cs typeface="Calibri"/>
            </a:endParaRPr>
          </a:p>
          <a:p>
            <a:endParaRPr lang="kk-KZ" dirty="0">
              <a:cs typeface="Calibri"/>
            </a:endParaRPr>
          </a:p>
        </p:txBody>
      </p:sp>
      <p:sp>
        <p:nvSpPr>
          <p:cNvPr id="4" name="Slide Number Placeholder 3"/>
          <p:cNvSpPr>
            <a:spLocks noGrp="1"/>
          </p:cNvSpPr>
          <p:nvPr>
            <p:ph type="sldNum" sz="quarter" idx="5"/>
          </p:nvPr>
        </p:nvSpPr>
        <p:spPr/>
        <p:txBody>
          <a:bodyPr/>
          <a:lstStyle/>
          <a:p>
            <a:pPr marL="0" marR="0" lvl="0" indent="0" algn="r" defTabSz="1371600" rtl="0" eaLnBrk="1" fontAlgn="auto" latinLnBrk="0" hangingPunct="1">
              <a:lnSpc>
                <a:spcPct val="100000"/>
              </a:lnSpc>
              <a:spcBef>
                <a:spcPts val="0"/>
              </a:spcBef>
              <a:spcAft>
                <a:spcPts val="0"/>
              </a:spcAft>
              <a:buClrTx/>
              <a:buSzTx/>
              <a:buFontTx/>
              <a:buNone/>
              <a:tabLst/>
              <a:defRPr/>
            </a:pPr>
            <a:fld id="{9A8ACD6E-0AE1-4A3A-AF2A-3699677E902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3716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578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k-KZ" dirty="0"/>
              <a:t>Лицейде ең көп араласатын қызметкерлер</a:t>
            </a:r>
          </a:p>
          <a:p>
            <a:endParaRPr lang="kk-KZ" dirty="0">
              <a:cs typeface="Calibri"/>
            </a:endParaRPr>
          </a:p>
          <a:p>
            <a:r>
              <a:rPr lang="kk-KZ" dirty="0">
                <a:cs typeface="Calibri"/>
              </a:rPr>
              <a:t>Басқа кімді қоса аласыздар?</a:t>
            </a:r>
          </a:p>
          <a:p>
            <a:endParaRPr lang="kk-KZ" dirty="0">
              <a:cs typeface="Calibri"/>
            </a:endParaRPr>
          </a:p>
          <a:p>
            <a:r>
              <a:rPr lang="kk-KZ" dirty="0">
                <a:cs typeface="Calibri"/>
              </a:rPr>
              <a:t>Біздікі деген сөзден арылу керек</a:t>
            </a:r>
          </a:p>
          <a:p>
            <a:endParaRPr lang="kk-KZ" dirty="0">
              <a:cs typeface="Calibri"/>
            </a:endParaRPr>
          </a:p>
          <a:p>
            <a:endParaRPr lang="kk-KZ" dirty="0">
              <a:cs typeface="Calibri"/>
            </a:endParaRPr>
          </a:p>
        </p:txBody>
      </p:sp>
      <p:sp>
        <p:nvSpPr>
          <p:cNvPr id="4" name="Slide Number Placeholder 3"/>
          <p:cNvSpPr>
            <a:spLocks noGrp="1"/>
          </p:cNvSpPr>
          <p:nvPr>
            <p:ph type="sldNum" sz="quarter" idx="5"/>
          </p:nvPr>
        </p:nvSpPr>
        <p:spPr/>
        <p:txBody>
          <a:bodyPr/>
          <a:lstStyle/>
          <a:p>
            <a:pPr marL="0" marR="0" lvl="0" indent="0" algn="r" defTabSz="1371600" rtl="0" eaLnBrk="1" fontAlgn="auto" latinLnBrk="0" hangingPunct="1">
              <a:lnSpc>
                <a:spcPct val="100000"/>
              </a:lnSpc>
              <a:spcBef>
                <a:spcPts val="0"/>
              </a:spcBef>
              <a:spcAft>
                <a:spcPts val="0"/>
              </a:spcAft>
              <a:buClrTx/>
              <a:buSzTx/>
              <a:buFontTx/>
              <a:buNone/>
              <a:tabLst/>
              <a:defRPr/>
            </a:pPr>
            <a:fld id="{9A8ACD6E-0AE1-4A3A-AF2A-3699677E902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3716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16675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k-KZ" sz="1800" dirty="0">
                <a:effectLst/>
                <a:latin typeface="Times New Roman" panose="02020603050405020304" pitchFamily="18" charset="0"/>
                <a:ea typeface="Calibri" panose="020F0502020204030204" pitchFamily="34" charset="0"/>
              </a:rPr>
              <a:t>Тәрбие құндылықтарына негізделген сынып сағатының жоспарын әріптестік ортада талдау, кері байланыс беру және жоспарға түзету енгізу</a:t>
            </a:r>
            <a:r>
              <a:rPr lang="x-none" dirty="0">
                <a:effectLst/>
              </a:rPr>
              <a:t> </a:t>
            </a:r>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72</a:t>
            </a:fld>
            <a:endParaRPr lang="ru-RU"/>
          </a:p>
        </p:txBody>
      </p:sp>
    </p:spTree>
    <p:extLst>
      <p:ext uri="{BB962C8B-B14F-4D97-AF65-F5344CB8AC3E}">
        <p14:creationId xmlns:p14="http://schemas.microsoft.com/office/powerpoint/2010/main" val="35561638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k-KZ" sz="1800" dirty="0">
                <a:effectLst/>
                <a:latin typeface="Times New Roman" panose="02020603050405020304" pitchFamily="18" charset="0"/>
                <a:ea typeface="Calibri" panose="020F0502020204030204" pitchFamily="34" charset="0"/>
              </a:rPr>
              <a:t>2023-2024 оқу жылына арналған тәрбие жұмысының жоспарын әзірлеу</a:t>
            </a:r>
            <a:r>
              <a:rPr lang="x-none" dirty="0">
                <a:effectLst/>
              </a:rPr>
              <a:t> </a:t>
            </a:r>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73</a:t>
            </a:fld>
            <a:endParaRPr lang="ru-RU"/>
          </a:p>
        </p:txBody>
      </p:sp>
    </p:spTree>
    <p:extLst>
      <p:ext uri="{BB962C8B-B14F-4D97-AF65-F5344CB8AC3E}">
        <p14:creationId xmlns:p14="http://schemas.microsoft.com/office/powerpoint/2010/main" val="14016567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b="1" dirty="0"/>
              <a:t>Vision &amp; Direction:</a:t>
            </a:r>
            <a:r>
              <a:rPr lang="en-US" dirty="0"/>
              <a:t> Provides a clear roadmap for the entire school year, ensuring alignment with educational goals.</a:t>
            </a:r>
          </a:p>
          <a:p>
            <a:pPr>
              <a:buFont typeface="Arial" panose="020B0604020202020204" pitchFamily="34" charset="0"/>
              <a:buChar char="•"/>
            </a:pPr>
            <a:r>
              <a:rPr lang="en-US" b="1" dirty="0"/>
              <a:t>Resource Optimization:</a:t>
            </a:r>
            <a:r>
              <a:rPr lang="en-US" dirty="0"/>
              <a:t> Allows for better allocation of resources including time, manpower, and funds.</a:t>
            </a:r>
          </a:p>
          <a:p>
            <a:pPr>
              <a:buFont typeface="Arial" panose="020B0604020202020204" pitchFamily="34" charset="0"/>
              <a:buChar char="•"/>
            </a:pPr>
            <a:r>
              <a:rPr lang="en-US" b="1" dirty="0"/>
              <a:t>Consistency &amp; Structure:</a:t>
            </a:r>
            <a:r>
              <a:rPr lang="en-US" dirty="0"/>
              <a:t> Offers a uniform framework for students, staff, and parents to understand and follow.</a:t>
            </a:r>
          </a:p>
          <a:p>
            <a:pPr>
              <a:buFont typeface="Arial" panose="020B0604020202020204" pitchFamily="34" charset="0"/>
              <a:buChar char="•"/>
            </a:pPr>
            <a:r>
              <a:rPr lang="en-US" b="1" dirty="0"/>
              <a:t>Proactive Decision-making:</a:t>
            </a:r>
            <a:r>
              <a:rPr lang="en-US" dirty="0"/>
              <a:t> Anticipates challenges and prepares solutions in advance.</a:t>
            </a:r>
          </a:p>
          <a:p>
            <a:pPr>
              <a:buFont typeface="Arial" panose="020B0604020202020204" pitchFamily="34" charset="0"/>
              <a:buChar char="•"/>
            </a:pPr>
            <a:r>
              <a:rPr lang="en-US" b="1" dirty="0"/>
              <a:t>Improved Outcomes:</a:t>
            </a:r>
            <a:r>
              <a:rPr lang="en-US" dirty="0"/>
              <a:t> Research shows that schools with systematic planning tend to achieve better academic and non-academic outcomes.</a:t>
            </a:r>
          </a:p>
          <a:p>
            <a:pPr marL="0" indent="0">
              <a:buNone/>
            </a:pPr>
            <a:endParaRPr lang="x-none" dirty="0"/>
          </a:p>
          <a:p>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74</a:t>
            </a:fld>
            <a:endParaRPr lang="ru-RU"/>
          </a:p>
        </p:txBody>
      </p:sp>
    </p:spTree>
    <p:extLst>
      <p:ext uri="{BB962C8B-B14F-4D97-AF65-F5344CB8AC3E}">
        <p14:creationId xmlns:p14="http://schemas.microsoft.com/office/powerpoint/2010/main" val="36403747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Reactive vs Proactive: Without a plan, the school reacts to problems rather than preventing them.</a:t>
            </a:r>
          </a:p>
          <a:p>
            <a:endParaRPr lang="en-US" dirty="0"/>
          </a:p>
          <a:p>
            <a:r>
              <a:rPr lang="en-US" dirty="0"/>
              <a:t>Resource Waste: Unplanned actions can lead to wastage of resources like time, effort, and money.</a:t>
            </a:r>
          </a:p>
          <a:p>
            <a:endParaRPr lang="en-US" dirty="0"/>
          </a:p>
          <a:p>
            <a:r>
              <a:rPr lang="en-US" dirty="0"/>
              <a:t>Ambiguity &amp; Confusion: Lack of a clear plan can create confusion among staff and students, leading to inefficiencies.</a:t>
            </a:r>
          </a:p>
          <a:p>
            <a:endParaRPr lang="en-US" dirty="0"/>
          </a:p>
          <a:p>
            <a:r>
              <a:rPr lang="en-US" dirty="0"/>
              <a:t>Lower Morale: Teachers, students, and parents can become frustrated with the lack of structure and direction.</a:t>
            </a:r>
          </a:p>
          <a:p>
            <a:endParaRPr lang="en-US" dirty="0"/>
          </a:p>
          <a:p>
            <a:r>
              <a:rPr lang="en-US" dirty="0"/>
              <a:t>Missed Opportunities: Not planning might result in missing out on opportunities for collaboration, grants, or innovative programs.</a:t>
            </a:r>
          </a:p>
          <a:p>
            <a:endParaRPr lang="en-US" dirty="0"/>
          </a:p>
          <a:p>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75</a:t>
            </a:fld>
            <a:endParaRPr lang="ru-RU"/>
          </a:p>
        </p:txBody>
      </p:sp>
    </p:spTree>
    <p:extLst>
      <p:ext uri="{BB962C8B-B14F-4D97-AF65-F5344CB8AC3E}">
        <p14:creationId xmlns:p14="http://schemas.microsoft.com/office/powerpoint/2010/main" val="8863219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err="1"/>
              <a:t>Жетістікке</a:t>
            </a:r>
            <a:r>
              <a:rPr lang="en-US" dirty="0"/>
              <a:t> </a:t>
            </a:r>
            <a:r>
              <a:rPr lang="en-US" dirty="0" err="1"/>
              <a:t>жетуде</a:t>
            </a:r>
            <a:r>
              <a:rPr lang="en-US" dirty="0"/>
              <a:t> </a:t>
            </a:r>
            <a:r>
              <a:rPr lang="en-US" dirty="0" err="1"/>
              <a:t>мақсат</a:t>
            </a:r>
            <a:r>
              <a:rPr lang="en-US" dirty="0"/>
              <a:t> </a:t>
            </a:r>
            <a:r>
              <a:rPr lang="en-US" dirty="0" err="1"/>
              <a:t>қоюдың</a:t>
            </a:r>
            <a:r>
              <a:rPr lang="en-US" dirty="0"/>
              <a:t> </a:t>
            </a:r>
            <a:r>
              <a:rPr lang="en-US" dirty="0" err="1"/>
              <a:t>маңыздылығы</a:t>
            </a:r>
            <a:r>
              <a:rPr lang="en-US" dirty="0"/>
              <a:t> </a:t>
            </a:r>
            <a:r>
              <a:rPr lang="en-US" dirty="0" err="1"/>
              <a:t>жайында</a:t>
            </a:r>
            <a:r>
              <a:rPr lang="en-US" dirty="0"/>
              <a:t> </a:t>
            </a:r>
            <a:r>
              <a:rPr lang="en-US" dirty="0" err="1"/>
              <a:t>зерттеу</a:t>
            </a: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a:t>
            </a:r>
            <a:r>
              <a:rPr lang="en-US" dirty="0" err="1"/>
              <a:t>Мектепке</a:t>
            </a:r>
            <a:r>
              <a:rPr lang="en-US" dirty="0"/>
              <a:t> </a:t>
            </a:r>
            <a:r>
              <a:rPr lang="en-US" dirty="0" err="1"/>
              <a:t>баратын</a:t>
            </a:r>
            <a:r>
              <a:rPr lang="en-US" dirty="0"/>
              <a:t> </a:t>
            </a:r>
            <a:r>
              <a:rPr lang="en-US" dirty="0" err="1"/>
              <a:t>балаларға</a:t>
            </a:r>
            <a:r>
              <a:rPr lang="en-US" dirty="0"/>
              <a:t> </a:t>
            </a:r>
            <a:r>
              <a:rPr lang="en-US" dirty="0" err="1"/>
              <a:t>неге</a:t>
            </a:r>
            <a:r>
              <a:rPr lang="en-US" dirty="0"/>
              <a:t> </a:t>
            </a:r>
            <a:r>
              <a:rPr lang="en-US" dirty="0" err="1"/>
              <a:t>мектепке</a:t>
            </a:r>
            <a:r>
              <a:rPr lang="en-US" dirty="0"/>
              <a:t> </a:t>
            </a:r>
            <a:r>
              <a:rPr lang="en-US" dirty="0" err="1"/>
              <a:t>баратынын</a:t>
            </a:r>
            <a:r>
              <a:rPr lang="en-US" dirty="0"/>
              <a:t> </a:t>
            </a:r>
            <a:r>
              <a:rPr lang="en-US" dirty="0" err="1"/>
              <a:t>сұрап</a:t>
            </a:r>
            <a:r>
              <a:rPr lang="en-US" dirty="0"/>
              <a:t> </a:t>
            </a:r>
            <a:r>
              <a:rPr lang="en-US" dirty="0" err="1"/>
              <a:t>көрсеңіздер</a:t>
            </a:r>
            <a:r>
              <a:rPr lang="en-US" dirty="0"/>
              <a:t>. </a:t>
            </a:r>
            <a:r>
              <a:rPr lang="en-US" dirty="0" err="1"/>
              <a:t>Қандай</a:t>
            </a:r>
            <a:r>
              <a:rPr lang="en-US" dirty="0"/>
              <a:t> </a:t>
            </a:r>
            <a:r>
              <a:rPr lang="en-US" dirty="0" err="1"/>
              <a:t>жауап</a:t>
            </a:r>
            <a:r>
              <a:rPr lang="en-US" dirty="0"/>
              <a:t> </a:t>
            </a:r>
            <a:r>
              <a:rPr lang="en-US" dirty="0" err="1"/>
              <a:t>келуі</a:t>
            </a:r>
            <a:r>
              <a:rPr lang="en-US" dirty="0"/>
              <a:t> </a:t>
            </a:r>
            <a:r>
              <a:rPr lang="en-US" dirty="0" err="1"/>
              <a:t>мүмкін</a:t>
            </a:r>
            <a:r>
              <a:rPr lang="en-US" dirty="0"/>
              <a:t>? </a:t>
            </a:r>
            <a:r>
              <a:rPr lang="en-US" dirty="0" err="1"/>
              <a:t>Шынайы</a:t>
            </a:r>
            <a:r>
              <a:rPr lang="en-US" dirty="0"/>
              <a:t> </a:t>
            </a:r>
            <a:r>
              <a:rPr lang="en-US" dirty="0" err="1"/>
              <a:t>жауап</a:t>
            </a:r>
            <a:r>
              <a:rPr lang="en-US" dirty="0"/>
              <a:t> </a:t>
            </a:r>
            <a:r>
              <a:rPr lang="en-US" dirty="0" err="1"/>
              <a:t>алуға</a:t>
            </a:r>
            <a:r>
              <a:rPr lang="en-US" dirty="0"/>
              <a:t> </a:t>
            </a:r>
            <a:r>
              <a:rPr lang="en-US" dirty="0" err="1"/>
              <a:t>тырысып</a:t>
            </a:r>
            <a:r>
              <a:rPr lang="en-US" dirty="0"/>
              <a:t> </a:t>
            </a:r>
            <a:r>
              <a:rPr lang="en-US" dirty="0" err="1"/>
              <a:t>көріңіз</a:t>
            </a:r>
            <a:r>
              <a:rPr lang="en-US" dirty="0"/>
              <a:t>. «</a:t>
            </a:r>
            <a:r>
              <a:rPr lang="en-US" dirty="0" err="1"/>
              <a:t>Білім</a:t>
            </a:r>
            <a:r>
              <a:rPr lang="en-US" dirty="0"/>
              <a:t> </a:t>
            </a:r>
            <a:r>
              <a:rPr lang="en-US" dirty="0" err="1"/>
              <a:t>алу</a:t>
            </a:r>
            <a:r>
              <a:rPr lang="en-US" dirty="0"/>
              <a:t> </a:t>
            </a:r>
            <a:r>
              <a:rPr lang="en-US" dirty="0" err="1"/>
              <a:t>үшін</a:t>
            </a:r>
            <a:r>
              <a:rPr lang="en-US" dirty="0"/>
              <a:t>» </a:t>
            </a:r>
            <a:r>
              <a:rPr lang="en-US" dirty="0" err="1"/>
              <a:t>тәрізді</a:t>
            </a:r>
            <a:r>
              <a:rPr lang="en-US" dirty="0"/>
              <a:t> </a:t>
            </a:r>
            <a:r>
              <a:rPr lang="en-US" dirty="0" err="1"/>
              <a:t>қалыпты</a:t>
            </a:r>
            <a:r>
              <a:rPr lang="en-US" dirty="0"/>
              <a:t> </a:t>
            </a:r>
            <a:r>
              <a:rPr lang="en-US" dirty="0" err="1"/>
              <a:t>жауаптар</a:t>
            </a:r>
            <a:r>
              <a:rPr lang="en-US" dirty="0"/>
              <a:t> </a:t>
            </a:r>
            <a:r>
              <a:rPr lang="en-US" dirty="0" err="1"/>
              <a:t>емес</a:t>
            </a:r>
            <a:r>
              <a:rPr lang="en-US" dirty="0"/>
              <a:t>. </a:t>
            </a:r>
            <a:endParaRPr dirty="0"/>
          </a:p>
          <a:p>
            <a:pPr marL="0" lvl="0" indent="0" algn="l" rtl="0">
              <a:spcBef>
                <a:spcPts val="0"/>
              </a:spcBef>
              <a:spcAft>
                <a:spcPts val="0"/>
              </a:spcAft>
              <a:buNone/>
            </a:pPr>
            <a:r>
              <a:rPr lang="en-US" dirty="0" err="1"/>
              <a:t>Әдетте</a:t>
            </a:r>
            <a:r>
              <a:rPr lang="en-US" dirty="0"/>
              <a:t> </a:t>
            </a:r>
            <a:r>
              <a:rPr lang="en-US" dirty="0" err="1"/>
              <a:t>шынайы</a:t>
            </a:r>
            <a:r>
              <a:rPr lang="en-US" dirty="0"/>
              <a:t> </a:t>
            </a:r>
            <a:r>
              <a:rPr lang="en-US" dirty="0" err="1"/>
              <a:t>жауаптар</a:t>
            </a:r>
            <a:r>
              <a:rPr lang="en-US" dirty="0"/>
              <a:t> </a:t>
            </a:r>
            <a:r>
              <a:rPr lang="en-US" dirty="0" err="1"/>
              <a:t>ішінде</a:t>
            </a:r>
            <a:r>
              <a:rPr lang="en-US" dirty="0"/>
              <a:t>: «</a:t>
            </a:r>
            <a:r>
              <a:rPr lang="en-US" dirty="0" err="1"/>
              <a:t>Енді</a:t>
            </a:r>
            <a:r>
              <a:rPr lang="en-US" dirty="0"/>
              <a:t> </a:t>
            </a:r>
            <a:r>
              <a:rPr lang="en-US" dirty="0" err="1"/>
              <a:t>мектепке</a:t>
            </a:r>
            <a:r>
              <a:rPr lang="en-US" dirty="0"/>
              <a:t> </a:t>
            </a:r>
            <a:r>
              <a:rPr lang="en-US" dirty="0" err="1"/>
              <a:t>бару</a:t>
            </a:r>
            <a:r>
              <a:rPr lang="en-US" dirty="0"/>
              <a:t> </a:t>
            </a:r>
            <a:r>
              <a:rPr lang="en-US" dirty="0" err="1"/>
              <a:t>керек</a:t>
            </a:r>
            <a:r>
              <a:rPr lang="en-US" dirty="0"/>
              <a:t> </a:t>
            </a:r>
            <a:r>
              <a:rPr lang="en-US" dirty="0" err="1"/>
              <a:t>қой</a:t>
            </a:r>
            <a:r>
              <a:rPr lang="en-US" dirty="0"/>
              <a:t>», «</a:t>
            </a:r>
            <a:r>
              <a:rPr lang="en-US" dirty="0" err="1"/>
              <a:t>өмірдің</a:t>
            </a:r>
            <a:r>
              <a:rPr lang="en-US" dirty="0"/>
              <a:t> </a:t>
            </a:r>
            <a:r>
              <a:rPr lang="en-US" dirty="0" err="1"/>
              <a:t>заңы</a:t>
            </a:r>
            <a:r>
              <a:rPr lang="en-US" dirty="0"/>
              <a:t> </a:t>
            </a:r>
            <a:r>
              <a:rPr lang="en-US" dirty="0" err="1"/>
              <a:t>ғой</a:t>
            </a:r>
            <a:r>
              <a:rPr lang="en-US" dirty="0"/>
              <a:t>», «</a:t>
            </a:r>
            <a:r>
              <a:rPr lang="en-US" dirty="0" err="1"/>
              <a:t>онсыз</a:t>
            </a:r>
            <a:r>
              <a:rPr lang="en-US" dirty="0"/>
              <a:t> </a:t>
            </a:r>
            <a:r>
              <a:rPr lang="en-US" dirty="0" err="1"/>
              <a:t>болмайды</a:t>
            </a:r>
            <a:r>
              <a:rPr lang="en-US" dirty="0"/>
              <a:t> </a:t>
            </a:r>
            <a:r>
              <a:rPr lang="en-US" dirty="0" err="1"/>
              <a:t>ғой</a:t>
            </a:r>
            <a:r>
              <a:rPr lang="en-US" dirty="0"/>
              <a:t>», </a:t>
            </a:r>
            <a:r>
              <a:rPr lang="en-US" dirty="0" err="1"/>
              <a:t>тәрізді</a:t>
            </a:r>
            <a:r>
              <a:rPr lang="en-US" dirty="0"/>
              <a:t> </a:t>
            </a:r>
            <a:r>
              <a:rPr lang="en-US" dirty="0" err="1"/>
              <a:t>емес</a:t>
            </a:r>
            <a:r>
              <a:rPr lang="en-US" dirty="0"/>
              <a:t>. </a:t>
            </a:r>
            <a:r>
              <a:rPr lang="en-US" dirty="0" err="1"/>
              <a:t>Бұл</a:t>
            </a:r>
            <a:r>
              <a:rPr lang="en-US" dirty="0"/>
              <a:t> </a:t>
            </a:r>
            <a:r>
              <a:rPr lang="en-US" dirty="0" err="1"/>
              <a:t>мектепке</a:t>
            </a:r>
            <a:r>
              <a:rPr lang="en-US" dirty="0"/>
              <a:t> </a:t>
            </a:r>
            <a:r>
              <a:rPr lang="en-US" dirty="0" err="1"/>
              <a:t>белгілі</a:t>
            </a:r>
            <a:r>
              <a:rPr lang="en-US" dirty="0"/>
              <a:t> </a:t>
            </a:r>
            <a:r>
              <a:rPr lang="en-US" dirty="0" err="1"/>
              <a:t>бір</a:t>
            </a:r>
            <a:r>
              <a:rPr lang="en-US" dirty="0"/>
              <a:t> </a:t>
            </a:r>
            <a:r>
              <a:rPr lang="en-US" dirty="0" err="1"/>
              <a:t>мақсатсыз</a:t>
            </a:r>
            <a:r>
              <a:rPr lang="en-US" dirty="0"/>
              <a:t>, </a:t>
            </a:r>
            <a:r>
              <a:rPr lang="en-US" dirty="0" err="1"/>
              <a:t>бару</a:t>
            </a:r>
            <a:r>
              <a:rPr lang="en-US" dirty="0"/>
              <a:t> </a:t>
            </a:r>
            <a:r>
              <a:rPr lang="en-US" dirty="0" err="1"/>
              <a:t>керек</a:t>
            </a:r>
            <a:r>
              <a:rPr lang="en-US" dirty="0"/>
              <a:t> </a:t>
            </a:r>
            <a:r>
              <a:rPr lang="en-US" dirty="0" err="1"/>
              <a:t>болған</a:t>
            </a:r>
            <a:r>
              <a:rPr lang="en-US" dirty="0"/>
              <a:t> </a:t>
            </a:r>
            <a:r>
              <a:rPr lang="en-US" dirty="0" err="1"/>
              <a:t>соң</a:t>
            </a:r>
            <a:r>
              <a:rPr lang="en-US" dirty="0"/>
              <a:t> </a:t>
            </a:r>
            <a:r>
              <a:rPr lang="en-US" dirty="0" err="1"/>
              <a:t>барып</a:t>
            </a:r>
            <a:r>
              <a:rPr lang="en-US" dirty="0"/>
              <a:t> </a:t>
            </a:r>
            <a:r>
              <a:rPr lang="en-US" dirty="0" err="1"/>
              <a:t>жүргендігін</a:t>
            </a:r>
            <a:r>
              <a:rPr lang="en-US" dirty="0"/>
              <a:t> </a:t>
            </a:r>
            <a:r>
              <a:rPr lang="en-US" dirty="0" err="1"/>
              <a:t>көрсетеді</a:t>
            </a: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a:t>
            </a:r>
            <a:r>
              <a:rPr lang="en-US" dirty="0" err="1"/>
              <a:t>Кейбір</a:t>
            </a:r>
            <a:r>
              <a:rPr lang="en-US" dirty="0"/>
              <a:t> </a:t>
            </a:r>
            <a:r>
              <a:rPr lang="en-US" dirty="0" err="1"/>
              <a:t>мұғалімдерге</a:t>
            </a:r>
            <a:r>
              <a:rPr lang="en-US" dirty="0"/>
              <a:t> </a:t>
            </a:r>
            <a:r>
              <a:rPr lang="en-US" dirty="0" err="1"/>
              <a:t>де</a:t>
            </a:r>
            <a:r>
              <a:rPr lang="en-US" dirty="0"/>
              <a:t> </a:t>
            </a:r>
            <a:r>
              <a:rPr lang="en-US" dirty="0" err="1"/>
              <a:t>мектепке</a:t>
            </a:r>
            <a:r>
              <a:rPr lang="en-US" dirty="0"/>
              <a:t> </a:t>
            </a:r>
            <a:r>
              <a:rPr lang="en-US" dirty="0" err="1"/>
              <a:t>күнделікті</a:t>
            </a:r>
            <a:r>
              <a:rPr lang="en-US" dirty="0"/>
              <a:t> </a:t>
            </a:r>
            <a:r>
              <a:rPr lang="en-US" dirty="0" err="1"/>
              <a:t>неге</a:t>
            </a:r>
            <a:r>
              <a:rPr lang="en-US" dirty="0"/>
              <a:t> </a:t>
            </a:r>
            <a:r>
              <a:rPr lang="en-US" dirty="0" err="1"/>
              <a:t>барып</a:t>
            </a:r>
            <a:r>
              <a:rPr lang="en-US" dirty="0"/>
              <a:t> </a:t>
            </a:r>
            <a:r>
              <a:rPr lang="en-US" dirty="0" err="1"/>
              <a:t>жүргенін</a:t>
            </a:r>
            <a:r>
              <a:rPr lang="en-US" dirty="0"/>
              <a:t> </a:t>
            </a:r>
            <a:r>
              <a:rPr lang="en-US" dirty="0" err="1"/>
              <a:t>сұрап</a:t>
            </a:r>
            <a:r>
              <a:rPr lang="en-US" dirty="0"/>
              <a:t> </a:t>
            </a:r>
            <a:r>
              <a:rPr lang="en-US" dirty="0" err="1"/>
              <a:t>көрсеңіз</a:t>
            </a:r>
            <a:r>
              <a:rPr lang="en-US" dirty="0"/>
              <a:t>, «</a:t>
            </a:r>
            <a:r>
              <a:rPr lang="en-US" dirty="0" err="1"/>
              <a:t>жұмысым</a:t>
            </a:r>
            <a:r>
              <a:rPr lang="en-US" dirty="0"/>
              <a:t> </a:t>
            </a:r>
            <a:r>
              <a:rPr lang="en-US" dirty="0" err="1"/>
              <a:t>ғой</a:t>
            </a:r>
            <a:r>
              <a:rPr lang="en-US" dirty="0"/>
              <a:t>», «</a:t>
            </a:r>
            <a:r>
              <a:rPr lang="en-US" dirty="0" err="1"/>
              <a:t>бала</a:t>
            </a:r>
            <a:r>
              <a:rPr lang="en-US" dirty="0"/>
              <a:t> </a:t>
            </a:r>
            <a:r>
              <a:rPr lang="en-US" dirty="0" err="1"/>
              <a:t>шаға</a:t>
            </a:r>
            <a:r>
              <a:rPr lang="en-US" dirty="0"/>
              <a:t> </a:t>
            </a:r>
            <a:r>
              <a:rPr lang="en-US" dirty="0" err="1"/>
              <a:t>қамы</a:t>
            </a:r>
            <a:r>
              <a:rPr lang="en-US" dirty="0"/>
              <a:t>» </a:t>
            </a:r>
            <a:r>
              <a:rPr lang="en-US" dirty="0" err="1"/>
              <a:t>тәрізді</a:t>
            </a:r>
            <a:r>
              <a:rPr lang="en-US" dirty="0"/>
              <a:t> </a:t>
            </a:r>
            <a:r>
              <a:rPr lang="en-US" dirty="0" err="1"/>
              <a:t>жекеге</a:t>
            </a:r>
            <a:r>
              <a:rPr lang="en-US" dirty="0"/>
              <a:t> </a:t>
            </a:r>
            <a:r>
              <a:rPr lang="en-US" dirty="0" err="1"/>
              <a:t>қатысты</a:t>
            </a:r>
            <a:r>
              <a:rPr lang="en-US" dirty="0"/>
              <a:t> </a:t>
            </a:r>
            <a:r>
              <a:rPr lang="en-US" dirty="0" err="1"/>
              <a:t>жауаптар</a:t>
            </a:r>
            <a:r>
              <a:rPr lang="en-US" dirty="0"/>
              <a:t> </a:t>
            </a:r>
            <a:r>
              <a:rPr lang="en-US" dirty="0" err="1"/>
              <a:t>аласыз</a:t>
            </a:r>
            <a:r>
              <a:rPr lang="en-US" dirty="0"/>
              <a:t>. «</a:t>
            </a:r>
            <a:r>
              <a:rPr lang="en-US" dirty="0" err="1"/>
              <a:t>Балалар</a:t>
            </a:r>
            <a:r>
              <a:rPr lang="en-US" dirty="0"/>
              <a:t> </a:t>
            </a:r>
            <a:r>
              <a:rPr lang="en-US" dirty="0" err="1"/>
              <a:t>үшін</a:t>
            </a:r>
            <a:r>
              <a:rPr lang="en-US" dirty="0"/>
              <a:t>», «</a:t>
            </a:r>
            <a:r>
              <a:rPr lang="en-US" dirty="0" err="1"/>
              <a:t>өзімді</a:t>
            </a:r>
            <a:r>
              <a:rPr lang="en-US" dirty="0"/>
              <a:t> </a:t>
            </a:r>
            <a:r>
              <a:rPr lang="en-US" dirty="0" err="1"/>
              <a:t>дамытудамын</a:t>
            </a:r>
            <a:r>
              <a:rPr lang="en-US" dirty="0"/>
              <a:t>» </a:t>
            </a:r>
            <a:r>
              <a:rPr lang="en-US" dirty="0" err="1"/>
              <a:t>сөздерін</a:t>
            </a:r>
            <a:r>
              <a:rPr lang="en-US" dirty="0"/>
              <a:t> </a:t>
            </a:r>
            <a:r>
              <a:rPr lang="en-US" dirty="0" err="1"/>
              <a:t>өте</a:t>
            </a:r>
            <a:r>
              <a:rPr lang="en-US" dirty="0"/>
              <a:t> </a:t>
            </a:r>
            <a:r>
              <a:rPr lang="en-US" dirty="0" err="1"/>
              <a:t>сирек</a:t>
            </a:r>
            <a:r>
              <a:rPr lang="en-US" dirty="0"/>
              <a:t> </a:t>
            </a:r>
            <a:r>
              <a:rPr lang="en-US" dirty="0" err="1"/>
              <a:t>естуіміз</a:t>
            </a:r>
            <a:r>
              <a:rPr lang="en-US" dirty="0"/>
              <a:t> </a:t>
            </a:r>
            <a:r>
              <a:rPr lang="en-US" dirty="0" err="1"/>
              <a:t>мүмкін</a:t>
            </a: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 </a:t>
            </a:r>
            <a:r>
              <a:rPr lang="en-US" dirty="0" err="1"/>
              <a:t>Егер</a:t>
            </a:r>
            <a:r>
              <a:rPr lang="en-US" dirty="0"/>
              <a:t> </a:t>
            </a:r>
            <a:r>
              <a:rPr lang="en-US" dirty="0" err="1"/>
              <a:t>мектепке</a:t>
            </a:r>
            <a:r>
              <a:rPr lang="en-US" dirty="0"/>
              <a:t> </a:t>
            </a:r>
            <a:r>
              <a:rPr lang="en-US" dirty="0" err="1"/>
              <a:t>келу-келмеу</a:t>
            </a:r>
            <a:r>
              <a:rPr lang="en-US" dirty="0"/>
              <a:t> </a:t>
            </a:r>
            <a:r>
              <a:rPr lang="en-US" dirty="0" err="1"/>
              <a:t>баланың</a:t>
            </a:r>
            <a:r>
              <a:rPr lang="en-US" dirty="0"/>
              <a:t> </a:t>
            </a:r>
            <a:r>
              <a:rPr lang="en-US" dirty="0" err="1"/>
              <a:t>өз</a:t>
            </a:r>
            <a:r>
              <a:rPr lang="en-US" dirty="0"/>
              <a:t> </a:t>
            </a:r>
            <a:r>
              <a:rPr lang="en-US" dirty="0" err="1"/>
              <a:t>қалауында</a:t>
            </a:r>
            <a:r>
              <a:rPr lang="en-US" dirty="0"/>
              <a:t>  </a:t>
            </a:r>
            <a:r>
              <a:rPr lang="en-US" dirty="0" err="1"/>
              <a:t>болса</a:t>
            </a:r>
            <a:r>
              <a:rPr lang="en-US" dirty="0"/>
              <a:t>, </a:t>
            </a:r>
            <a:r>
              <a:rPr lang="en-US" dirty="0" err="1"/>
              <a:t>балалардың</a:t>
            </a:r>
            <a:r>
              <a:rPr lang="en-US" dirty="0"/>
              <a:t> </a:t>
            </a:r>
            <a:r>
              <a:rPr lang="en-US" dirty="0" err="1"/>
              <a:t>мектепке</a:t>
            </a:r>
            <a:r>
              <a:rPr lang="en-US" dirty="0"/>
              <a:t> </a:t>
            </a:r>
            <a:r>
              <a:rPr lang="en-US" dirty="0" err="1"/>
              <a:t>келуінде</a:t>
            </a:r>
            <a:r>
              <a:rPr lang="en-US" dirty="0"/>
              <a:t> </a:t>
            </a:r>
            <a:r>
              <a:rPr lang="en-US" dirty="0" err="1"/>
              <a:t>өзгеріс</a:t>
            </a:r>
            <a:r>
              <a:rPr lang="en-US" dirty="0"/>
              <a:t> </a:t>
            </a:r>
            <a:r>
              <a:rPr lang="en-US" dirty="0" err="1"/>
              <a:t>болар</a:t>
            </a:r>
            <a:r>
              <a:rPr lang="en-US" dirty="0"/>
              <a:t> </a:t>
            </a:r>
            <a:r>
              <a:rPr lang="en-US" dirty="0" err="1"/>
              <a:t>ма</a:t>
            </a:r>
            <a:r>
              <a:rPr lang="en-US" dirty="0"/>
              <a:t> </a:t>
            </a:r>
            <a:r>
              <a:rPr lang="en-US" dirty="0" err="1"/>
              <a:t>еді</a:t>
            </a:r>
            <a:r>
              <a:rPr lang="en-US" dirty="0"/>
              <a:t>? </a:t>
            </a:r>
            <a:r>
              <a:rPr lang="en-US" dirty="0" err="1"/>
              <a:t>Оқушыларға</a:t>
            </a:r>
            <a:r>
              <a:rPr lang="en-US" dirty="0"/>
              <a:t> </a:t>
            </a:r>
            <a:r>
              <a:rPr lang="en-US" dirty="0" err="1"/>
              <a:t>сұрап</a:t>
            </a:r>
            <a:r>
              <a:rPr lang="en-US" dirty="0"/>
              <a:t> </a:t>
            </a:r>
            <a:r>
              <a:rPr lang="en-US" dirty="0" err="1"/>
              <a:t>көріңіз</a:t>
            </a:r>
            <a:r>
              <a:rPr lang="en-US" dirty="0"/>
              <a:t>. </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b="1" dirty="0" err="1"/>
              <a:t>Статистикалық</a:t>
            </a:r>
            <a:r>
              <a:rPr lang="en-US" b="1" dirty="0"/>
              <a:t> </a:t>
            </a:r>
            <a:r>
              <a:rPr lang="en-US" b="1" dirty="0" err="1"/>
              <a:t>мәлімет</a:t>
            </a:r>
            <a:r>
              <a:rPr lang="en-US" b="1" dirty="0"/>
              <a:t>: </a:t>
            </a:r>
            <a:endParaRPr dirty="0"/>
          </a:p>
          <a:p>
            <a:pPr marL="342900" lvl="0" indent="-342900" algn="l" rtl="0">
              <a:spcBef>
                <a:spcPts val="0"/>
              </a:spcBef>
              <a:spcAft>
                <a:spcPts val="0"/>
              </a:spcAft>
              <a:buClr>
                <a:schemeClr val="dk1"/>
              </a:buClr>
              <a:buSzPts val="1200"/>
              <a:buFont typeface="Calibri"/>
              <a:buChar char="•"/>
            </a:pPr>
            <a:r>
              <a:rPr lang="en-US" dirty="0" err="1"/>
              <a:t>Жасалған</a:t>
            </a:r>
            <a:r>
              <a:rPr lang="en-US" dirty="0"/>
              <a:t> </a:t>
            </a:r>
            <a:r>
              <a:rPr lang="en-US" dirty="0" err="1"/>
              <a:t>зерттеу</a:t>
            </a:r>
            <a:r>
              <a:rPr lang="en-US" dirty="0"/>
              <a:t> </a:t>
            </a:r>
            <a:r>
              <a:rPr lang="en-US" dirty="0" err="1"/>
              <a:t>негізінде</a:t>
            </a:r>
            <a:r>
              <a:rPr lang="en-US" dirty="0"/>
              <a:t> </a:t>
            </a:r>
            <a:r>
              <a:rPr lang="en-US" b="1" dirty="0" err="1"/>
              <a:t>мақсаты</a:t>
            </a:r>
            <a:r>
              <a:rPr lang="en-US" b="1" dirty="0"/>
              <a:t> </a:t>
            </a:r>
            <a:r>
              <a:rPr lang="en-US" b="1" dirty="0" err="1"/>
              <a:t>жоқ</a:t>
            </a:r>
            <a:r>
              <a:rPr lang="en-US" dirty="0"/>
              <a:t> </a:t>
            </a:r>
            <a:r>
              <a:rPr lang="en-US" dirty="0" err="1"/>
              <a:t>адамның</a:t>
            </a:r>
            <a:r>
              <a:rPr lang="en-US" dirty="0"/>
              <a:t> </a:t>
            </a:r>
            <a:r>
              <a:rPr lang="en-US" dirty="0" err="1"/>
              <a:t>жетістікке</a:t>
            </a:r>
            <a:r>
              <a:rPr lang="en-US" dirty="0"/>
              <a:t> </a:t>
            </a:r>
            <a:r>
              <a:rPr lang="en-US" dirty="0" err="1"/>
              <a:t>жету</a:t>
            </a:r>
            <a:r>
              <a:rPr lang="en-US" dirty="0"/>
              <a:t> </a:t>
            </a:r>
            <a:r>
              <a:rPr lang="en-US" dirty="0" err="1"/>
              <a:t>мүмкіндігі</a:t>
            </a:r>
            <a:r>
              <a:rPr lang="en-US" dirty="0"/>
              <a:t> «0%» </a:t>
            </a:r>
            <a:r>
              <a:rPr lang="en-US" dirty="0" err="1"/>
              <a:t>болады</a:t>
            </a:r>
            <a:r>
              <a:rPr lang="en-US" dirty="0"/>
              <a:t>.</a:t>
            </a:r>
            <a:endParaRPr dirty="0"/>
          </a:p>
          <a:p>
            <a:pPr marL="342900" lvl="0" indent="-342900" algn="l" rtl="0">
              <a:spcBef>
                <a:spcPts val="0"/>
              </a:spcBef>
              <a:spcAft>
                <a:spcPts val="0"/>
              </a:spcAft>
              <a:buClr>
                <a:schemeClr val="dk1"/>
              </a:buClr>
              <a:buSzPts val="1200"/>
              <a:buFont typeface="Calibri"/>
              <a:buChar char="•"/>
            </a:pPr>
            <a:r>
              <a:rPr lang="en-US" b="1" dirty="0" err="1"/>
              <a:t>Мақсат</a:t>
            </a:r>
            <a:r>
              <a:rPr lang="en-US" b="1" dirty="0"/>
              <a:t> </a:t>
            </a:r>
            <a:r>
              <a:rPr lang="en-US" b="1" dirty="0" err="1"/>
              <a:t>қою</a:t>
            </a:r>
            <a:r>
              <a:rPr lang="en-US" dirty="0"/>
              <a:t> </a:t>
            </a:r>
            <a:r>
              <a:rPr lang="en-US" dirty="0" err="1"/>
              <a:t>арқылы</a:t>
            </a:r>
            <a:r>
              <a:rPr lang="en-US" dirty="0"/>
              <a:t> </a:t>
            </a:r>
            <a:r>
              <a:rPr lang="en-US" dirty="0" err="1"/>
              <a:t>іске</a:t>
            </a:r>
            <a:r>
              <a:rPr lang="en-US" dirty="0"/>
              <a:t> </a:t>
            </a:r>
            <a:r>
              <a:rPr lang="en-US" dirty="0" err="1"/>
              <a:t>кіріскен</a:t>
            </a:r>
            <a:r>
              <a:rPr lang="en-US" dirty="0"/>
              <a:t> </a:t>
            </a:r>
            <a:r>
              <a:rPr lang="en-US" dirty="0" err="1"/>
              <a:t>адамның</a:t>
            </a:r>
            <a:r>
              <a:rPr lang="en-US" dirty="0"/>
              <a:t> </a:t>
            </a:r>
            <a:r>
              <a:rPr lang="en-US" dirty="0" err="1"/>
              <a:t>жетістікке</a:t>
            </a:r>
            <a:r>
              <a:rPr lang="en-US" dirty="0"/>
              <a:t> </a:t>
            </a:r>
            <a:r>
              <a:rPr lang="en-US" dirty="0" err="1"/>
              <a:t>жетуі</a:t>
            </a:r>
            <a:r>
              <a:rPr lang="en-US" dirty="0"/>
              <a:t> «20%» </a:t>
            </a:r>
            <a:r>
              <a:rPr lang="en-US" dirty="0" err="1"/>
              <a:t>болады</a:t>
            </a:r>
            <a:r>
              <a:rPr lang="en-US" dirty="0"/>
              <a:t>.</a:t>
            </a:r>
            <a:endParaRPr dirty="0"/>
          </a:p>
          <a:p>
            <a:pPr marL="342900" lvl="0" indent="-342900" algn="l" rtl="0">
              <a:spcBef>
                <a:spcPts val="0"/>
              </a:spcBef>
              <a:spcAft>
                <a:spcPts val="0"/>
              </a:spcAft>
              <a:buClr>
                <a:schemeClr val="dk1"/>
              </a:buClr>
              <a:buSzPts val="1200"/>
              <a:buFont typeface="Calibri"/>
              <a:buChar char="•"/>
            </a:pPr>
            <a:r>
              <a:rPr lang="en-US" b="1" dirty="0" err="1"/>
              <a:t>Мақсатын</a:t>
            </a:r>
            <a:r>
              <a:rPr lang="en-US" b="1" dirty="0"/>
              <a:t> </a:t>
            </a:r>
            <a:r>
              <a:rPr lang="en-US" b="1" dirty="0" err="1"/>
              <a:t>жаза</a:t>
            </a:r>
            <a:r>
              <a:rPr lang="en-US" b="1" dirty="0"/>
              <a:t> </a:t>
            </a:r>
            <a:r>
              <a:rPr lang="en-US" b="1" dirty="0" err="1"/>
              <a:t>отырып</a:t>
            </a:r>
            <a:r>
              <a:rPr lang="en-US" dirty="0"/>
              <a:t> </a:t>
            </a:r>
            <a:r>
              <a:rPr lang="en-US" dirty="0" err="1"/>
              <a:t>іске</a:t>
            </a:r>
            <a:r>
              <a:rPr lang="en-US" dirty="0"/>
              <a:t> </a:t>
            </a:r>
            <a:r>
              <a:rPr lang="en-US" dirty="0" err="1"/>
              <a:t>кірісетіндердің</a:t>
            </a:r>
            <a:r>
              <a:rPr lang="en-US" dirty="0"/>
              <a:t> </a:t>
            </a:r>
            <a:r>
              <a:rPr lang="en-US" dirty="0" err="1"/>
              <a:t>жетістікке</a:t>
            </a:r>
            <a:r>
              <a:rPr lang="en-US" dirty="0"/>
              <a:t> </a:t>
            </a:r>
            <a:r>
              <a:rPr lang="en-US" dirty="0" err="1"/>
              <a:t>жету</a:t>
            </a:r>
            <a:r>
              <a:rPr lang="en-US" dirty="0"/>
              <a:t> </a:t>
            </a:r>
            <a:r>
              <a:rPr lang="en-US" dirty="0" err="1"/>
              <a:t>пайызы</a:t>
            </a:r>
            <a:r>
              <a:rPr lang="en-US" dirty="0"/>
              <a:t> «45%» </a:t>
            </a:r>
            <a:r>
              <a:rPr lang="en-US" dirty="0" err="1"/>
              <a:t>болады</a:t>
            </a:r>
            <a:r>
              <a:rPr lang="en-US" dirty="0"/>
              <a:t> </a:t>
            </a:r>
            <a:r>
              <a:rPr lang="en-US" dirty="0" err="1"/>
              <a:t>екен</a:t>
            </a:r>
            <a:r>
              <a:rPr lang="en-US" dirty="0"/>
              <a:t>.</a:t>
            </a:r>
            <a:endParaRPr dirty="0"/>
          </a:p>
          <a:p>
            <a:pPr marL="342900" lvl="0" indent="-342900" algn="l" rtl="0">
              <a:spcBef>
                <a:spcPts val="0"/>
              </a:spcBef>
              <a:spcAft>
                <a:spcPts val="0"/>
              </a:spcAft>
              <a:buClr>
                <a:schemeClr val="dk1"/>
              </a:buClr>
              <a:buSzPts val="1200"/>
              <a:buFont typeface="Calibri"/>
              <a:buChar char="•"/>
            </a:pPr>
            <a:r>
              <a:rPr lang="en-US" b="1" dirty="0" err="1"/>
              <a:t>Серіктесімен</a:t>
            </a:r>
            <a:r>
              <a:rPr lang="en-US" b="1" dirty="0"/>
              <a:t> </a:t>
            </a:r>
            <a:r>
              <a:rPr lang="en-US" b="1" dirty="0" err="1"/>
              <a:t>бірге</a:t>
            </a:r>
            <a:r>
              <a:rPr lang="en-US" dirty="0"/>
              <a:t> </a:t>
            </a:r>
            <a:r>
              <a:rPr lang="en-US" dirty="0" err="1"/>
              <a:t>іске</a:t>
            </a:r>
            <a:r>
              <a:rPr lang="en-US" dirty="0"/>
              <a:t> </a:t>
            </a:r>
            <a:r>
              <a:rPr lang="en-US" dirty="0" err="1"/>
              <a:t>кірісетін</a:t>
            </a:r>
            <a:r>
              <a:rPr lang="en-US" dirty="0"/>
              <a:t> </a:t>
            </a:r>
            <a:r>
              <a:rPr lang="en-US" dirty="0" err="1"/>
              <a:t>болса</a:t>
            </a:r>
            <a:r>
              <a:rPr lang="en-US" dirty="0"/>
              <a:t>, </a:t>
            </a:r>
            <a:r>
              <a:rPr lang="en-US" dirty="0" err="1"/>
              <a:t>жетістікке</a:t>
            </a:r>
            <a:r>
              <a:rPr lang="en-US" dirty="0"/>
              <a:t> </a:t>
            </a:r>
            <a:r>
              <a:rPr lang="en-US" dirty="0" err="1"/>
              <a:t>жету</a:t>
            </a:r>
            <a:r>
              <a:rPr lang="en-US" dirty="0"/>
              <a:t> </a:t>
            </a:r>
            <a:r>
              <a:rPr lang="en-US" dirty="0" err="1"/>
              <a:t>мүмкіндігі</a:t>
            </a:r>
            <a:r>
              <a:rPr lang="en-US" dirty="0"/>
              <a:t> «51%» </a:t>
            </a:r>
            <a:r>
              <a:rPr lang="en-US" dirty="0" err="1"/>
              <a:t>екен</a:t>
            </a:r>
            <a:r>
              <a:rPr lang="en-US" dirty="0"/>
              <a:t>.</a:t>
            </a:r>
            <a:endParaRPr dirty="0"/>
          </a:p>
          <a:p>
            <a:pPr marL="342900" lvl="0" indent="-342900" algn="l" rtl="0">
              <a:spcBef>
                <a:spcPts val="0"/>
              </a:spcBef>
              <a:spcAft>
                <a:spcPts val="0"/>
              </a:spcAft>
              <a:buClr>
                <a:schemeClr val="dk1"/>
              </a:buClr>
              <a:buSzPts val="1200"/>
              <a:buFont typeface="Calibri"/>
              <a:buChar char="•"/>
            </a:pPr>
            <a:r>
              <a:rPr lang="en-US" b="1" dirty="0" err="1"/>
              <a:t>Нақты</a:t>
            </a:r>
            <a:r>
              <a:rPr lang="en-US" b="1" dirty="0"/>
              <a:t> </a:t>
            </a:r>
            <a:r>
              <a:rPr lang="en-US" b="1" dirty="0" err="1"/>
              <a:t>жоспар</a:t>
            </a:r>
            <a:r>
              <a:rPr lang="en-US" dirty="0"/>
              <a:t> </a:t>
            </a:r>
            <a:r>
              <a:rPr lang="en-US" dirty="0" err="1"/>
              <a:t>арқылы</a:t>
            </a:r>
            <a:r>
              <a:rPr lang="en-US" dirty="0"/>
              <a:t> </a:t>
            </a:r>
            <a:r>
              <a:rPr lang="en-US" dirty="0" err="1"/>
              <a:t>іске</a:t>
            </a:r>
            <a:r>
              <a:rPr lang="en-US" dirty="0"/>
              <a:t> </a:t>
            </a:r>
            <a:r>
              <a:rPr lang="en-US" dirty="0" err="1"/>
              <a:t>кіріскенде</a:t>
            </a:r>
            <a:r>
              <a:rPr lang="en-US" dirty="0"/>
              <a:t> </a:t>
            </a:r>
            <a:r>
              <a:rPr lang="en-US" dirty="0" err="1"/>
              <a:t>жетістікке</a:t>
            </a:r>
            <a:r>
              <a:rPr lang="en-US" dirty="0"/>
              <a:t> </a:t>
            </a:r>
            <a:r>
              <a:rPr lang="en-US" dirty="0" err="1"/>
              <a:t>жету</a:t>
            </a:r>
            <a:r>
              <a:rPr lang="en-US" dirty="0"/>
              <a:t> </a:t>
            </a:r>
            <a:r>
              <a:rPr lang="en-US" dirty="0" err="1"/>
              <a:t>мүмкіндігі</a:t>
            </a:r>
            <a:r>
              <a:rPr lang="en-US" dirty="0"/>
              <a:t> «86%» </a:t>
            </a:r>
            <a:r>
              <a:rPr lang="en-US" dirty="0" err="1"/>
              <a:t>екен</a:t>
            </a:r>
            <a:r>
              <a:rPr lang="en-US" dirty="0"/>
              <a:t>.</a:t>
            </a:r>
            <a:endParaRPr dirty="0"/>
          </a:p>
          <a:p>
            <a:pPr marL="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err="1"/>
              <a:t>Бұларды</a:t>
            </a:r>
            <a:r>
              <a:rPr lang="en-US" dirty="0"/>
              <a:t> </a:t>
            </a:r>
            <a:r>
              <a:rPr lang="en-US" dirty="0" err="1"/>
              <a:t>білу</a:t>
            </a:r>
            <a:r>
              <a:rPr lang="en-US" dirty="0"/>
              <a:t> </a:t>
            </a:r>
            <a:r>
              <a:rPr lang="en-US" dirty="0" err="1"/>
              <a:t>арқылы</a:t>
            </a:r>
            <a:r>
              <a:rPr lang="en-US" dirty="0"/>
              <a:t>, </a:t>
            </a:r>
            <a:r>
              <a:rPr lang="en-US" dirty="0" err="1"/>
              <a:t>өмірімізде</a:t>
            </a:r>
            <a:r>
              <a:rPr lang="en-US" dirty="0"/>
              <a:t> </a:t>
            </a:r>
            <a:r>
              <a:rPr lang="en-US" dirty="0" err="1"/>
              <a:t>қолдану</a:t>
            </a:r>
            <a:r>
              <a:rPr lang="en-US" dirty="0"/>
              <a:t> </a:t>
            </a:r>
            <a:r>
              <a:rPr lang="en-US" dirty="0" err="1"/>
              <a:t>арқылы</a:t>
            </a:r>
            <a:r>
              <a:rPr lang="en-US" dirty="0"/>
              <a:t> </a:t>
            </a:r>
            <a:r>
              <a:rPr lang="en-US" dirty="0" err="1"/>
              <a:t>өз</a:t>
            </a:r>
            <a:r>
              <a:rPr lang="en-US" dirty="0"/>
              <a:t> </a:t>
            </a:r>
            <a:r>
              <a:rPr lang="en-US" dirty="0" err="1"/>
              <a:t>ісіміздің</a:t>
            </a:r>
            <a:r>
              <a:rPr lang="en-US" dirty="0"/>
              <a:t> </a:t>
            </a:r>
            <a:r>
              <a:rPr lang="en-US" dirty="0" err="1"/>
              <a:t>тиімділігін</a:t>
            </a:r>
            <a:r>
              <a:rPr lang="en-US" dirty="0"/>
              <a:t> </a:t>
            </a:r>
            <a:r>
              <a:rPr lang="en-US" dirty="0" err="1"/>
              <a:t>арттыруға</a:t>
            </a:r>
            <a:r>
              <a:rPr lang="en-US" dirty="0"/>
              <a:t> </a:t>
            </a:r>
            <a:r>
              <a:rPr lang="en-US" dirty="0" err="1"/>
              <a:t>болады</a:t>
            </a:r>
            <a:r>
              <a:rPr lang="en-US" dirty="0"/>
              <a:t>. </a:t>
            </a:r>
            <a:r>
              <a:rPr lang="en-US" dirty="0" err="1"/>
              <a:t>Және</a:t>
            </a:r>
            <a:r>
              <a:rPr lang="en-US" dirty="0"/>
              <a:t> </a:t>
            </a:r>
            <a:r>
              <a:rPr lang="en-US" dirty="0" err="1"/>
              <a:t>де</a:t>
            </a:r>
            <a:r>
              <a:rPr lang="en-US" dirty="0"/>
              <a:t> </a:t>
            </a:r>
            <a:r>
              <a:rPr lang="en-US" dirty="0" err="1"/>
              <a:t>оқушыларыңызға</a:t>
            </a:r>
            <a:r>
              <a:rPr lang="en-US" dirty="0"/>
              <a:t> </a:t>
            </a:r>
            <a:r>
              <a:rPr lang="en-US" dirty="0" err="1"/>
              <a:t>да</a:t>
            </a:r>
            <a:r>
              <a:rPr lang="en-US" dirty="0"/>
              <a:t> </a:t>
            </a:r>
            <a:r>
              <a:rPr lang="en-US" dirty="0" err="1"/>
              <a:t>нақты</a:t>
            </a:r>
            <a:r>
              <a:rPr lang="en-US" dirty="0"/>
              <a:t> </a:t>
            </a:r>
            <a:r>
              <a:rPr lang="en-US" dirty="0" err="1"/>
              <a:t>білім</a:t>
            </a:r>
            <a:r>
              <a:rPr lang="en-US" dirty="0"/>
              <a:t> </a:t>
            </a:r>
            <a:r>
              <a:rPr lang="en-US" dirty="0" err="1"/>
              <a:t>мен</a:t>
            </a:r>
            <a:r>
              <a:rPr lang="en-US" dirty="0"/>
              <a:t> </a:t>
            </a:r>
            <a:r>
              <a:rPr lang="en-US" dirty="0" err="1"/>
              <a:t>тәрбиеден</a:t>
            </a:r>
            <a:r>
              <a:rPr lang="en-US" dirty="0"/>
              <a:t> </a:t>
            </a:r>
            <a:r>
              <a:rPr lang="en-US" dirty="0" err="1"/>
              <a:t>бөлек</a:t>
            </a:r>
            <a:r>
              <a:rPr lang="en-US" dirty="0"/>
              <a:t> </a:t>
            </a:r>
            <a:r>
              <a:rPr lang="en-US" dirty="0" err="1"/>
              <a:t>осы</a:t>
            </a:r>
            <a:r>
              <a:rPr lang="en-US" dirty="0"/>
              <a:t> </a:t>
            </a:r>
            <a:r>
              <a:rPr lang="en-US" dirty="0" err="1"/>
              <a:t>тәрізді</a:t>
            </a:r>
            <a:r>
              <a:rPr lang="en-US" dirty="0"/>
              <a:t> </a:t>
            </a:r>
            <a:r>
              <a:rPr lang="en-US" dirty="0" err="1"/>
              <a:t>өмірлік</a:t>
            </a:r>
            <a:r>
              <a:rPr lang="en-US" dirty="0"/>
              <a:t> </a:t>
            </a:r>
            <a:r>
              <a:rPr lang="en-US" dirty="0" err="1"/>
              <a:t>дағдыларды</a:t>
            </a:r>
            <a:r>
              <a:rPr lang="en-US" dirty="0"/>
              <a:t> </a:t>
            </a:r>
            <a:r>
              <a:rPr lang="en-US" dirty="0" err="1"/>
              <a:t>үйрету</a:t>
            </a:r>
            <a:r>
              <a:rPr lang="en-US" dirty="0"/>
              <a:t> </a:t>
            </a:r>
            <a:r>
              <a:rPr lang="en-US" dirty="0" err="1"/>
              <a:t>арқылы</a:t>
            </a:r>
            <a:r>
              <a:rPr lang="en-US" dirty="0"/>
              <a:t> </a:t>
            </a:r>
            <a:r>
              <a:rPr lang="en-US" dirty="0" err="1"/>
              <a:t>олардың</a:t>
            </a:r>
            <a:r>
              <a:rPr lang="en-US" dirty="0"/>
              <a:t> </a:t>
            </a:r>
            <a:r>
              <a:rPr lang="en-US" dirty="0" err="1"/>
              <a:t>да</a:t>
            </a:r>
            <a:r>
              <a:rPr lang="en-US" dirty="0"/>
              <a:t> </a:t>
            </a:r>
            <a:r>
              <a:rPr lang="en-US" dirty="0" err="1"/>
              <a:t>жетістікке</a:t>
            </a:r>
            <a:r>
              <a:rPr lang="en-US" dirty="0"/>
              <a:t> </a:t>
            </a:r>
            <a:r>
              <a:rPr lang="en-US" dirty="0" err="1"/>
              <a:t>жету</a:t>
            </a:r>
            <a:r>
              <a:rPr lang="en-US" dirty="0"/>
              <a:t> </a:t>
            </a:r>
            <a:r>
              <a:rPr lang="en-US" dirty="0" err="1"/>
              <a:t>мүмкіндігіне</a:t>
            </a:r>
            <a:r>
              <a:rPr lang="en-US" dirty="0"/>
              <a:t> </a:t>
            </a:r>
            <a:r>
              <a:rPr lang="en-US" dirty="0" err="1"/>
              <a:t>қолдау</a:t>
            </a:r>
            <a:r>
              <a:rPr lang="en-US" dirty="0"/>
              <a:t> </a:t>
            </a:r>
            <a:r>
              <a:rPr lang="en-US" dirty="0" err="1"/>
              <a:t>жасау</a:t>
            </a:r>
            <a:r>
              <a:rPr lang="en-US" dirty="0"/>
              <a:t> </a:t>
            </a:r>
            <a:r>
              <a:rPr lang="en-US" dirty="0" err="1"/>
              <a:t>керек</a:t>
            </a:r>
            <a:r>
              <a:rPr lang="en-US" dirty="0"/>
              <a:t>. </a:t>
            </a:r>
            <a:endParaRPr dirty="0"/>
          </a:p>
          <a:p>
            <a:pPr marL="0" lvl="0" indent="0" algn="l" rtl="0">
              <a:spcBef>
                <a:spcPts val="0"/>
              </a:spcBef>
              <a:spcAft>
                <a:spcPts val="0"/>
              </a:spcAft>
              <a:buNone/>
            </a:pPr>
            <a:r>
              <a:rPr lang="en-US" dirty="0" err="1"/>
              <a:t>Оқитын</a:t>
            </a:r>
            <a:r>
              <a:rPr lang="en-US" dirty="0"/>
              <a:t> </a:t>
            </a:r>
            <a:r>
              <a:rPr lang="en-US" dirty="0" err="1"/>
              <a:t>кітапты</a:t>
            </a:r>
            <a:r>
              <a:rPr lang="en-US" dirty="0"/>
              <a:t> </a:t>
            </a:r>
            <a:r>
              <a:rPr lang="en-US" dirty="0" err="1"/>
              <a:t>ұсыну</a:t>
            </a:r>
            <a:r>
              <a:rPr lang="en-US" dirty="0"/>
              <a:t>. </a:t>
            </a:r>
            <a:r>
              <a:rPr lang="en-US" dirty="0" err="1"/>
              <a:t>Сила</a:t>
            </a:r>
            <a:r>
              <a:rPr lang="en-US" dirty="0"/>
              <a:t> </a:t>
            </a:r>
            <a:r>
              <a:rPr lang="en-US" dirty="0" err="1"/>
              <a:t>Воли</a:t>
            </a:r>
            <a:r>
              <a:rPr lang="en-US" dirty="0"/>
              <a:t>. </a:t>
            </a:r>
            <a:endParaRPr dirty="0"/>
          </a:p>
        </p:txBody>
      </p:sp>
      <p:sp>
        <p:nvSpPr>
          <p:cNvPr id="163" name="Google Shape;16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00729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420842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Бүгінгі</a:t>
            </a:r>
            <a:r>
              <a:rPr lang="en-US" dirty="0"/>
              <a:t> </a:t>
            </a:r>
            <a:r>
              <a:rPr lang="en-US" dirty="0" err="1"/>
              <a:t>видеода</a:t>
            </a:r>
            <a:r>
              <a:rPr lang="en-US" dirty="0"/>
              <a:t> </a:t>
            </a:r>
            <a:r>
              <a:rPr lang="en-US" dirty="0" err="1"/>
              <a:t>кәсіби</a:t>
            </a:r>
            <a:r>
              <a:rPr lang="en-US" dirty="0"/>
              <a:t> </a:t>
            </a:r>
            <a:r>
              <a:rPr lang="en-US" dirty="0" err="1"/>
              <a:t>этика</a:t>
            </a:r>
            <a:r>
              <a:rPr lang="en-US" dirty="0"/>
              <a:t> </a:t>
            </a:r>
            <a:r>
              <a:rPr lang="en-US" dirty="0" err="1"/>
              <a:t>туралы</a:t>
            </a:r>
            <a:r>
              <a:rPr lang="en-US" dirty="0"/>
              <a:t> </a:t>
            </a:r>
            <a:r>
              <a:rPr lang="en-US" dirty="0" err="1"/>
              <a:t>сөз</a:t>
            </a:r>
            <a:r>
              <a:rPr lang="en-US" dirty="0"/>
              <a:t> </a:t>
            </a:r>
            <a:r>
              <a:rPr lang="en-US" dirty="0" err="1"/>
              <a:t>қозғайтын</a:t>
            </a:r>
            <a:r>
              <a:rPr lang="en-US" dirty="0"/>
              <a:t> </a:t>
            </a:r>
            <a:r>
              <a:rPr lang="en-US" dirty="0" err="1"/>
              <a:t>боламыз</a:t>
            </a:r>
            <a:r>
              <a:rPr lang="en-US" dirty="0"/>
              <a:t>.</a:t>
            </a:r>
            <a:endParaRPr lang="ru-RU" dirty="0"/>
          </a:p>
          <a:p>
            <a:r>
              <a:rPr lang="en-US" dirty="0" err="1"/>
              <a:t>Кәсіби</a:t>
            </a:r>
            <a:r>
              <a:rPr lang="en-US" dirty="0"/>
              <a:t> </a:t>
            </a:r>
            <a:r>
              <a:rPr lang="en-US" dirty="0" err="1"/>
              <a:t>этика</a:t>
            </a:r>
            <a:r>
              <a:rPr lang="en-US" dirty="0"/>
              <a:t> – </a:t>
            </a:r>
            <a:r>
              <a:rPr lang="en-US" dirty="0" err="1"/>
              <a:t>мәдениет</a:t>
            </a:r>
            <a:r>
              <a:rPr lang="en-US" dirty="0"/>
              <a:t> </a:t>
            </a:r>
            <a:r>
              <a:rPr lang="en-US" dirty="0" err="1"/>
              <a:t>пен</a:t>
            </a:r>
            <a:r>
              <a:rPr lang="en-US" dirty="0"/>
              <a:t> </a:t>
            </a:r>
            <a:r>
              <a:rPr lang="en-US" dirty="0" err="1"/>
              <a:t>құрмет</a:t>
            </a:r>
            <a:r>
              <a:rPr lang="en-US" dirty="0"/>
              <a:t>, </a:t>
            </a:r>
            <a:r>
              <a:rPr lang="en-US" dirty="0" err="1"/>
              <a:t>өзгелерге</a:t>
            </a:r>
            <a:r>
              <a:rPr lang="en-US" dirty="0"/>
              <a:t> </a:t>
            </a:r>
            <a:r>
              <a:rPr lang="en-US" dirty="0" err="1"/>
              <a:t>деген</a:t>
            </a:r>
            <a:r>
              <a:rPr lang="en-US" dirty="0"/>
              <a:t> </a:t>
            </a:r>
            <a:r>
              <a:rPr lang="en-US" dirty="0" err="1"/>
              <a:t>сыйластық</a:t>
            </a:r>
            <a:r>
              <a:rPr lang="en-US" dirty="0"/>
              <a:t> </a:t>
            </a:r>
            <a:r>
              <a:rPr lang="en-US" dirty="0" err="1"/>
              <a:t>көрінісін</a:t>
            </a:r>
            <a:r>
              <a:rPr lang="en-US" dirty="0"/>
              <a:t> </a:t>
            </a:r>
            <a:r>
              <a:rPr lang="en-US" dirty="0" err="1"/>
              <a:t>танытатын</a:t>
            </a:r>
            <a:r>
              <a:rPr lang="en-US" dirty="0"/>
              <a:t> </a:t>
            </a:r>
            <a:r>
              <a:rPr lang="en-US" dirty="0" err="1"/>
              <a:t>жалпы</a:t>
            </a:r>
            <a:r>
              <a:rPr lang="en-US" dirty="0"/>
              <a:t> </a:t>
            </a:r>
            <a:r>
              <a:rPr lang="en-US" dirty="0" err="1"/>
              <a:t>ұғым</a:t>
            </a:r>
            <a:r>
              <a:rPr lang="en-US" dirty="0"/>
              <a:t> </a:t>
            </a:r>
            <a:r>
              <a:rPr lang="en-US" dirty="0" err="1"/>
              <a:t>болып</a:t>
            </a:r>
            <a:r>
              <a:rPr lang="en-US" dirty="0"/>
              <a:t> </a:t>
            </a:r>
            <a:r>
              <a:rPr lang="en-US" dirty="0" err="1"/>
              <a:t>табылады</a:t>
            </a:r>
            <a:r>
              <a:rPr lang="en-US" dirty="0"/>
              <a:t>.</a:t>
            </a:r>
            <a:endParaRPr lang="ru-RU" dirty="0"/>
          </a:p>
          <a:p>
            <a:endParaRPr lang="en-US" dirty="0">
              <a:cs typeface="Calibri"/>
            </a:endParaRPr>
          </a:p>
        </p:txBody>
      </p:sp>
      <p:sp>
        <p:nvSpPr>
          <p:cNvPr id="4" name="Slide Number Placeholder 3"/>
          <p:cNvSpPr>
            <a:spLocks noGrp="1"/>
          </p:cNvSpPr>
          <p:nvPr>
            <p:ph type="sldNum" sz="quarter" idx="5"/>
          </p:nvPr>
        </p:nvSpPr>
        <p:spPr/>
        <p:txBody>
          <a:bodyPr/>
          <a:lstStyle/>
          <a:p>
            <a:fld id="{A97790B2-33D5-4A49-A333-4ACDF2822736}" type="slidenum">
              <a:rPr lang="en-US" smtClean="0"/>
              <a:t>78</a:t>
            </a:fld>
            <a:endParaRPr lang="en-US"/>
          </a:p>
        </p:txBody>
      </p:sp>
    </p:spTree>
    <p:extLst>
      <p:ext uri="{BB962C8B-B14F-4D97-AF65-F5344CB8AC3E}">
        <p14:creationId xmlns:p14="http://schemas.microsoft.com/office/powerpoint/2010/main" val="6342570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Әр</a:t>
            </a:r>
            <a:r>
              <a:rPr lang="en-US" dirty="0"/>
              <a:t> </a:t>
            </a:r>
            <a:r>
              <a:rPr lang="en-US" dirty="0" err="1"/>
              <a:t>мамандыққа</a:t>
            </a:r>
            <a:r>
              <a:rPr lang="en-US" dirty="0"/>
              <a:t> </a:t>
            </a:r>
            <a:r>
              <a:rPr lang="en-US" dirty="0" err="1"/>
              <a:t>жұмыстың</a:t>
            </a:r>
            <a:r>
              <a:rPr lang="en-US" dirty="0"/>
              <a:t> </a:t>
            </a:r>
            <a:r>
              <a:rPr lang="en-US" dirty="0" err="1"/>
              <a:t>өзгешелігіне</a:t>
            </a:r>
            <a:r>
              <a:rPr lang="en-US" dirty="0"/>
              <a:t> </a:t>
            </a:r>
            <a:r>
              <a:rPr lang="en-US" dirty="0" err="1"/>
              <a:t>қарай</a:t>
            </a:r>
            <a:r>
              <a:rPr lang="en-US" dirty="0"/>
              <a:t>  </a:t>
            </a:r>
            <a:r>
              <a:rPr lang="en-US" dirty="0" err="1"/>
              <a:t>өзіндік</a:t>
            </a:r>
            <a:r>
              <a:rPr lang="en-US" dirty="0"/>
              <a:t> </a:t>
            </a:r>
            <a:r>
              <a:rPr lang="en-US" dirty="0" err="1"/>
              <a:t>ерекшеліктері</a:t>
            </a:r>
            <a:r>
              <a:rPr lang="en-US" dirty="0"/>
              <a:t> </a:t>
            </a:r>
            <a:r>
              <a:rPr lang="en-US" dirty="0" err="1"/>
              <a:t>бар</a:t>
            </a:r>
            <a:r>
              <a:rPr lang="en-US" dirty="0"/>
              <a:t> </a:t>
            </a:r>
            <a:r>
              <a:rPr lang="en-US" dirty="0" err="1"/>
              <a:t>кәсіби</a:t>
            </a:r>
            <a:r>
              <a:rPr lang="en-US" dirty="0"/>
              <a:t> </a:t>
            </a:r>
            <a:r>
              <a:rPr lang="en-US" dirty="0" err="1"/>
              <a:t>этиканың</a:t>
            </a:r>
            <a:r>
              <a:rPr lang="en-US" dirty="0"/>
              <a:t> </a:t>
            </a:r>
            <a:r>
              <a:rPr lang="en-US" dirty="0" err="1"/>
              <a:t>әртүрлі</a:t>
            </a:r>
            <a:r>
              <a:rPr lang="en-US" dirty="0"/>
              <a:t> </a:t>
            </a:r>
            <a:r>
              <a:rPr lang="en-US" dirty="0" err="1"/>
              <a:t>ережелері</a:t>
            </a:r>
            <a:r>
              <a:rPr lang="en-US" dirty="0"/>
              <a:t> </a:t>
            </a:r>
            <a:r>
              <a:rPr lang="en-US" dirty="0" err="1"/>
              <a:t>сәйкес</a:t>
            </a:r>
            <a:r>
              <a:rPr lang="en-US" dirty="0"/>
              <a:t> </a:t>
            </a:r>
            <a:r>
              <a:rPr lang="en-US" dirty="0" err="1"/>
              <a:t>келеді</a:t>
            </a:r>
            <a:r>
              <a:rPr lang="en-US" dirty="0"/>
              <a:t>.</a:t>
            </a:r>
            <a:r>
              <a:rPr lang="en-US" dirty="0">
                <a:cs typeface="+mn-lt"/>
              </a:rPr>
              <a:t/>
            </a:r>
            <a:br>
              <a:rPr lang="en-US" dirty="0">
                <a:cs typeface="+mn-lt"/>
              </a:rPr>
            </a:br>
            <a:r>
              <a:rPr lang="en-US" dirty="0" err="1"/>
              <a:t>Мәселен</a:t>
            </a:r>
            <a:r>
              <a:rPr lang="en-US" dirty="0"/>
              <a:t>, </a:t>
            </a:r>
            <a:r>
              <a:rPr lang="en-US" dirty="0" err="1"/>
              <a:t>заңгерлер</a:t>
            </a:r>
            <a:r>
              <a:rPr lang="en-US" dirty="0"/>
              <a:t> </a:t>
            </a:r>
            <a:r>
              <a:rPr lang="en-US" dirty="0" err="1"/>
              <a:t>келген</a:t>
            </a:r>
            <a:r>
              <a:rPr lang="en-US" dirty="0"/>
              <a:t> </a:t>
            </a:r>
            <a:r>
              <a:rPr lang="en-US" dirty="0" err="1"/>
              <a:t>клиенттерінің</a:t>
            </a:r>
            <a:r>
              <a:rPr lang="en-US" dirty="0"/>
              <a:t> </a:t>
            </a:r>
            <a:r>
              <a:rPr lang="en-US" dirty="0" err="1"/>
              <a:t>құпиясын</a:t>
            </a:r>
            <a:r>
              <a:rPr lang="en-US" dirty="0"/>
              <a:t> </a:t>
            </a:r>
            <a:r>
              <a:rPr lang="en-US" dirty="0" err="1"/>
              <a:t>сақтауға</a:t>
            </a:r>
            <a:r>
              <a:rPr lang="en-US" dirty="0"/>
              <a:t> </a:t>
            </a:r>
            <a:r>
              <a:rPr lang="en-US" dirty="0" err="1"/>
              <a:t>міндетті</a:t>
            </a:r>
            <a:r>
              <a:rPr lang="en-US" dirty="0"/>
              <a:t> </a:t>
            </a:r>
            <a:r>
              <a:rPr lang="en-US" dirty="0" err="1"/>
              <a:t>болса</a:t>
            </a:r>
            <a:r>
              <a:rPr lang="en-US" dirty="0"/>
              <a:t>, </a:t>
            </a:r>
            <a:r>
              <a:rPr lang="en-US" dirty="0" err="1"/>
              <a:t>медицина</a:t>
            </a:r>
            <a:r>
              <a:rPr lang="en-US" dirty="0"/>
              <a:t> </a:t>
            </a:r>
            <a:r>
              <a:rPr lang="en-US" dirty="0" err="1"/>
              <a:t>қызметкерлеріне</a:t>
            </a:r>
            <a:r>
              <a:rPr lang="en-US" dirty="0"/>
              <a:t> </a:t>
            </a:r>
            <a:r>
              <a:rPr lang="en-US" dirty="0" err="1"/>
              <a:t>науқастың</a:t>
            </a:r>
            <a:r>
              <a:rPr lang="en-US" dirty="0"/>
              <a:t> </a:t>
            </a:r>
            <a:r>
              <a:rPr lang="en-US" dirty="0" err="1"/>
              <a:t>жанында</a:t>
            </a:r>
            <a:r>
              <a:rPr lang="en-US" dirty="0"/>
              <a:t> </a:t>
            </a:r>
            <a:r>
              <a:rPr lang="en-US" dirty="0" err="1"/>
              <a:t>тұрып</a:t>
            </a:r>
            <a:r>
              <a:rPr lang="en-US" dirty="0"/>
              <a:t> </a:t>
            </a:r>
            <a:r>
              <a:rPr lang="en-US" dirty="0" err="1"/>
              <a:t>оның</a:t>
            </a:r>
            <a:r>
              <a:rPr lang="en-US" dirty="0"/>
              <a:t> </a:t>
            </a:r>
            <a:r>
              <a:rPr lang="en-US" dirty="0" err="1"/>
              <a:t>диагнозын</a:t>
            </a:r>
            <a:r>
              <a:rPr lang="en-US" dirty="0"/>
              <a:t>, </a:t>
            </a:r>
            <a:r>
              <a:rPr lang="en-US" dirty="0" err="1"/>
              <a:t>емдеу</a:t>
            </a:r>
            <a:r>
              <a:rPr lang="en-US" dirty="0"/>
              <a:t> </a:t>
            </a:r>
            <a:r>
              <a:rPr lang="en-US" dirty="0" err="1"/>
              <a:t>жоспарын</a:t>
            </a:r>
            <a:r>
              <a:rPr lang="en-US" dirty="0"/>
              <a:t> </a:t>
            </a:r>
            <a:r>
              <a:rPr lang="en-US" dirty="0" err="1"/>
              <a:t>талқылауға</a:t>
            </a:r>
            <a:r>
              <a:rPr lang="en-US" dirty="0"/>
              <a:t>, </a:t>
            </a:r>
            <a:r>
              <a:rPr lang="en-US" dirty="0" err="1"/>
              <a:t>палатадағы</a:t>
            </a:r>
            <a:r>
              <a:rPr lang="en-US" dirty="0"/>
              <a:t> </a:t>
            </a:r>
            <a:r>
              <a:rPr lang="en-US" dirty="0" err="1"/>
              <a:t>өзге</a:t>
            </a:r>
            <a:r>
              <a:rPr lang="en-US" dirty="0"/>
              <a:t> </a:t>
            </a:r>
            <a:r>
              <a:rPr lang="en-US" dirty="0" err="1"/>
              <a:t>де</a:t>
            </a:r>
            <a:r>
              <a:rPr lang="en-US" dirty="0"/>
              <a:t> </a:t>
            </a:r>
            <a:r>
              <a:rPr lang="en-US" dirty="0" err="1"/>
              <a:t>науқастардың</a:t>
            </a:r>
            <a:r>
              <a:rPr lang="en-US" dirty="0"/>
              <a:t> </a:t>
            </a:r>
            <a:r>
              <a:rPr lang="en-US" dirty="0" err="1"/>
              <a:t>денсаулығын</a:t>
            </a:r>
            <a:r>
              <a:rPr lang="en-US" dirty="0"/>
              <a:t> </a:t>
            </a:r>
            <a:r>
              <a:rPr lang="en-US" dirty="0" err="1"/>
              <a:t>әңгімелеуге</a:t>
            </a:r>
            <a:r>
              <a:rPr lang="en-US" dirty="0"/>
              <a:t> </a:t>
            </a:r>
            <a:r>
              <a:rPr lang="en-US" dirty="0" err="1"/>
              <a:t>тыйым</a:t>
            </a:r>
            <a:r>
              <a:rPr lang="en-US" dirty="0"/>
              <a:t> </a:t>
            </a:r>
            <a:r>
              <a:rPr lang="en-US" dirty="0" err="1"/>
              <a:t>салынады</a:t>
            </a:r>
            <a:r>
              <a:rPr lang="en-US" dirty="0"/>
              <a:t>. </a:t>
            </a:r>
            <a:endParaRPr lang="ru-RU" dirty="0"/>
          </a:p>
          <a:p>
            <a:r>
              <a:rPr lang="en-US" dirty="0" err="1"/>
              <a:t>Ал</a:t>
            </a:r>
            <a:r>
              <a:rPr lang="en-US" dirty="0"/>
              <a:t> </a:t>
            </a:r>
            <a:r>
              <a:rPr lang="kk-KZ" dirty="0"/>
              <a:t>мұғалімнің</a:t>
            </a:r>
            <a:r>
              <a:rPr lang="en-US" dirty="0"/>
              <a:t> </a:t>
            </a:r>
            <a:r>
              <a:rPr lang="en-US" dirty="0" err="1"/>
              <a:t>қойылатын</a:t>
            </a:r>
            <a:r>
              <a:rPr lang="en-US" dirty="0"/>
              <a:t> </a:t>
            </a:r>
            <a:r>
              <a:rPr lang="en-US" dirty="0" err="1"/>
              <a:t>кәсіби</a:t>
            </a:r>
            <a:r>
              <a:rPr lang="en-US" dirty="0"/>
              <a:t> </a:t>
            </a:r>
            <a:r>
              <a:rPr lang="en-US" dirty="0" err="1"/>
              <a:t>этика</a:t>
            </a:r>
            <a:r>
              <a:rPr lang="en-US" dirty="0"/>
              <a:t> </a:t>
            </a:r>
            <a:r>
              <a:rPr lang="en-US" dirty="0" err="1"/>
              <a:t>талаптары</a:t>
            </a:r>
            <a:r>
              <a:rPr lang="en-US" dirty="0"/>
              <a:t> </a:t>
            </a:r>
            <a:r>
              <a:rPr lang="en-US" dirty="0" err="1"/>
              <a:t>қандай</a:t>
            </a:r>
            <a:r>
              <a:rPr lang="en-US" dirty="0"/>
              <a:t> </a:t>
            </a:r>
            <a:r>
              <a:rPr lang="en-US" dirty="0" err="1"/>
              <a:t>екенін</a:t>
            </a:r>
            <a:r>
              <a:rPr lang="en-US" dirty="0"/>
              <a:t> </a:t>
            </a:r>
            <a:r>
              <a:rPr lang="en-US" dirty="0" err="1"/>
              <a:t>көрелік</a:t>
            </a:r>
            <a:r>
              <a:rPr lang="en-US" dirty="0"/>
              <a:t>.</a:t>
            </a:r>
            <a:endParaRPr lang="ru-RU" dirty="0"/>
          </a:p>
          <a:p>
            <a:endParaRPr lang="ru-RU" dirty="0"/>
          </a:p>
          <a:p>
            <a:endParaRPr lang="en-US" dirty="0">
              <a:cs typeface="Calibri"/>
            </a:endParaRPr>
          </a:p>
        </p:txBody>
      </p:sp>
      <p:sp>
        <p:nvSpPr>
          <p:cNvPr id="4" name="Slide Number Placeholder 3"/>
          <p:cNvSpPr>
            <a:spLocks noGrp="1"/>
          </p:cNvSpPr>
          <p:nvPr>
            <p:ph type="sldNum" sz="quarter" idx="5"/>
          </p:nvPr>
        </p:nvSpPr>
        <p:spPr/>
        <p:txBody>
          <a:bodyPr/>
          <a:lstStyle/>
          <a:p>
            <a:fld id="{A97790B2-33D5-4A49-A333-4ACDF2822736}" type="slidenum">
              <a:rPr lang="en-US" smtClean="0"/>
              <a:t>79</a:t>
            </a:fld>
            <a:endParaRPr lang="en-US"/>
          </a:p>
        </p:txBody>
      </p:sp>
    </p:spTree>
    <p:extLst>
      <p:ext uri="{BB962C8B-B14F-4D97-AF65-F5344CB8AC3E}">
        <p14:creationId xmlns:p14="http://schemas.microsoft.com/office/powerpoint/2010/main" val="1577370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kk-KZ" dirty="0"/>
              <a:t>мұғалім</a:t>
            </a:r>
            <a:r>
              <a:rPr lang="en-US" dirty="0"/>
              <a:t> </a:t>
            </a:r>
            <a:r>
              <a:rPr lang="en-US" dirty="0" err="1"/>
              <a:t>ретінде</a:t>
            </a:r>
            <a:r>
              <a:rPr lang="en-US" dirty="0"/>
              <a:t> </a:t>
            </a:r>
            <a:r>
              <a:rPr lang="en-US" dirty="0" err="1"/>
              <a:t>сіздің</a:t>
            </a:r>
            <a:r>
              <a:rPr lang="en-US" dirty="0"/>
              <a:t> </a:t>
            </a:r>
            <a:r>
              <a:rPr lang="en-US" dirty="0" err="1"/>
              <a:t>жиналыстарыңыз</a:t>
            </a:r>
            <a:r>
              <a:rPr lang="en-US" dirty="0"/>
              <a:t>, </a:t>
            </a:r>
            <a:r>
              <a:rPr lang="en-US" dirty="0" err="1"/>
              <a:t>семинар</a:t>
            </a:r>
            <a:r>
              <a:rPr lang="en-US" dirty="0"/>
              <a:t>, </a:t>
            </a:r>
            <a:r>
              <a:rPr lang="en-US" dirty="0" err="1"/>
              <a:t>курстарыңыз</a:t>
            </a:r>
            <a:r>
              <a:rPr lang="en-US" dirty="0"/>
              <a:t> </a:t>
            </a:r>
            <a:r>
              <a:rPr lang="en-US" dirty="0" err="1"/>
              <a:t>болады</a:t>
            </a:r>
            <a:r>
              <a:rPr lang="en-US" dirty="0"/>
              <a:t>. </a:t>
            </a:r>
            <a:r>
              <a:rPr lang="en-US" dirty="0" err="1"/>
              <a:t>Ендігі</a:t>
            </a:r>
            <a:r>
              <a:rPr lang="en-US" dirty="0"/>
              <a:t> </a:t>
            </a:r>
            <a:r>
              <a:rPr lang="en-US" dirty="0" err="1"/>
              <a:t>мәселе</a:t>
            </a:r>
            <a:r>
              <a:rPr lang="en-US" dirty="0"/>
              <a:t>: </a:t>
            </a:r>
            <a:r>
              <a:rPr lang="en-US" dirty="0" err="1"/>
              <a:t>уақытты</a:t>
            </a:r>
            <a:r>
              <a:rPr lang="en-US" dirty="0"/>
              <a:t> </a:t>
            </a:r>
            <a:r>
              <a:rPr lang="en-US" dirty="0" err="1"/>
              <a:t>дұрыс</a:t>
            </a:r>
            <a:r>
              <a:rPr lang="en-US" dirty="0"/>
              <a:t> </a:t>
            </a:r>
            <a:r>
              <a:rPr lang="en-US" dirty="0" err="1"/>
              <a:t>жоспарлау</a:t>
            </a:r>
            <a:r>
              <a:rPr lang="en-US" dirty="0"/>
              <a:t>. </a:t>
            </a:r>
            <a:r>
              <a:rPr lang="en-US" dirty="0" err="1"/>
              <a:t>Егер</a:t>
            </a:r>
            <a:r>
              <a:rPr lang="en-US" dirty="0"/>
              <a:t> </a:t>
            </a:r>
            <a:r>
              <a:rPr lang="en-US" dirty="0" err="1"/>
              <a:t>барлық</a:t>
            </a:r>
            <a:r>
              <a:rPr lang="en-US" dirty="0"/>
              <a:t> </a:t>
            </a:r>
            <a:r>
              <a:rPr lang="en-US" dirty="0" err="1"/>
              <a:t>жерге</a:t>
            </a:r>
            <a:r>
              <a:rPr lang="en-US" dirty="0"/>
              <a:t> </a:t>
            </a:r>
            <a:r>
              <a:rPr lang="en-US" dirty="0" err="1"/>
              <a:t>кешігіп</a:t>
            </a:r>
            <a:r>
              <a:rPr lang="en-US" dirty="0"/>
              <a:t> </a:t>
            </a:r>
            <a:r>
              <a:rPr lang="en-US" dirty="0" err="1"/>
              <a:t>жүретін</a:t>
            </a:r>
            <a:r>
              <a:rPr lang="en-US" dirty="0"/>
              <a:t> </a:t>
            </a:r>
            <a:r>
              <a:rPr lang="en-US" dirty="0" err="1"/>
              <a:t>болсаңыз</a:t>
            </a:r>
            <a:r>
              <a:rPr lang="en-US" dirty="0"/>
              <a:t>, </a:t>
            </a:r>
            <a:r>
              <a:rPr lang="en-US" dirty="0" err="1"/>
              <a:t>өзіңізге</a:t>
            </a:r>
            <a:r>
              <a:rPr lang="en-US" dirty="0"/>
              <a:t> </a:t>
            </a:r>
            <a:r>
              <a:rPr lang="en-US" dirty="0" err="1"/>
              <a:t>деген</a:t>
            </a:r>
            <a:r>
              <a:rPr lang="en-US" dirty="0"/>
              <a:t> </a:t>
            </a:r>
            <a:r>
              <a:rPr lang="en-US" dirty="0" err="1"/>
              <a:t>құрметтен</a:t>
            </a:r>
            <a:r>
              <a:rPr lang="en-US" dirty="0"/>
              <a:t> </a:t>
            </a:r>
            <a:r>
              <a:rPr lang="en-US" dirty="0" err="1"/>
              <a:t>және</a:t>
            </a:r>
            <a:r>
              <a:rPr lang="en-US" dirty="0"/>
              <a:t> </a:t>
            </a:r>
            <a:r>
              <a:rPr lang="en-US" dirty="0" err="1"/>
              <a:t>сенімнен</a:t>
            </a:r>
            <a:r>
              <a:rPr lang="en-US" dirty="0"/>
              <a:t> </a:t>
            </a:r>
            <a:r>
              <a:rPr lang="en-US" dirty="0" err="1"/>
              <a:t>айырыласыз</a:t>
            </a:r>
            <a:r>
              <a:rPr lang="en-US" dirty="0"/>
              <a:t>. </a:t>
            </a:r>
            <a:r>
              <a:rPr lang="en-US" dirty="0" err="1"/>
              <a:t>Өзгелер</a:t>
            </a:r>
            <a:r>
              <a:rPr lang="en-US" dirty="0"/>
              <a:t> </a:t>
            </a:r>
            <a:r>
              <a:rPr lang="en-US" dirty="0" err="1"/>
              <a:t>сізді</a:t>
            </a:r>
            <a:r>
              <a:rPr lang="en-US" dirty="0"/>
              <a:t> </a:t>
            </a:r>
            <a:r>
              <a:rPr lang="en-US" dirty="0" err="1"/>
              <a:t>жауапкершілігі</a:t>
            </a:r>
            <a:r>
              <a:rPr lang="en-US" dirty="0"/>
              <a:t> </a:t>
            </a:r>
            <a:r>
              <a:rPr lang="en-US" dirty="0" err="1"/>
              <a:t>төмен</a:t>
            </a:r>
            <a:r>
              <a:rPr lang="en-US" dirty="0"/>
              <a:t> </a:t>
            </a:r>
            <a:r>
              <a:rPr lang="en-US" dirty="0" err="1"/>
              <a:t>тұлға</a:t>
            </a:r>
            <a:r>
              <a:rPr lang="en-US" dirty="0"/>
              <a:t> </a:t>
            </a:r>
            <a:r>
              <a:rPr lang="en-US" dirty="0" err="1"/>
              <a:t>ретінде</a:t>
            </a:r>
            <a:r>
              <a:rPr lang="en-US" dirty="0"/>
              <a:t> </a:t>
            </a:r>
            <a:r>
              <a:rPr lang="en-US" dirty="0" err="1"/>
              <a:t>қабылдауы</a:t>
            </a:r>
            <a:r>
              <a:rPr lang="en-US" dirty="0"/>
              <a:t> </a:t>
            </a:r>
            <a:r>
              <a:rPr lang="en-US" dirty="0" err="1"/>
              <a:t>әбден</a:t>
            </a:r>
            <a:r>
              <a:rPr lang="en-US" dirty="0"/>
              <a:t> </a:t>
            </a:r>
            <a:r>
              <a:rPr lang="en-US" dirty="0" err="1"/>
              <a:t>мүмкін</a:t>
            </a:r>
            <a:r>
              <a:rPr lang="en-US" dirty="0"/>
              <a:t>. </a:t>
            </a:r>
            <a:r>
              <a:rPr lang="en-US" dirty="0" err="1"/>
              <a:t>Кешігу</a:t>
            </a:r>
            <a:r>
              <a:rPr lang="en-US" dirty="0"/>
              <a:t> – </a:t>
            </a:r>
            <a:r>
              <a:rPr lang="en-US" dirty="0" err="1"/>
              <a:t>ол</a:t>
            </a:r>
            <a:r>
              <a:rPr lang="en-US" dirty="0"/>
              <a:t> </a:t>
            </a:r>
            <a:r>
              <a:rPr lang="en-US" dirty="0" err="1"/>
              <a:t>өзіңіздің</a:t>
            </a:r>
            <a:r>
              <a:rPr lang="en-US" dirty="0"/>
              <a:t> </a:t>
            </a:r>
            <a:r>
              <a:rPr lang="en-US" dirty="0" err="1"/>
              <a:t>ғана</a:t>
            </a:r>
            <a:r>
              <a:rPr lang="en-US" dirty="0"/>
              <a:t> </a:t>
            </a:r>
            <a:r>
              <a:rPr lang="en-US" dirty="0" err="1"/>
              <a:t>емес</a:t>
            </a:r>
            <a:r>
              <a:rPr lang="en-US" dirty="0"/>
              <a:t>, </a:t>
            </a:r>
            <a:r>
              <a:rPr lang="en-US" dirty="0" err="1"/>
              <a:t>сізді</a:t>
            </a:r>
            <a:r>
              <a:rPr lang="en-US" dirty="0"/>
              <a:t> </a:t>
            </a:r>
            <a:r>
              <a:rPr lang="en-US" dirty="0" err="1"/>
              <a:t>күтіп</a:t>
            </a:r>
            <a:r>
              <a:rPr lang="en-US" dirty="0"/>
              <a:t> </a:t>
            </a:r>
            <a:r>
              <a:rPr lang="en-US" dirty="0" err="1"/>
              <a:t>отырған</a:t>
            </a:r>
            <a:r>
              <a:rPr lang="en-US" dirty="0"/>
              <a:t> </a:t>
            </a:r>
            <a:r>
              <a:rPr lang="en-US" dirty="0" err="1"/>
              <a:t>адамның</a:t>
            </a:r>
            <a:r>
              <a:rPr lang="en-US" dirty="0"/>
              <a:t> </a:t>
            </a:r>
            <a:r>
              <a:rPr lang="en-US" dirty="0" err="1"/>
              <a:t>да</a:t>
            </a:r>
            <a:r>
              <a:rPr lang="en-US" dirty="0"/>
              <a:t> </a:t>
            </a:r>
            <a:r>
              <a:rPr lang="en-US" dirty="0" err="1"/>
              <a:t>уақытын</a:t>
            </a:r>
            <a:r>
              <a:rPr lang="en-US" dirty="0"/>
              <a:t> </a:t>
            </a:r>
            <a:r>
              <a:rPr lang="en-US" dirty="0" err="1"/>
              <a:t>қадірлемеу</a:t>
            </a:r>
            <a:r>
              <a:rPr lang="en-US" dirty="0"/>
              <a:t> </a:t>
            </a:r>
            <a:r>
              <a:rPr lang="en-US" dirty="0" err="1"/>
              <a:t>және</a:t>
            </a:r>
            <a:r>
              <a:rPr lang="en-US" dirty="0"/>
              <a:t> </a:t>
            </a:r>
            <a:r>
              <a:rPr lang="en-US" dirty="0" err="1"/>
              <a:t>сыйламау</a:t>
            </a:r>
            <a:r>
              <a:rPr lang="en-US" dirty="0"/>
              <a:t> </a:t>
            </a:r>
            <a:r>
              <a:rPr lang="en-US" dirty="0" err="1"/>
              <a:t>екенін</a:t>
            </a:r>
            <a:r>
              <a:rPr lang="en-US" dirty="0"/>
              <a:t> </a:t>
            </a:r>
            <a:r>
              <a:rPr lang="en-US" dirty="0" err="1"/>
              <a:t>естен</a:t>
            </a:r>
            <a:r>
              <a:rPr lang="en-US" dirty="0"/>
              <a:t> </a:t>
            </a:r>
            <a:r>
              <a:rPr lang="en-US" dirty="0" err="1"/>
              <a:t>шығармаңыз</a:t>
            </a:r>
            <a:r>
              <a:rPr lang="en-US" dirty="0"/>
              <a:t>. </a:t>
            </a:r>
            <a:r>
              <a:rPr lang="en-US" dirty="0" err="1"/>
              <a:t>Әрине</a:t>
            </a:r>
            <a:r>
              <a:rPr lang="en-US" dirty="0"/>
              <a:t>, </a:t>
            </a:r>
            <a:r>
              <a:rPr lang="en-US" dirty="0" err="1"/>
              <a:t>кездейсоқ</a:t>
            </a:r>
            <a:r>
              <a:rPr lang="en-US" dirty="0"/>
              <a:t> </a:t>
            </a:r>
            <a:r>
              <a:rPr lang="en-US" dirty="0" err="1"/>
              <a:t>жағдайлар</a:t>
            </a:r>
            <a:r>
              <a:rPr lang="en-US" dirty="0"/>
              <a:t> </a:t>
            </a:r>
            <a:r>
              <a:rPr lang="en-US" dirty="0" err="1"/>
              <a:t>болуы</a:t>
            </a:r>
            <a:r>
              <a:rPr lang="en-US" dirty="0"/>
              <a:t> </a:t>
            </a:r>
            <a:r>
              <a:rPr lang="en-US" dirty="0" err="1"/>
              <a:t>мүмкін</a:t>
            </a:r>
            <a:r>
              <a:rPr lang="en-US" dirty="0"/>
              <a:t>. </a:t>
            </a:r>
            <a:r>
              <a:rPr lang="en-US" dirty="0" err="1"/>
              <a:t>Ондай</a:t>
            </a:r>
            <a:r>
              <a:rPr lang="en-US" dirty="0"/>
              <a:t> </a:t>
            </a:r>
            <a:r>
              <a:rPr lang="en-US" dirty="0" err="1"/>
              <a:t>кездерде</a:t>
            </a:r>
            <a:r>
              <a:rPr lang="en-US" dirty="0"/>
              <a:t> </a:t>
            </a:r>
            <a:r>
              <a:rPr lang="en-US" dirty="0" err="1"/>
              <a:t>алдын-ала</a:t>
            </a:r>
            <a:r>
              <a:rPr lang="en-US" dirty="0"/>
              <a:t> </a:t>
            </a:r>
            <a:r>
              <a:rPr lang="en-US" dirty="0" err="1"/>
              <a:t>ескерткен</a:t>
            </a:r>
            <a:r>
              <a:rPr lang="en-US" dirty="0"/>
              <a:t> </a:t>
            </a:r>
            <a:r>
              <a:rPr lang="en-US" dirty="0" err="1"/>
              <a:t>жөн</a:t>
            </a:r>
            <a:r>
              <a:rPr lang="en-US" dirty="0"/>
              <a:t>.</a:t>
            </a:r>
          </a:p>
        </p:txBody>
      </p:sp>
      <p:sp>
        <p:nvSpPr>
          <p:cNvPr id="4" name="Slide Number Placeholder 3"/>
          <p:cNvSpPr>
            <a:spLocks noGrp="1"/>
          </p:cNvSpPr>
          <p:nvPr>
            <p:ph type="sldNum" sz="quarter" idx="5"/>
          </p:nvPr>
        </p:nvSpPr>
        <p:spPr/>
        <p:txBody>
          <a:bodyPr/>
          <a:lstStyle/>
          <a:p>
            <a:fld id="{A97790B2-33D5-4A49-A333-4ACDF2822736}" type="slidenum">
              <a:rPr lang="en-US" smtClean="0"/>
              <a:t>80</a:t>
            </a:fld>
            <a:endParaRPr lang="en-US"/>
          </a:p>
        </p:txBody>
      </p:sp>
    </p:spTree>
    <p:extLst>
      <p:ext uri="{BB962C8B-B14F-4D97-AF65-F5344CB8AC3E}">
        <p14:creationId xmlns:p14="http://schemas.microsoft.com/office/powerpoint/2010/main" val="39894233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dirty="0" err="1"/>
              <a:t>Уақытты</a:t>
            </a:r>
            <a:r>
              <a:rPr lang="ru-RU" dirty="0"/>
              <a:t> </a:t>
            </a:r>
            <a:r>
              <a:rPr lang="ru-RU" dirty="0" err="1"/>
              <a:t>дұрыс</a:t>
            </a:r>
            <a:r>
              <a:rPr lang="ru-RU" dirty="0"/>
              <a:t> </a:t>
            </a:r>
            <a:r>
              <a:rPr lang="ru-RU" dirty="0" err="1"/>
              <a:t>жоспарлауға</a:t>
            </a:r>
            <a:r>
              <a:rPr lang="ru-RU" dirty="0"/>
              <a:t> </a:t>
            </a:r>
            <a:r>
              <a:rPr lang="ru-RU" dirty="0" err="1"/>
              <a:t>берілген</a:t>
            </a:r>
            <a:r>
              <a:rPr lang="ru-RU" dirty="0"/>
              <a:t> </a:t>
            </a:r>
            <a:r>
              <a:rPr lang="ru-RU" dirty="0" err="1"/>
              <a:t>жауапкершілік</a:t>
            </a:r>
            <a:r>
              <a:rPr lang="ru-RU" dirty="0"/>
              <a:t> пен </a:t>
            </a:r>
            <a:r>
              <a:rPr lang="ru-RU" dirty="0" err="1"/>
              <a:t>жұмысты</a:t>
            </a:r>
            <a:r>
              <a:rPr lang="ru-RU" dirty="0"/>
              <a:t> </a:t>
            </a:r>
            <a:r>
              <a:rPr lang="ru-RU" dirty="0" err="1"/>
              <a:t>уақытылы</a:t>
            </a:r>
            <a:r>
              <a:rPr lang="ru-RU" dirty="0"/>
              <a:t> </a:t>
            </a:r>
            <a:r>
              <a:rPr lang="ru-RU" dirty="0" err="1"/>
              <a:t>жасау</a:t>
            </a:r>
            <a:r>
              <a:rPr lang="ru-RU" dirty="0"/>
              <a:t> да </a:t>
            </a:r>
            <a:r>
              <a:rPr lang="ru-RU" dirty="0" err="1"/>
              <a:t>кіреді</a:t>
            </a:r>
            <a:r>
              <a:rPr lang="ru-RU" dirty="0"/>
              <a:t>. </a:t>
            </a:r>
          </a:p>
          <a:p>
            <a:r>
              <a:rPr lang="ru-RU" dirty="0"/>
              <a:t>Прокрастинация (</a:t>
            </a:r>
            <a:r>
              <a:rPr lang="ru-RU" dirty="0" err="1"/>
              <a:t>ағылш</a:t>
            </a:r>
            <a:r>
              <a:rPr lang="ru-RU" dirty="0"/>
              <a:t>. </a:t>
            </a:r>
            <a:r>
              <a:rPr lang="ru-RU" dirty="0" err="1"/>
              <a:t>тілінен</a:t>
            </a:r>
            <a:r>
              <a:rPr lang="ru-RU" dirty="0"/>
              <a:t> </a:t>
            </a:r>
            <a:r>
              <a:rPr lang="ru-RU" dirty="0" err="1"/>
              <a:t>procrastination</a:t>
            </a:r>
            <a:r>
              <a:rPr lang="ru-RU" dirty="0"/>
              <a:t> “</a:t>
            </a:r>
            <a:r>
              <a:rPr lang="ru-RU" dirty="0" err="1"/>
              <a:t>кейінге</a:t>
            </a:r>
            <a:r>
              <a:rPr lang="ru-RU" dirty="0"/>
              <a:t> </a:t>
            </a:r>
            <a:r>
              <a:rPr lang="ru-RU" dirty="0" err="1"/>
              <a:t>қалдыру</a:t>
            </a:r>
            <a:r>
              <a:rPr lang="ru-RU" dirty="0"/>
              <a:t>") - </a:t>
            </a:r>
            <a:r>
              <a:rPr lang="ru-RU" dirty="0" err="1"/>
              <a:t>өзіне</a:t>
            </a:r>
            <a:r>
              <a:rPr lang="ru-RU" dirty="0"/>
              <a:t> </a:t>
            </a:r>
            <a:r>
              <a:rPr lang="ru-RU" dirty="0" err="1"/>
              <a:t>ұнамайтын</a:t>
            </a:r>
            <a:r>
              <a:rPr lang="ru-RU" dirty="0"/>
              <a:t> </a:t>
            </a:r>
            <a:r>
              <a:rPr lang="ru-RU" dirty="0" err="1"/>
              <a:t>маңызды</a:t>
            </a:r>
            <a:r>
              <a:rPr lang="ru-RU" dirty="0"/>
              <a:t> </a:t>
            </a:r>
            <a:r>
              <a:rPr lang="ru-RU" dirty="0" err="1"/>
              <a:t>әрі</a:t>
            </a:r>
            <a:r>
              <a:rPr lang="ru-RU" dirty="0"/>
              <a:t> </a:t>
            </a:r>
            <a:r>
              <a:rPr lang="ru-RU" dirty="0" err="1"/>
              <a:t>шұғыл</a:t>
            </a:r>
            <a:r>
              <a:rPr lang="ru-RU" dirty="0"/>
              <a:t> </a:t>
            </a:r>
            <a:r>
              <a:rPr lang="ru-RU" dirty="0" err="1"/>
              <a:t>тапсырмаларды</a:t>
            </a:r>
            <a:r>
              <a:rPr lang="ru-RU" dirty="0"/>
              <a:t> </a:t>
            </a:r>
            <a:r>
              <a:rPr lang="ru-RU" dirty="0" err="1"/>
              <a:t>ертеңге</a:t>
            </a:r>
            <a:r>
              <a:rPr lang="ru-RU" dirty="0"/>
              <a:t> </a:t>
            </a:r>
            <a:r>
              <a:rPr lang="ru-RU" dirty="0" err="1"/>
              <a:t>қалдырып</a:t>
            </a:r>
            <a:r>
              <a:rPr lang="ru-RU" dirty="0"/>
              <a:t>, </a:t>
            </a:r>
            <a:r>
              <a:rPr lang="ru-RU" dirty="0" err="1"/>
              <a:t>қажет</a:t>
            </a:r>
            <a:r>
              <a:rPr lang="ru-RU" dirty="0"/>
              <a:t> </a:t>
            </a:r>
            <a:r>
              <a:rPr lang="ru-RU" dirty="0" err="1"/>
              <a:t>емес</a:t>
            </a:r>
            <a:r>
              <a:rPr lang="ru-RU" dirty="0"/>
              <a:t> </a:t>
            </a:r>
            <a:r>
              <a:rPr lang="ru-RU" dirty="0" err="1"/>
              <a:t>іспен</a:t>
            </a:r>
            <a:r>
              <a:rPr lang="ru-RU" dirty="0"/>
              <a:t> </a:t>
            </a:r>
            <a:r>
              <a:rPr lang="ru-RU" dirty="0" err="1"/>
              <a:t>айналысу</a:t>
            </a:r>
            <a:r>
              <a:rPr lang="ru-RU" dirty="0"/>
              <a:t>. </a:t>
            </a:r>
            <a:r>
              <a:rPr lang="ru-RU" dirty="0" err="1"/>
              <a:t>Яғни</a:t>
            </a:r>
            <a:r>
              <a:rPr lang="ru-RU" dirty="0"/>
              <a:t> прокрастинация </a:t>
            </a:r>
            <a:r>
              <a:rPr lang="ru-RU" dirty="0" err="1"/>
              <a:t>кезінде</a:t>
            </a:r>
            <a:r>
              <a:rPr lang="ru-RU" dirty="0"/>
              <a:t> </a:t>
            </a:r>
            <a:r>
              <a:rPr lang="ru-RU" dirty="0" err="1"/>
              <a:t>адам</a:t>
            </a:r>
            <a:r>
              <a:rPr lang="ru-RU" dirty="0"/>
              <a:t> </a:t>
            </a:r>
            <a:r>
              <a:rPr lang="ru-RU" dirty="0" err="1"/>
              <a:t>тапсырманың</a:t>
            </a:r>
            <a:r>
              <a:rPr lang="ru-RU" dirty="0"/>
              <a:t> </a:t>
            </a:r>
            <a:r>
              <a:rPr lang="ru-RU" dirty="0" err="1"/>
              <a:t>маңыздылығын</a:t>
            </a:r>
            <a:r>
              <a:rPr lang="ru-RU" dirty="0"/>
              <a:t> </a:t>
            </a:r>
            <a:r>
              <a:rPr lang="ru-RU" dirty="0" err="1"/>
              <a:t>біледі</a:t>
            </a:r>
            <a:r>
              <a:rPr lang="ru-RU" dirty="0"/>
              <a:t>, </a:t>
            </a:r>
            <a:r>
              <a:rPr lang="ru-RU" dirty="0" err="1"/>
              <a:t>бірақ</a:t>
            </a:r>
            <a:r>
              <a:rPr lang="ru-RU" dirty="0"/>
              <a:t> оны </a:t>
            </a:r>
            <a:r>
              <a:rPr lang="ru-RU" dirty="0" err="1"/>
              <a:t>орындағысы</a:t>
            </a:r>
            <a:r>
              <a:rPr lang="ru-RU" dirty="0"/>
              <a:t> </a:t>
            </a:r>
            <a:r>
              <a:rPr lang="ru-RU" dirty="0" err="1"/>
              <a:t>келмейді</a:t>
            </a:r>
            <a:r>
              <a:rPr lang="ru-RU" dirty="0"/>
              <a:t>. </a:t>
            </a:r>
            <a:r>
              <a:rPr lang="ru-RU" dirty="0" err="1"/>
              <a:t>Көбінесе</a:t>
            </a:r>
            <a:r>
              <a:rPr lang="ru-RU" dirty="0"/>
              <a:t> </a:t>
            </a:r>
            <a:r>
              <a:rPr lang="ru-RU" dirty="0" err="1"/>
              <a:t>өзіне</a:t>
            </a:r>
            <a:r>
              <a:rPr lang="ru-RU" dirty="0"/>
              <a:t> </a:t>
            </a:r>
            <a:r>
              <a:rPr lang="ru-RU" dirty="0" err="1"/>
              <a:t>жайлылық</a:t>
            </a:r>
            <a:r>
              <a:rPr lang="ru-RU" dirty="0"/>
              <a:t> </a:t>
            </a:r>
            <a:r>
              <a:rPr lang="ru-RU" dirty="0" err="1"/>
              <a:t>сыйлайтын</a:t>
            </a:r>
            <a:r>
              <a:rPr lang="ru-RU" dirty="0"/>
              <a:t> </a:t>
            </a:r>
            <a:r>
              <a:rPr lang="ru-RU" dirty="0" err="1"/>
              <a:t>істермен</a:t>
            </a:r>
            <a:r>
              <a:rPr lang="ru-RU" dirty="0"/>
              <a:t> </a:t>
            </a:r>
            <a:r>
              <a:rPr lang="ru-RU" dirty="0" err="1"/>
              <a:t>айналысып</a:t>
            </a:r>
            <a:r>
              <a:rPr lang="ru-RU" dirty="0"/>
              <a:t>, </a:t>
            </a:r>
            <a:r>
              <a:rPr lang="ru-RU" dirty="0" err="1"/>
              <a:t>көңілін</a:t>
            </a:r>
            <a:r>
              <a:rPr lang="ru-RU" dirty="0"/>
              <a:t> </a:t>
            </a:r>
            <a:r>
              <a:rPr lang="ru-RU" dirty="0" err="1"/>
              <a:t>басқа</a:t>
            </a:r>
            <a:r>
              <a:rPr lang="ru-RU" dirty="0"/>
              <a:t> </a:t>
            </a:r>
            <a:r>
              <a:rPr lang="ru-RU" dirty="0" err="1"/>
              <a:t>заттарға</a:t>
            </a:r>
            <a:r>
              <a:rPr lang="ru-RU" dirty="0"/>
              <a:t> </a:t>
            </a:r>
            <a:r>
              <a:rPr lang="ru-RU" dirty="0" err="1"/>
              <a:t>бөледі</a:t>
            </a:r>
            <a:r>
              <a:rPr lang="ru-RU" dirty="0"/>
              <a:t>. </a:t>
            </a:r>
            <a:r>
              <a:rPr lang="ru-RU" dirty="0" err="1"/>
              <a:t>Бұл</a:t>
            </a:r>
            <a:r>
              <a:rPr lang="ru-RU" dirty="0"/>
              <a:t> </a:t>
            </a:r>
            <a:r>
              <a:rPr lang="ru-RU" dirty="0" err="1"/>
              <a:t>жағдай</a:t>
            </a:r>
            <a:r>
              <a:rPr lang="ru-RU" dirty="0"/>
              <a:t> </a:t>
            </a:r>
            <a:r>
              <a:rPr lang="ru-RU" dirty="0" err="1"/>
              <a:t>адамдардың</a:t>
            </a:r>
            <a:r>
              <a:rPr lang="ru-RU" dirty="0"/>
              <a:t> </a:t>
            </a:r>
            <a:r>
              <a:rPr lang="ru-RU" dirty="0" err="1"/>
              <a:t>көбісіне</a:t>
            </a:r>
            <a:r>
              <a:rPr lang="ru-RU" dirty="0"/>
              <a:t> </a:t>
            </a:r>
            <a:r>
              <a:rPr lang="ru-RU" dirty="0" err="1"/>
              <a:t>таныс</a:t>
            </a:r>
            <a:r>
              <a:rPr lang="ru-RU" dirty="0"/>
              <a:t>. </a:t>
            </a:r>
            <a:r>
              <a:rPr lang="ru-RU" dirty="0" err="1"/>
              <a:t>Дегенмен</a:t>
            </a:r>
            <a:r>
              <a:rPr lang="ru-RU" dirty="0"/>
              <a:t> прокрастинация </a:t>
            </a:r>
            <a:r>
              <a:rPr lang="ru-RU" dirty="0" err="1"/>
              <a:t>адамның</a:t>
            </a:r>
            <a:r>
              <a:rPr lang="ru-RU" dirty="0"/>
              <a:t> </a:t>
            </a:r>
            <a:r>
              <a:rPr lang="ru-RU" dirty="0" err="1"/>
              <a:t>күнделікті</a:t>
            </a:r>
            <a:r>
              <a:rPr lang="ru-RU" dirty="0"/>
              <a:t> </a:t>
            </a:r>
            <a:r>
              <a:rPr lang="ru-RU" dirty="0" err="1"/>
              <a:t>өмірінің</a:t>
            </a:r>
            <a:r>
              <a:rPr lang="ru-RU" dirty="0"/>
              <a:t> </a:t>
            </a:r>
            <a:r>
              <a:rPr lang="ru-RU" dirty="0" err="1"/>
              <a:t>бөлігіне</a:t>
            </a:r>
            <a:r>
              <a:rPr lang="ru-RU" dirty="0"/>
              <a:t> </a:t>
            </a:r>
            <a:r>
              <a:rPr lang="ru-RU" dirty="0" err="1"/>
              <a:t>айналса</a:t>
            </a:r>
            <a:r>
              <a:rPr lang="ru-RU" dirty="0"/>
              <a:t>, проблема </a:t>
            </a:r>
            <a:r>
              <a:rPr lang="ru-RU" dirty="0" err="1"/>
              <a:t>туындауы</a:t>
            </a:r>
            <a:r>
              <a:rPr lang="ru-RU" dirty="0"/>
              <a:t> </a:t>
            </a:r>
            <a:r>
              <a:rPr lang="ru-RU" dirty="0" err="1"/>
              <a:t>мүмкін</a:t>
            </a:r>
            <a:r>
              <a:rPr lang="ru-RU" dirty="0"/>
              <a:t>.   </a:t>
            </a:r>
            <a:r>
              <a:rPr lang="ru-RU" dirty="0" err="1"/>
              <a:t>Прокрастинацияға</a:t>
            </a:r>
            <a:r>
              <a:rPr lang="ru-RU" dirty="0"/>
              <a:t> </a:t>
            </a:r>
            <a:r>
              <a:rPr lang="ru-RU" dirty="0" err="1"/>
              <a:t>ұшыраған</a:t>
            </a:r>
            <a:r>
              <a:rPr lang="ru-RU" dirty="0"/>
              <a:t> </a:t>
            </a:r>
            <a:r>
              <a:rPr lang="ru-RU" dirty="0" err="1"/>
              <a:t>адам</a:t>
            </a:r>
            <a:r>
              <a:rPr lang="ru-RU" dirty="0"/>
              <a:t> </a:t>
            </a:r>
            <a:r>
              <a:rPr lang="ru-RU" dirty="0" err="1"/>
              <a:t>тапсырманы</a:t>
            </a:r>
            <a:r>
              <a:rPr lang="ru-RU" dirty="0"/>
              <a:t> </a:t>
            </a:r>
            <a:r>
              <a:rPr lang="ru-RU" dirty="0" err="1"/>
              <a:t>ертеңге</a:t>
            </a:r>
            <a:r>
              <a:rPr lang="ru-RU" dirty="0"/>
              <a:t> </a:t>
            </a:r>
            <a:r>
              <a:rPr lang="ru-RU" dirty="0" err="1"/>
              <a:t>қалдырып</a:t>
            </a:r>
            <a:r>
              <a:rPr lang="ru-RU" dirty="0"/>
              <a:t>, </a:t>
            </a:r>
            <a:r>
              <a:rPr lang="ru-RU" dirty="0" err="1"/>
              <a:t>кейін</a:t>
            </a:r>
            <a:r>
              <a:rPr lang="ru-RU" dirty="0"/>
              <a:t> "дедлайн" (</a:t>
            </a:r>
            <a:r>
              <a:rPr lang="ru-RU" dirty="0" err="1"/>
              <a:t>өткізу</a:t>
            </a:r>
            <a:r>
              <a:rPr lang="ru-RU" dirty="0"/>
              <a:t> </a:t>
            </a:r>
            <a:r>
              <a:rPr lang="ru-RU" dirty="0" err="1"/>
              <a:t>уақыты</a:t>
            </a:r>
            <a:r>
              <a:rPr lang="ru-RU" dirty="0"/>
              <a:t>) </a:t>
            </a:r>
            <a:r>
              <a:rPr lang="ru-RU" dirty="0" err="1"/>
              <a:t>жақындағанда</a:t>
            </a:r>
            <a:r>
              <a:rPr lang="ru-RU" dirty="0"/>
              <a:t> шала </a:t>
            </a:r>
            <a:r>
              <a:rPr lang="ru-RU" dirty="0" err="1"/>
              <a:t>орындай</a:t>
            </a:r>
            <a:r>
              <a:rPr lang="ru-RU" dirty="0"/>
              <a:t> </a:t>
            </a:r>
            <a:r>
              <a:rPr lang="ru-RU" dirty="0" err="1"/>
              <a:t>салады.Тіпті</a:t>
            </a:r>
            <a:r>
              <a:rPr lang="ru-RU" dirty="0"/>
              <a:t>, </a:t>
            </a:r>
            <a:r>
              <a:rPr lang="ru-RU" dirty="0" err="1"/>
              <a:t>берілген</a:t>
            </a:r>
            <a:r>
              <a:rPr lang="ru-RU" dirty="0"/>
              <a:t> </a:t>
            </a:r>
            <a:r>
              <a:rPr lang="ru-RU" dirty="0" err="1"/>
              <a:t>тапсырманы</a:t>
            </a:r>
            <a:r>
              <a:rPr lang="ru-RU" dirty="0"/>
              <a:t> </a:t>
            </a:r>
            <a:r>
              <a:rPr lang="ru-RU" dirty="0" err="1"/>
              <a:t>орындамай</a:t>
            </a:r>
            <a:r>
              <a:rPr lang="ru-RU" dirty="0"/>
              <a:t> </a:t>
            </a:r>
            <a:r>
              <a:rPr lang="ru-RU" dirty="0" err="1"/>
              <a:t>қоюы</a:t>
            </a:r>
            <a:r>
              <a:rPr lang="ru-RU" dirty="0"/>
              <a:t> </a:t>
            </a:r>
            <a:r>
              <a:rPr lang="ru-RU" dirty="0" err="1"/>
              <a:t>мүмкін</a:t>
            </a:r>
            <a:r>
              <a:rPr lang="ru-RU" dirty="0"/>
              <a:t>. Ал </a:t>
            </a:r>
            <a:r>
              <a:rPr lang="ru-RU" dirty="0" err="1"/>
              <a:t>бұл</a:t>
            </a:r>
            <a:r>
              <a:rPr lang="ru-RU" dirty="0"/>
              <a:t> </a:t>
            </a:r>
            <a:r>
              <a:rPr lang="ru-RU" dirty="0" err="1"/>
              <a:t>басқалардың</a:t>
            </a:r>
            <a:r>
              <a:rPr lang="ru-RU" dirty="0"/>
              <a:t> </a:t>
            </a:r>
            <a:r>
              <a:rPr lang="ru-RU" dirty="0" err="1"/>
              <a:t>тарапынан</a:t>
            </a:r>
            <a:r>
              <a:rPr lang="ru-RU" dirty="0"/>
              <a:t> </a:t>
            </a:r>
            <a:r>
              <a:rPr lang="ru-RU" dirty="0" err="1"/>
              <a:t>наразылық</a:t>
            </a:r>
            <a:r>
              <a:rPr lang="ru-RU" dirty="0"/>
              <a:t> </a:t>
            </a:r>
            <a:r>
              <a:rPr lang="ru-RU" dirty="0" err="1"/>
              <a:t>тудырады</a:t>
            </a:r>
            <a:r>
              <a:rPr lang="ru-RU" dirty="0"/>
              <a:t>. </a:t>
            </a:r>
            <a:r>
              <a:rPr lang="ru-RU" dirty="0" err="1"/>
              <a:t>Осының</a:t>
            </a:r>
            <a:r>
              <a:rPr lang="ru-RU" dirty="0"/>
              <a:t> </a:t>
            </a:r>
            <a:r>
              <a:rPr lang="ru-RU" dirty="0" err="1"/>
              <a:t>барлығы</a:t>
            </a:r>
            <a:r>
              <a:rPr lang="ru-RU" dirty="0"/>
              <a:t> </a:t>
            </a:r>
            <a:r>
              <a:rPr lang="ru-RU" dirty="0" err="1"/>
              <a:t>адамды</a:t>
            </a:r>
            <a:r>
              <a:rPr lang="ru-RU" dirty="0"/>
              <a:t> </a:t>
            </a:r>
            <a:r>
              <a:rPr lang="ru-RU" dirty="0" err="1"/>
              <a:t>стреске</a:t>
            </a:r>
            <a:r>
              <a:rPr lang="ru-RU" dirty="0"/>
              <a:t> </a:t>
            </a:r>
            <a:r>
              <a:rPr lang="ru-RU" dirty="0" err="1"/>
              <a:t>ұшыратып</a:t>
            </a:r>
            <a:r>
              <a:rPr lang="ru-RU" dirty="0"/>
              <a:t>, </a:t>
            </a:r>
            <a:r>
              <a:rPr lang="ru-RU" dirty="0" err="1"/>
              <a:t>өз-өзін</a:t>
            </a:r>
            <a:r>
              <a:rPr lang="ru-RU" dirty="0"/>
              <a:t> </a:t>
            </a:r>
            <a:r>
              <a:rPr lang="ru-RU" dirty="0" err="1"/>
              <a:t>кінәлі</a:t>
            </a:r>
            <a:r>
              <a:rPr lang="ru-RU" dirty="0"/>
              <a:t> </a:t>
            </a:r>
            <a:r>
              <a:rPr lang="ru-RU" dirty="0" err="1"/>
              <a:t>санауға</a:t>
            </a:r>
            <a:r>
              <a:rPr lang="ru-RU" dirty="0"/>
              <a:t> </a:t>
            </a:r>
            <a:r>
              <a:rPr lang="ru-RU" dirty="0" err="1"/>
              <a:t>итермелейді</a:t>
            </a:r>
            <a:r>
              <a:rPr lang="ru-RU" dirty="0"/>
              <a:t>. Осы </a:t>
            </a:r>
            <a:r>
              <a:rPr lang="ru-RU" dirty="0" err="1"/>
              <a:t>сезімдердің</a:t>
            </a:r>
            <a:r>
              <a:rPr lang="ru-RU" dirty="0"/>
              <a:t> </a:t>
            </a:r>
            <a:r>
              <a:rPr lang="ru-RU" dirty="0" err="1"/>
              <a:t>үйлесуі</a:t>
            </a:r>
            <a:r>
              <a:rPr lang="ru-RU" dirty="0"/>
              <a:t> </a:t>
            </a:r>
            <a:r>
              <a:rPr lang="ru-RU" dirty="0" err="1"/>
              <a:t>адамның</a:t>
            </a:r>
            <a:r>
              <a:rPr lang="ru-RU" dirty="0"/>
              <a:t> </a:t>
            </a:r>
            <a:r>
              <a:rPr lang="ru-RU" dirty="0" err="1"/>
              <a:t>бойындағы</a:t>
            </a:r>
            <a:r>
              <a:rPr lang="ru-RU" dirty="0"/>
              <a:t> </a:t>
            </a:r>
            <a:r>
              <a:rPr lang="ru-RU" dirty="0" err="1"/>
              <a:t>прокрастинацияны</a:t>
            </a:r>
            <a:r>
              <a:rPr lang="ru-RU" dirty="0"/>
              <a:t> </a:t>
            </a:r>
            <a:r>
              <a:rPr lang="ru-RU" dirty="0" err="1"/>
              <a:t>одан</a:t>
            </a:r>
            <a:r>
              <a:rPr lang="ru-RU" dirty="0"/>
              <a:t> </a:t>
            </a:r>
            <a:r>
              <a:rPr lang="ru-RU" dirty="0" err="1"/>
              <a:t>сайын</a:t>
            </a:r>
            <a:r>
              <a:rPr lang="ru-RU" dirty="0"/>
              <a:t> </a:t>
            </a:r>
            <a:r>
              <a:rPr lang="ru-RU" dirty="0" err="1"/>
              <a:t>арттыруы</a:t>
            </a:r>
            <a:r>
              <a:rPr lang="ru-RU" dirty="0"/>
              <a:t> </a:t>
            </a:r>
            <a:r>
              <a:rPr lang="ru-RU" dirty="0" err="1"/>
              <a:t>әбден</a:t>
            </a:r>
            <a:r>
              <a:rPr lang="ru-RU" dirty="0"/>
              <a:t> </a:t>
            </a:r>
            <a:r>
              <a:rPr lang="ru-RU" dirty="0" err="1"/>
              <a:t>мүмкін</a:t>
            </a:r>
            <a:r>
              <a:rPr lang="ru-RU" dirty="0"/>
              <a:t>. </a:t>
            </a:r>
            <a:r>
              <a:rPr lang="ru-RU" dirty="0" err="1"/>
              <a:t>Иә</a:t>
            </a:r>
            <a:r>
              <a:rPr lang="ru-RU" dirty="0"/>
              <a:t>, </a:t>
            </a:r>
            <a:r>
              <a:rPr lang="ru-RU" dirty="0" err="1"/>
              <a:t>кейде</a:t>
            </a:r>
            <a:r>
              <a:rPr lang="ru-RU" dirty="0"/>
              <a:t> </a:t>
            </a:r>
            <a:r>
              <a:rPr lang="ru-RU" dirty="0" err="1"/>
              <a:t>барлығымыз</a:t>
            </a:r>
            <a:r>
              <a:rPr lang="ru-RU" dirty="0"/>
              <a:t> </a:t>
            </a:r>
            <a:r>
              <a:rPr lang="ru-RU" dirty="0" err="1"/>
              <a:t>жұмыс</a:t>
            </a:r>
            <a:r>
              <a:rPr lang="ru-RU" dirty="0"/>
              <a:t> </a:t>
            </a:r>
            <a:r>
              <a:rPr lang="ru-RU" dirty="0" err="1"/>
              <a:t>істегіміз</a:t>
            </a:r>
            <a:r>
              <a:rPr lang="ru-RU" dirty="0"/>
              <a:t> </a:t>
            </a:r>
            <a:r>
              <a:rPr lang="ru-RU" dirty="0" err="1"/>
              <a:t>келмейді</a:t>
            </a:r>
            <a:r>
              <a:rPr lang="ru-RU" dirty="0"/>
              <a:t>. </a:t>
            </a:r>
            <a:r>
              <a:rPr lang="ru-RU" dirty="0" err="1"/>
              <a:t>Оның</a:t>
            </a:r>
            <a:r>
              <a:rPr lang="ru-RU" dirty="0"/>
              <a:t> </a:t>
            </a:r>
            <a:r>
              <a:rPr lang="ru-RU" dirty="0" err="1"/>
              <a:t>орнына</a:t>
            </a:r>
            <a:r>
              <a:rPr lang="ru-RU" dirty="0"/>
              <a:t> </a:t>
            </a:r>
            <a:r>
              <a:rPr lang="ru-RU" dirty="0" err="1"/>
              <a:t>жылы</a:t>
            </a:r>
            <a:r>
              <a:rPr lang="ru-RU" dirty="0"/>
              <a:t> </a:t>
            </a:r>
            <a:r>
              <a:rPr lang="ru-RU" dirty="0" err="1"/>
              <a:t>көрпеге</a:t>
            </a:r>
            <a:r>
              <a:rPr lang="ru-RU" dirty="0"/>
              <a:t> </a:t>
            </a:r>
            <a:r>
              <a:rPr lang="ru-RU" dirty="0" err="1"/>
              <a:t>оранып</a:t>
            </a:r>
            <a:r>
              <a:rPr lang="ru-RU" dirty="0"/>
              <a:t>, </a:t>
            </a:r>
            <a:r>
              <a:rPr lang="ru-RU" dirty="0" err="1"/>
              <a:t>ештеңеге</a:t>
            </a:r>
            <a:r>
              <a:rPr lang="ru-RU" dirty="0"/>
              <a:t> </a:t>
            </a:r>
            <a:r>
              <a:rPr lang="ru-RU" dirty="0" err="1"/>
              <a:t>алаңдамай</a:t>
            </a:r>
            <a:r>
              <a:rPr lang="ru-RU" dirty="0"/>
              <a:t> фильм </a:t>
            </a:r>
            <a:r>
              <a:rPr lang="ru-RU" dirty="0" err="1"/>
              <a:t>көруді</a:t>
            </a:r>
            <a:r>
              <a:rPr lang="ru-RU" dirty="0"/>
              <a:t> </a:t>
            </a:r>
            <a:r>
              <a:rPr lang="ru-RU" dirty="0" err="1"/>
              <a:t>армандаймыз</a:t>
            </a:r>
            <a:r>
              <a:rPr lang="ru-RU" dirty="0"/>
              <a:t>. </a:t>
            </a:r>
            <a:r>
              <a:rPr lang="ru-RU" dirty="0" err="1"/>
              <a:t>Бірақ</a:t>
            </a:r>
            <a:r>
              <a:rPr lang="ru-RU" dirty="0"/>
              <a:t> </a:t>
            </a:r>
            <a:r>
              <a:rPr lang="ru-RU" dirty="0" err="1"/>
              <a:t>бұлай</a:t>
            </a:r>
            <a:r>
              <a:rPr lang="ru-RU" dirty="0"/>
              <a:t> </a:t>
            </a:r>
            <a:r>
              <a:rPr lang="ru-RU" dirty="0" err="1"/>
              <a:t>болмайды</a:t>
            </a:r>
            <a:r>
              <a:rPr lang="ru-RU" dirty="0"/>
              <a:t>. </a:t>
            </a:r>
            <a:r>
              <a:rPr lang="ru-RU" dirty="0" err="1"/>
              <a:t>Егер</a:t>
            </a:r>
            <a:r>
              <a:rPr lang="ru-RU" dirty="0"/>
              <a:t> </a:t>
            </a:r>
            <a:r>
              <a:rPr lang="ru-RU" dirty="0" err="1"/>
              <a:t>бүкіл</a:t>
            </a:r>
            <a:r>
              <a:rPr lang="ru-RU" dirty="0"/>
              <a:t> </a:t>
            </a:r>
            <a:r>
              <a:rPr lang="ru-RU" dirty="0" err="1"/>
              <a:t>істі</a:t>
            </a:r>
            <a:r>
              <a:rPr lang="ru-RU" dirty="0"/>
              <a:t> </a:t>
            </a:r>
            <a:r>
              <a:rPr lang="ru-RU" dirty="0" err="1"/>
              <a:t>ертеңге</a:t>
            </a:r>
            <a:r>
              <a:rPr lang="ru-RU" dirty="0"/>
              <a:t> </a:t>
            </a:r>
            <a:r>
              <a:rPr lang="ru-RU" dirty="0" err="1"/>
              <a:t>қалдыра</a:t>
            </a:r>
            <a:r>
              <a:rPr lang="ru-RU" dirty="0"/>
              <a:t> </a:t>
            </a:r>
            <a:r>
              <a:rPr lang="ru-RU" dirty="0" err="1"/>
              <a:t>берсек</a:t>
            </a:r>
            <a:r>
              <a:rPr lang="ru-RU" dirty="0"/>
              <a:t>, </a:t>
            </a:r>
            <a:r>
              <a:rPr lang="ru-RU" dirty="0" err="1"/>
              <a:t>болашағымыз</a:t>
            </a:r>
            <a:r>
              <a:rPr lang="ru-RU" dirty="0"/>
              <a:t> не </a:t>
            </a:r>
            <a:r>
              <a:rPr lang="ru-RU" dirty="0" err="1"/>
              <a:t>болады</a:t>
            </a:r>
            <a:r>
              <a:rPr lang="ru-RU" dirty="0"/>
              <a:t>?! </a:t>
            </a:r>
            <a:r>
              <a:rPr lang="ru-RU" dirty="0" err="1"/>
              <a:t>Сондықтан</a:t>
            </a:r>
            <a:r>
              <a:rPr lang="ru-RU" dirty="0"/>
              <a:t> </a:t>
            </a:r>
            <a:r>
              <a:rPr lang="ru-RU" dirty="0" err="1"/>
              <a:t>бұл</a:t>
            </a:r>
            <a:r>
              <a:rPr lang="ru-RU" dirty="0"/>
              <a:t> </a:t>
            </a:r>
            <a:r>
              <a:rPr lang="ru-RU" dirty="0" err="1"/>
              <a:t>жағдайды</a:t>
            </a:r>
            <a:r>
              <a:rPr lang="ru-RU" dirty="0"/>
              <a:t> </a:t>
            </a:r>
            <a:r>
              <a:rPr lang="ru-RU" dirty="0" err="1"/>
              <a:t>міндетті</a:t>
            </a:r>
            <a:r>
              <a:rPr lang="ru-RU" dirty="0"/>
              <a:t> </a:t>
            </a:r>
            <a:r>
              <a:rPr lang="ru-RU" dirty="0" err="1"/>
              <a:t>түрде</a:t>
            </a:r>
            <a:r>
              <a:rPr lang="ru-RU" dirty="0"/>
              <a:t> </a:t>
            </a:r>
            <a:r>
              <a:rPr lang="ru-RU" dirty="0" err="1"/>
              <a:t>ретке</a:t>
            </a:r>
            <a:r>
              <a:rPr lang="ru-RU" dirty="0"/>
              <a:t> </a:t>
            </a:r>
            <a:r>
              <a:rPr lang="ru-RU" dirty="0" err="1"/>
              <a:t>келтіру</a:t>
            </a:r>
            <a:r>
              <a:rPr lang="ru-RU" dirty="0"/>
              <a:t> керек. </a:t>
            </a:r>
            <a:endParaRPr lang="ru-RU" dirty="0">
              <a:cs typeface="Calibri"/>
            </a:endParaRPr>
          </a:p>
          <a:p>
            <a:r>
              <a:rPr lang="ru-RU" dirty="0">
                <a:cs typeface="+mn-lt"/>
              </a:rPr>
              <a:t/>
            </a:r>
            <a:br>
              <a:rPr lang="ru-RU" dirty="0">
                <a:cs typeface="+mn-lt"/>
              </a:rPr>
            </a:br>
            <a:endParaRPr lang="ru-RU" dirty="0">
              <a:cs typeface="Calibri"/>
            </a:endParaRPr>
          </a:p>
          <a:p>
            <a:endParaRPr lang="ru-RU" b="1" i="1" dirty="0">
              <a:ea typeface="Calibri"/>
              <a:cs typeface="Calibri"/>
            </a:endParaRPr>
          </a:p>
          <a:p>
            <a:endParaRPr lang="ru-RU" dirty="0">
              <a:ea typeface="Calibri"/>
              <a:cs typeface="Calibri"/>
            </a:endParaRPr>
          </a:p>
        </p:txBody>
      </p:sp>
      <p:sp>
        <p:nvSpPr>
          <p:cNvPr id="4" name="Slide Number Placeholder 3"/>
          <p:cNvSpPr>
            <a:spLocks noGrp="1"/>
          </p:cNvSpPr>
          <p:nvPr>
            <p:ph type="sldNum" sz="quarter" idx="5"/>
          </p:nvPr>
        </p:nvSpPr>
        <p:spPr/>
        <p:txBody>
          <a:bodyPr/>
          <a:lstStyle/>
          <a:p>
            <a:fld id="{A97790B2-33D5-4A49-A333-4ACDF2822736}" type="slidenum">
              <a:rPr lang="en-US" smtClean="0"/>
              <a:t>81</a:t>
            </a:fld>
            <a:endParaRPr lang="en-US"/>
          </a:p>
        </p:txBody>
      </p:sp>
    </p:spTree>
    <p:extLst>
      <p:ext uri="{BB962C8B-B14F-4D97-AF65-F5344CB8AC3E}">
        <p14:creationId xmlns:p14="http://schemas.microsoft.com/office/powerpoint/2010/main" val="25841135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i="1" dirty="0"/>
              <a:t> </a:t>
            </a:r>
            <a:r>
              <a:rPr lang="ru-RU" b="1" i="1" dirty="0" err="1"/>
              <a:t>Уақытты</a:t>
            </a:r>
            <a:r>
              <a:rPr lang="ru-RU" b="1" i="1" dirty="0"/>
              <a:t> </a:t>
            </a:r>
            <a:r>
              <a:rPr lang="ru-RU" b="1" i="1" dirty="0" err="1"/>
              <a:t>тиімді</a:t>
            </a:r>
            <a:r>
              <a:rPr lang="ru-RU" b="1" i="1" dirty="0"/>
              <a:t> </a:t>
            </a:r>
            <a:r>
              <a:rPr lang="ru-RU" b="1" i="1" dirty="0" err="1"/>
              <a:t>пайдалану</a:t>
            </a:r>
            <a:r>
              <a:rPr lang="ru-RU" b="1" i="1" dirty="0"/>
              <a:t> </a:t>
            </a:r>
            <a:r>
              <a:rPr lang="ru-RU" b="1" i="1" dirty="0" err="1"/>
              <a:t>үшін</a:t>
            </a:r>
            <a:r>
              <a:rPr lang="ru-RU" b="1" i="1" dirty="0"/>
              <a:t> </a:t>
            </a:r>
            <a:r>
              <a:rPr lang="ru-RU" b="1" i="1" dirty="0" err="1"/>
              <a:t>бірнеше</a:t>
            </a:r>
            <a:r>
              <a:rPr lang="ru-RU" b="1" i="1" dirty="0"/>
              <a:t> </a:t>
            </a:r>
            <a:r>
              <a:rPr lang="ru-RU" b="1" i="1" dirty="0" err="1"/>
              <a:t>ұсыныстарымыз</a:t>
            </a:r>
            <a:r>
              <a:rPr lang="ru-RU" b="1" i="1" dirty="0"/>
              <a:t> бар:</a:t>
            </a:r>
            <a:endParaRPr lang="ru-RU" i="1" dirty="0"/>
          </a:p>
          <a:p>
            <a:r>
              <a:rPr lang="ru-RU" b="1" i="1" dirty="0" err="1"/>
              <a:t>Бірінші</a:t>
            </a:r>
            <a:r>
              <a:rPr lang="ru-RU" b="1" i="1" dirty="0"/>
              <a:t> </a:t>
            </a:r>
            <a:r>
              <a:rPr lang="ru-RU" b="1" i="1" dirty="0" err="1"/>
              <a:t>ұсынысымыз</a:t>
            </a:r>
            <a:r>
              <a:rPr lang="ru-RU" b="1" i="1" dirty="0"/>
              <a:t>: </a:t>
            </a:r>
            <a:r>
              <a:rPr lang="ru-RU" b="1" i="1" dirty="0" err="1"/>
              <a:t>Уақытты</a:t>
            </a:r>
            <a:r>
              <a:rPr lang="ru-RU" b="1" i="1" dirty="0"/>
              <a:t> </a:t>
            </a:r>
            <a:r>
              <a:rPr lang="ru-RU" b="1" i="1" dirty="0" err="1"/>
              <a:t>дұрыс</a:t>
            </a:r>
            <a:r>
              <a:rPr lang="ru-RU" b="1" i="1" dirty="0"/>
              <a:t> </a:t>
            </a:r>
            <a:r>
              <a:rPr lang="ru-RU" b="1" i="1" dirty="0" err="1"/>
              <a:t>бөлу</a:t>
            </a:r>
            <a:endParaRPr lang="ru-RU" i="1" dirty="0">
              <a:ea typeface="Calibri"/>
              <a:cs typeface="Calibri"/>
            </a:endParaRPr>
          </a:p>
          <a:p>
            <a:r>
              <a:rPr lang="ru-RU" dirty="0" err="1"/>
              <a:t>Егер</a:t>
            </a:r>
            <a:r>
              <a:rPr lang="ru-RU" dirty="0"/>
              <a:t> </a:t>
            </a:r>
            <a:r>
              <a:rPr lang="ru-RU" dirty="0" err="1"/>
              <a:t>сізге</a:t>
            </a:r>
            <a:r>
              <a:rPr lang="ru-RU" dirty="0"/>
              <a:t> </a:t>
            </a:r>
            <a:r>
              <a:rPr lang="ru-RU" dirty="0" err="1"/>
              <a:t>бір</a:t>
            </a:r>
            <a:r>
              <a:rPr lang="ru-RU" dirty="0"/>
              <a:t> </a:t>
            </a:r>
            <a:r>
              <a:rPr lang="ru-RU" dirty="0" err="1"/>
              <a:t>күнде</a:t>
            </a:r>
            <a:r>
              <a:rPr lang="ru-RU" dirty="0"/>
              <a:t> </a:t>
            </a:r>
            <a:r>
              <a:rPr lang="ru-RU" dirty="0" err="1"/>
              <a:t>бірнеше</a:t>
            </a:r>
            <a:r>
              <a:rPr lang="ru-RU" dirty="0"/>
              <a:t> </a:t>
            </a:r>
            <a:r>
              <a:rPr lang="ru-RU" dirty="0" err="1"/>
              <a:t>тапсырманы</a:t>
            </a:r>
            <a:r>
              <a:rPr lang="ru-RU" dirty="0"/>
              <a:t> </a:t>
            </a:r>
            <a:r>
              <a:rPr lang="ru-RU" dirty="0" err="1"/>
              <a:t>үйіп-төксе</a:t>
            </a:r>
            <a:r>
              <a:rPr lang="ru-RU" dirty="0"/>
              <a:t>, не </a:t>
            </a:r>
            <a:r>
              <a:rPr lang="ru-RU" dirty="0" err="1"/>
              <a:t>істеріңізді</a:t>
            </a:r>
            <a:r>
              <a:rPr lang="ru-RU" dirty="0"/>
              <a:t> </a:t>
            </a:r>
            <a:r>
              <a:rPr lang="ru-RU" dirty="0" err="1"/>
              <a:t>білмей</a:t>
            </a:r>
            <a:r>
              <a:rPr lang="ru-RU" dirty="0"/>
              <a:t> </a:t>
            </a:r>
            <a:r>
              <a:rPr lang="ru-RU" dirty="0" err="1"/>
              <a:t>қаласыз</a:t>
            </a:r>
            <a:r>
              <a:rPr lang="ru-RU" dirty="0"/>
              <a:t>. </a:t>
            </a:r>
            <a:r>
              <a:rPr lang="ru-RU" dirty="0" err="1"/>
              <a:t>Қайсысынан</a:t>
            </a:r>
            <a:r>
              <a:rPr lang="ru-RU" dirty="0"/>
              <a:t> </a:t>
            </a:r>
            <a:r>
              <a:rPr lang="ru-RU" dirty="0" err="1"/>
              <a:t>бастарыңызды</a:t>
            </a:r>
            <a:r>
              <a:rPr lang="ru-RU" dirty="0"/>
              <a:t> </a:t>
            </a:r>
            <a:r>
              <a:rPr lang="ru-RU" dirty="0" err="1"/>
              <a:t>білмей</a:t>
            </a:r>
            <a:r>
              <a:rPr lang="ru-RU" dirty="0"/>
              <a:t> </a:t>
            </a:r>
            <a:r>
              <a:rPr lang="ru-RU" dirty="0" err="1"/>
              <a:t>ештеңе</a:t>
            </a:r>
            <a:r>
              <a:rPr lang="ru-RU" dirty="0"/>
              <a:t> </a:t>
            </a:r>
            <a:r>
              <a:rPr lang="ru-RU" dirty="0" err="1"/>
              <a:t>бітірмеуіңіз</a:t>
            </a:r>
            <a:r>
              <a:rPr lang="ru-RU" dirty="0"/>
              <a:t> де </a:t>
            </a:r>
            <a:r>
              <a:rPr lang="ru-RU" dirty="0" err="1"/>
              <a:t>мүмкін</a:t>
            </a:r>
            <a:r>
              <a:rPr lang="ru-RU" dirty="0"/>
              <a:t>. Сол </a:t>
            </a:r>
            <a:r>
              <a:rPr lang="ru-RU" dirty="0" err="1"/>
              <a:t>үшін</a:t>
            </a:r>
            <a:r>
              <a:rPr lang="ru-RU" dirty="0"/>
              <a:t> </a:t>
            </a:r>
            <a:r>
              <a:rPr lang="ru-RU" dirty="0" err="1"/>
              <a:t>маңыздылығына</a:t>
            </a:r>
            <a:r>
              <a:rPr lang="ru-RU" dirty="0"/>
              <a:t> </a:t>
            </a:r>
            <a:r>
              <a:rPr lang="ru-RU" dirty="0" err="1"/>
              <a:t>қарай</a:t>
            </a:r>
            <a:r>
              <a:rPr lang="ru-RU" dirty="0"/>
              <a:t> </a:t>
            </a:r>
            <a:r>
              <a:rPr lang="ru-RU" dirty="0" err="1"/>
              <a:t>істі</a:t>
            </a:r>
            <a:r>
              <a:rPr lang="ru-RU" dirty="0"/>
              <a:t> </a:t>
            </a:r>
            <a:r>
              <a:rPr lang="ru-RU" dirty="0" err="1"/>
              <a:t>бөліп</a:t>
            </a:r>
            <a:r>
              <a:rPr lang="ru-RU" dirty="0"/>
              <a:t> </a:t>
            </a:r>
            <a:r>
              <a:rPr lang="ru-RU" dirty="0" err="1"/>
              <a:t>қойыңыз</a:t>
            </a:r>
            <a:r>
              <a:rPr lang="ru-RU" dirty="0"/>
              <a:t>. </a:t>
            </a:r>
            <a:r>
              <a:rPr lang="ru-RU" dirty="0" err="1"/>
              <a:t>Осылайша</a:t>
            </a:r>
            <a:r>
              <a:rPr lang="ru-RU" dirty="0"/>
              <a:t> </a:t>
            </a:r>
            <a:r>
              <a:rPr lang="ru-RU" dirty="0" err="1"/>
              <a:t>сол</a:t>
            </a:r>
            <a:r>
              <a:rPr lang="ru-RU" dirty="0"/>
              <a:t> </a:t>
            </a:r>
            <a:r>
              <a:rPr lang="ru-RU" dirty="0" err="1"/>
              <a:t>іске</a:t>
            </a:r>
            <a:r>
              <a:rPr lang="ru-RU" dirty="0"/>
              <a:t> </a:t>
            </a:r>
            <a:r>
              <a:rPr lang="ru-RU" dirty="0" err="1"/>
              <a:t>зейін</a:t>
            </a:r>
            <a:r>
              <a:rPr lang="ru-RU" dirty="0"/>
              <a:t> </a:t>
            </a:r>
            <a:r>
              <a:rPr lang="ru-RU" dirty="0" err="1"/>
              <a:t>қоясыз</a:t>
            </a:r>
            <a:r>
              <a:rPr lang="ru-RU" dirty="0"/>
              <a:t>. </a:t>
            </a:r>
            <a:r>
              <a:rPr lang="ru-RU" u="sng" dirty="0">
                <a:hlinkClick r:id="rId3"/>
              </a:rPr>
              <a:t>Эйзенхауэр матрицасын</a:t>
            </a:r>
            <a:r>
              <a:rPr lang="ru-RU" dirty="0"/>
              <a:t> </a:t>
            </a:r>
            <a:r>
              <a:rPr lang="ru-RU" dirty="0" err="1"/>
              <a:t>қолданып</a:t>
            </a:r>
            <a:r>
              <a:rPr lang="ru-RU" dirty="0"/>
              <a:t> </a:t>
            </a:r>
            <a:r>
              <a:rPr lang="ru-RU" dirty="0" err="1"/>
              <a:t>көрсеңіз</a:t>
            </a:r>
            <a:r>
              <a:rPr lang="ru-RU" dirty="0"/>
              <a:t> </a:t>
            </a:r>
            <a:r>
              <a:rPr lang="ru-RU" dirty="0" err="1"/>
              <a:t>болады</a:t>
            </a:r>
            <a:r>
              <a:rPr lang="ru-RU" dirty="0"/>
              <a:t>.</a:t>
            </a:r>
            <a:endParaRPr lang="ru-RU" dirty="0">
              <a:cs typeface="Calibri"/>
            </a:endParaRPr>
          </a:p>
          <a:p>
            <a:r>
              <a:rPr lang="ru-RU" dirty="0" err="1">
                <a:ea typeface="Calibri"/>
                <a:cs typeface="Calibri"/>
              </a:rPr>
              <a:t>Мысалы</a:t>
            </a:r>
            <a:r>
              <a:rPr lang="ru-RU" dirty="0">
                <a:ea typeface="Calibri"/>
                <a:cs typeface="Calibri"/>
              </a:rPr>
              <a:t>, </a:t>
            </a:r>
            <a:r>
              <a:rPr lang="ru-RU" dirty="0" err="1"/>
              <a:t>Маңызды</a:t>
            </a:r>
            <a:r>
              <a:rPr lang="ru-RU" dirty="0"/>
              <a:t>, </a:t>
            </a:r>
            <a:r>
              <a:rPr lang="ru-RU" dirty="0" err="1"/>
              <a:t>бірақ</a:t>
            </a:r>
            <a:r>
              <a:rPr lang="ru-RU" dirty="0"/>
              <a:t> </a:t>
            </a:r>
            <a:r>
              <a:rPr lang="ru-RU" dirty="0" err="1"/>
              <a:t>шұғыл</a:t>
            </a:r>
            <a:r>
              <a:rPr lang="ru-RU" dirty="0"/>
              <a:t> </a:t>
            </a:r>
            <a:r>
              <a:rPr lang="ru-RU" dirty="0" err="1"/>
              <a:t>емес</a:t>
            </a:r>
            <a:r>
              <a:rPr lang="ru-RU" dirty="0"/>
              <a:t> </a:t>
            </a:r>
            <a:r>
              <a:rPr lang="ru-RU" dirty="0" err="1"/>
              <a:t>шаруалар</a:t>
            </a:r>
            <a:r>
              <a:rPr lang="ru-RU" dirty="0"/>
              <a:t>. Эйзенхауэр </a:t>
            </a:r>
            <a:r>
              <a:rPr lang="ru-RU" dirty="0" err="1"/>
              <a:t>өзінің</a:t>
            </a:r>
            <a:r>
              <a:rPr lang="ru-RU" dirty="0"/>
              <a:t> тайм-менеджмент </a:t>
            </a:r>
            <a:r>
              <a:rPr lang="ru-RU" dirty="0" err="1"/>
              <a:t>жүйесін</a:t>
            </a:r>
            <a:r>
              <a:rPr lang="ru-RU" dirty="0"/>
              <a:t> </a:t>
            </a:r>
            <a:r>
              <a:rPr lang="ru-RU" dirty="0" err="1"/>
              <a:t>құрастырғанда</a:t>
            </a:r>
            <a:r>
              <a:rPr lang="ru-RU" dirty="0"/>
              <a:t> </a:t>
            </a:r>
            <a:r>
              <a:rPr lang="ru-RU" dirty="0" err="1"/>
              <a:t>дәл</a:t>
            </a:r>
            <a:r>
              <a:rPr lang="ru-RU" dirty="0"/>
              <a:t> осы </a:t>
            </a:r>
            <a:r>
              <a:rPr lang="ru-RU" dirty="0" err="1"/>
              <a:t>категорияға</a:t>
            </a:r>
            <a:r>
              <a:rPr lang="ru-RU" dirty="0"/>
              <a:t> </a:t>
            </a:r>
            <a:r>
              <a:rPr lang="ru-RU" dirty="0" err="1"/>
              <a:t>басымдық</a:t>
            </a:r>
            <a:r>
              <a:rPr lang="ru-RU" dirty="0"/>
              <a:t> </a:t>
            </a:r>
            <a:r>
              <a:rPr lang="ru-RU" dirty="0" err="1"/>
              <a:t>берген</a:t>
            </a:r>
            <a:r>
              <a:rPr lang="ru-RU" dirty="0"/>
              <a:t>. </a:t>
            </a:r>
            <a:r>
              <a:rPr lang="ru-RU" dirty="0" err="1"/>
              <a:t>Себебі</a:t>
            </a:r>
            <a:r>
              <a:rPr lang="ru-RU" dirty="0"/>
              <a:t> осы </a:t>
            </a:r>
            <a:r>
              <a:rPr lang="ru-RU" dirty="0" err="1"/>
              <a:t>бөлікке</a:t>
            </a:r>
            <a:r>
              <a:rPr lang="ru-RU" dirty="0"/>
              <a:t> </a:t>
            </a:r>
            <a:r>
              <a:rPr lang="ru-RU" dirty="0" err="1"/>
              <a:t>шаруаны</a:t>
            </a:r>
            <a:r>
              <a:rPr lang="ru-RU" dirty="0"/>
              <a:t> </a:t>
            </a:r>
            <a:r>
              <a:rPr lang="ru-RU" dirty="0" err="1"/>
              <a:t>жазып</a:t>
            </a:r>
            <a:r>
              <a:rPr lang="ru-RU" dirty="0"/>
              <a:t>, оны </a:t>
            </a:r>
            <a:r>
              <a:rPr lang="ru-RU" dirty="0" err="1"/>
              <a:t>атқарып</a:t>
            </a:r>
            <a:r>
              <a:rPr lang="ru-RU" dirty="0"/>
              <a:t> </a:t>
            </a:r>
            <a:r>
              <a:rPr lang="ru-RU" dirty="0" err="1"/>
              <a:t>тастау</a:t>
            </a:r>
            <a:r>
              <a:rPr lang="ru-RU" dirty="0"/>
              <a:t> – </a:t>
            </a:r>
            <a:r>
              <a:rPr lang="ru-RU" dirty="0" err="1"/>
              <a:t>жоспарды</a:t>
            </a:r>
            <a:r>
              <a:rPr lang="ru-RU" dirty="0"/>
              <a:t> </a:t>
            </a:r>
            <a:r>
              <a:rPr lang="ru-RU" dirty="0" err="1"/>
              <a:t>мүлтіксіз</a:t>
            </a:r>
            <a:r>
              <a:rPr lang="ru-RU" dirty="0"/>
              <a:t> </a:t>
            </a:r>
            <a:r>
              <a:rPr lang="ru-RU" dirty="0" err="1"/>
              <a:t>орындау</a:t>
            </a:r>
            <a:r>
              <a:rPr lang="ru-RU" dirty="0"/>
              <a:t> </a:t>
            </a:r>
            <a:r>
              <a:rPr lang="ru-RU" dirty="0" err="1"/>
              <a:t>дегенді</a:t>
            </a:r>
            <a:r>
              <a:rPr lang="ru-RU" dirty="0"/>
              <a:t> </a:t>
            </a:r>
            <a:r>
              <a:rPr lang="ru-RU" dirty="0" err="1"/>
              <a:t>білдіреді</a:t>
            </a:r>
            <a:r>
              <a:rPr lang="ru-RU" dirty="0"/>
              <a:t>. </a:t>
            </a:r>
            <a:r>
              <a:rPr lang="ru-RU" dirty="0" err="1"/>
              <a:t>Мысалы</a:t>
            </a:r>
            <a:r>
              <a:rPr lang="ru-RU" dirty="0"/>
              <a:t>, </a:t>
            </a:r>
            <a:r>
              <a:rPr lang="ru-RU" dirty="0" err="1"/>
              <a:t>уақытылы</a:t>
            </a:r>
            <a:r>
              <a:rPr lang="ru-RU" dirty="0"/>
              <a:t> </a:t>
            </a:r>
            <a:r>
              <a:rPr lang="ru-RU" dirty="0" err="1"/>
              <a:t>дәрігерге</a:t>
            </a:r>
            <a:r>
              <a:rPr lang="ru-RU" dirty="0"/>
              <a:t> </a:t>
            </a:r>
            <a:r>
              <a:rPr lang="ru-RU" dirty="0" err="1"/>
              <a:t>көріну</a:t>
            </a:r>
            <a:r>
              <a:rPr lang="ru-RU" dirty="0"/>
              <a:t> </a:t>
            </a:r>
            <a:r>
              <a:rPr lang="ru-RU" dirty="0" err="1"/>
              <a:t>көптеген</a:t>
            </a:r>
            <a:r>
              <a:rPr lang="ru-RU" dirty="0"/>
              <a:t> </a:t>
            </a:r>
            <a:r>
              <a:rPr lang="ru-RU" dirty="0" err="1"/>
              <a:t>аурулардың</a:t>
            </a:r>
            <a:r>
              <a:rPr lang="ru-RU" dirty="0"/>
              <a:t> </a:t>
            </a:r>
            <a:r>
              <a:rPr lang="ru-RU" dirty="0" err="1"/>
              <a:t>алдын-алуға</a:t>
            </a:r>
            <a:r>
              <a:rPr lang="ru-RU" dirty="0"/>
              <a:t> </a:t>
            </a:r>
            <a:r>
              <a:rPr lang="ru-RU" dirty="0" err="1"/>
              <a:t>негіз</a:t>
            </a:r>
            <a:r>
              <a:rPr lang="ru-RU" dirty="0"/>
              <a:t> бола </a:t>
            </a:r>
            <a:r>
              <a:rPr lang="ru-RU" dirty="0" err="1"/>
              <a:t>алады</a:t>
            </a:r>
            <a:r>
              <a:rPr lang="ru-RU" dirty="0"/>
              <a:t>. </a:t>
            </a:r>
            <a:r>
              <a:rPr lang="ru-RU" dirty="0" err="1"/>
              <a:t>Сонымен</a:t>
            </a:r>
            <a:r>
              <a:rPr lang="ru-RU" dirty="0"/>
              <a:t> </a:t>
            </a:r>
            <a:r>
              <a:rPr lang="ru-RU" dirty="0" err="1"/>
              <a:t>қатар</a:t>
            </a:r>
            <a:r>
              <a:rPr lang="ru-RU" dirty="0"/>
              <a:t> </a:t>
            </a:r>
            <a:r>
              <a:rPr lang="ru-RU" dirty="0" err="1"/>
              <a:t>студенттік</a:t>
            </a:r>
            <a:r>
              <a:rPr lang="ru-RU" dirty="0"/>
              <a:t> диплом </a:t>
            </a:r>
            <a:r>
              <a:rPr lang="ru-RU" dirty="0" err="1"/>
              <a:t>жұмысын</a:t>
            </a:r>
            <a:r>
              <a:rPr lang="ru-RU" dirty="0"/>
              <a:t> </a:t>
            </a:r>
            <a:r>
              <a:rPr lang="ru-RU" dirty="0" err="1"/>
              <a:t>жазуға</a:t>
            </a:r>
            <a:r>
              <a:rPr lang="ru-RU" dirty="0"/>
              <a:t> </a:t>
            </a:r>
            <a:r>
              <a:rPr lang="ru-RU" dirty="0" err="1"/>
              <a:t>ертерек</a:t>
            </a:r>
            <a:r>
              <a:rPr lang="ru-RU" dirty="0"/>
              <a:t> </a:t>
            </a:r>
            <a:r>
              <a:rPr lang="ru-RU" dirty="0" err="1"/>
              <a:t>кірісу</a:t>
            </a:r>
            <a:r>
              <a:rPr lang="ru-RU" dirty="0"/>
              <a:t> </a:t>
            </a:r>
            <a:r>
              <a:rPr lang="ru-RU" dirty="0" err="1"/>
              <a:t>қателерді</a:t>
            </a:r>
            <a:r>
              <a:rPr lang="ru-RU" dirty="0"/>
              <a:t> </a:t>
            </a:r>
            <a:r>
              <a:rPr lang="ru-RU" dirty="0" err="1"/>
              <a:t>түзеп</a:t>
            </a:r>
            <a:r>
              <a:rPr lang="ru-RU" dirty="0"/>
              <a:t> </a:t>
            </a:r>
            <a:r>
              <a:rPr lang="ru-RU" dirty="0" err="1"/>
              <a:t>шығуға</a:t>
            </a:r>
            <a:r>
              <a:rPr lang="ru-RU" dirty="0"/>
              <a:t> </a:t>
            </a:r>
            <a:r>
              <a:rPr lang="ru-RU" dirty="0" err="1"/>
              <a:t>мүмкіндік</a:t>
            </a:r>
            <a:r>
              <a:rPr lang="ru-RU" dirty="0"/>
              <a:t> </a:t>
            </a:r>
            <a:r>
              <a:rPr lang="ru-RU" dirty="0" err="1"/>
              <a:t>береді</a:t>
            </a:r>
            <a:r>
              <a:rPr lang="ru-RU" dirty="0"/>
              <a:t>.</a:t>
            </a:r>
            <a:endParaRPr lang="ru-RU" dirty="0">
              <a:ea typeface="Calibri"/>
              <a:cs typeface="Calibri"/>
            </a:endParaRPr>
          </a:p>
          <a:p>
            <a:r>
              <a:rPr lang="ru-RU" dirty="0"/>
              <a:t> </a:t>
            </a:r>
            <a:r>
              <a:rPr lang="ru-RU" dirty="0" err="1"/>
              <a:t>Маңызды</a:t>
            </a:r>
            <a:r>
              <a:rPr lang="ru-RU" dirty="0"/>
              <a:t> да, </a:t>
            </a:r>
            <a:r>
              <a:rPr lang="ru-RU" dirty="0" err="1"/>
              <a:t>шұғыл</a:t>
            </a:r>
            <a:r>
              <a:rPr lang="ru-RU" dirty="0"/>
              <a:t> да </a:t>
            </a:r>
            <a:r>
              <a:rPr lang="ru-RU" dirty="0" err="1"/>
              <a:t>емес</a:t>
            </a:r>
            <a:r>
              <a:rPr lang="ru-RU" dirty="0"/>
              <a:t> </a:t>
            </a:r>
            <a:r>
              <a:rPr lang="ru-RU" dirty="0" err="1"/>
              <a:t>шаруалар</a:t>
            </a:r>
            <a:r>
              <a:rPr lang="ru-RU" dirty="0"/>
              <a:t>. </a:t>
            </a:r>
            <a:r>
              <a:rPr lang="ru-RU" dirty="0" err="1"/>
              <a:t>Кейде</a:t>
            </a:r>
            <a:r>
              <a:rPr lang="ru-RU" dirty="0"/>
              <a:t> </a:t>
            </a:r>
            <a:r>
              <a:rPr lang="ru-RU" dirty="0" err="1"/>
              <a:t>бір</a:t>
            </a:r>
            <a:r>
              <a:rPr lang="ru-RU" dirty="0"/>
              <a:t> </a:t>
            </a:r>
            <a:r>
              <a:rPr lang="ru-RU" dirty="0" err="1"/>
              <a:t>жұмысқа</a:t>
            </a:r>
            <a:r>
              <a:rPr lang="ru-RU" dirty="0"/>
              <a:t> </a:t>
            </a:r>
            <a:r>
              <a:rPr lang="ru-RU" dirty="0" err="1"/>
              <a:t>кіріспес</a:t>
            </a:r>
            <a:r>
              <a:rPr lang="ru-RU" dirty="0"/>
              <a:t> </a:t>
            </a:r>
            <a:r>
              <a:rPr lang="ru-RU" dirty="0" err="1"/>
              <a:t>үшін</a:t>
            </a:r>
            <a:r>
              <a:rPr lang="ru-RU" dirty="0"/>
              <a:t> </a:t>
            </a:r>
            <a:r>
              <a:rPr lang="ru-RU" dirty="0" err="1"/>
              <a:t>өзімізді</a:t>
            </a:r>
            <a:r>
              <a:rPr lang="ru-RU" dirty="0"/>
              <a:t> </a:t>
            </a:r>
            <a:r>
              <a:rPr lang="ru-RU" dirty="0" err="1"/>
              <a:t>алдаусыратып</a:t>
            </a:r>
            <a:r>
              <a:rPr lang="ru-RU" dirty="0"/>
              <a:t> </a:t>
            </a:r>
            <a:r>
              <a:rPr lang="ru-RU" dirty="0" err="1"/>
              <a:t>жасайтын</a:t>
            </a:r>
            <a:r>
              <a:rPr lang="ru-RU" dirty="0"/>
              <a:t> </a:t>
            </a:r>
            <a:r>
              <a:rPr lang="ru-RU" dirty="0" err="1"/>
              <a:t>шаруаларды</a:t>
            </a:r>
            <a:r>
              <a:rPr lang="ru-RU" dirty="0"/>
              <a:t> Эйзенхауэр осы </a:t>
            </a:r>
            <a:r>
              <a:rPr lang="ru-RU" dirty="0" err="1"/>
              <a:t>бөлікке</a:t>
            </a:r>
            <a:r>
              <a:rPr lang="ru-RU" dirty="0"/>
              <a:t> </a:t>
            </a:r>
            <a:r>
              <a:rPr lang="ru-RU" dirty="0" err="1"/>
              <a:t>жатқызған</a:t>
            </a:r>
            <a:r>
              <a:rPr lang="ru-RU" dirty="0"/>
              <a:t>. </a:t>
            </a:r>
            <a:r>
              <a:rPr lang="ru-RU" dirty="0" err="1"/>
              <a:t>Мысалы</a:t>
            </a:r>
            <a:r>
              <a:rPr lang="ru-RU" dirty="0"/>
              <a:t>, </a:t>
            </a:r>
            <a:r>
              <a:rPr lang="ru-RU" dirty="0" err="1"/>
              <a:t>телефонмен</a:t>
            </a:r>
            <a:r>
              <a:rPr lang="ru-RU" dirty="0"/>
              <a:t> </a:t>
            </a:r>
            <a:r>
              <a:rPr lang="ru-RU" dirty="0" err="1"/>
              <a:t>ұзақ</a:t>
            </a:r>
            <a:r>
              <a:rPr lang="ru-RU" dirty="0"/>
              <a:t> </a:t>
            </a:r>
            <a:r>
              <a:rPr lang="ru-RU" dirty="0" err="1"/>
              <a:t>әңгімелесу</a:t>
            </a:r>
            <a:r>
              <a:rPr lang="ru-RU" dirty="0"/>
              <a:t>, </a:t>
            </a:r>
            <a:r>
              <a:rPr lang="ru-RU" dirty="0" err="1"/>
              <a:t>телехикаяларды</a:t>
            </a:r>
            <a:r>
              <a:rPr lang="ru-RU" dirty="0"/>
              <a:t> </a:t>
            </a:r>
            <a:r>
              <a:rPr lang="ru-RU" dirty="0" err="1"/>
              <a:t>қарау</a:t>
            </a:r>
            <a:r>
              <a:rPr lang="ru-RU" dirty="0"/>
              <a:t>, хат-</a:t>
            </a:r>
            <a:r>
              <a:rPr lang="ru-RU" dirty="0" err="1"/>
              <a:t>хабарлама</a:t>
            </a:r>
            <a:r>
              <a:rPr lang="ru-RU" dirty="0"/>
              <a:t> </a:t>
            </a:r>
            <a:r>
              <a:rPr lang="ru-RU" dirty="0" err="1"/>
              <a:t>жазу</a:t>
            </a:r>
            <a:r>
              <a:rPr lang="ru-RU" dirty="0"/>
              <a:t>, </a:t>
            </a:r>
            <a:r>
              <a:rPr lang="ru-RU" dirty="0" err="1"/>
              <a:t>әлеуметтік</a:t>
            </a:r>
            <a:r>
              <a:rPr lang="ru-RU" dirty="0"/>
              <a:t> </a:t>
            </a:r>
            <a:r>
              <a:rPr lang="ru-RU" dirty="0" err="1"/>
              <a:t>желі</a:t>
            </a:r>
            <a:r>
              <a:rPr lang="ru-RU" dirty="0"/>
              <a:t> </a:t>
            </a:r>
            <a:r>
              <a:rPr lang="ru-RU" dirty="0" err="1"/>
              <a:t>жаңалықтарын</a:t>
            </a:r>
            <a:r>
              <a:rPr lang="ru-RU" dirty="0"/>
              <a:t> </a:t>
            </a:r>
            <a:r>
              <a:rPr lang="ru-RU" dirty="0" err="1"/>
              <a:t>тексеру</a:t>
            </a:r>
            <a:r>
              <a:rPr lang="ru-RU" dirty="0"/>
              <a:t> </a:t>
            </a:r>
            <a:r>
              <a:rPr lang="ru-RU" dirty="0" err="1"/>
              <a:t>жұмыстары</a:t>
            </a:r>
            <a:r>
              <a:rPr lang="ru-RU" dirty="0"/>
              <a:t>. </a:t>
            </a:r>
            <a:r>
              <a:rPr lang="ru-RU" dirty="0" err="1"/>
              <a:t>Мұның</a:t>
            </a:r>
            <a:r>
              <a:rPr lang="ru-RU" dirty="0"/>
              <a:t> </a:t>
            </a:r>
            <a:r>
              <a:rPr lang="ru-RU" dirty="0" err="1"/>
              <a:t>бәрі</a:t>
            </a:r>
            <a:r>
              <a:rPr lang="ru-RU" dirty="0"/>
              <a:t> </a:t>
            </a:r>
            <a:r>
              <a:rPr lang="ru-RU" dirty="0" err="1"/>
              <a:t>шұғыл</a:t>
            </a:r>
            <a:r>
              <a:rPr lang="ru-RU" dirty="0"/>
              <a:t> </a:t>
            </a:r>
            <a:r>
              <a:rPr lang="ru-RU" dirty="0" err="1"/>
              <a:t>шаруа</a:t>
            </a:r>
            <a:r>
              <a:rPr lang="ru-RU" dirty="0"/>
              <a:t> </a:t>
            </a:r>
            <a:r>
              <a:rPr lang="ru-RU" dirty="0" err="1"/>
              <a:t>емес</a:t>
            </a:r>
            <a:r>
              <a:rPr lang="ru-RU" dirty="0"/>
              <a:t>. </a:t>
            </a:r>
            <a:r>
              <a:rPr lang="ru-RU" dirty="0" err="1"/>
              <a:t>Сонымен</a:t>
            </a:r>
            <a:r>
              <a:rPr lang="ru-RU" dirty="0"/>
              <a:t> </a:t>
            </a:r>
            <a:r>
              <a:rPr lang="ru-RU" dirty="0" err="1"/>
              <a:t>қатар</a:t>
            </a:r>
            <a:r>
              <a:rPr lang="ru-RU" dirty="0"/>
              <a:t> </a:t>
            </a:r>
            <a:r>
              <a:rPr lang="ru-RU" dirty="0" err="1"/>
              <a:t>маңызды</a:t>
            </a:r>
            <a:r>
              <a:rPr lang="ru-RU" dirty="0"/>
              <a:t> да </a:t>
            </a:r>
            <a:r>
              <a:rPr lang="ru-RU" dirty="0" err="1"/>
              <a:t>емес</a:t>
            </a:r>
            <a:r>
              <a:rPr lang="ru-RU" dirty="0"/>
              <a:t>. </a:t>
            </a:r>
            <a:r>
              <a:rPr lang="ru-RU" dirty="0" err="1"/>
              <a:t>Алайда</a:t>
            </a:r>
            <a:r>
              <a:rPr lang="ru-RU" dirty="0"/>
              <a:t> </a:t>
            </a:r>
            <a:r>
              <a:rPr lang="ru-RU" dirty="0" err="1"/>
              <a:t>адам</a:t>
            </a:r>
            <a:r>
              <a:rPr lang="ru-RU" dirty="0"/>
              <a:t> </a:t>
            </a:r>
            <a:r>
              <a:rPr lang="ru-RU" dirty="0" err="1"/>
              <a:t>уақытты</a:t>
            </a:r>
            <a:r>
              <a:rPr lang="ru-RU" dirty="0"/>
              <a:t> </a:t>
            </a:r>
            <a:r>
              <a:rPr lang="ru-RU" dirty="0" err="1"/>
              <a:t>жұтып</a:t>
            </a:r>
            <a:r>
              <a:rPr lang="ru-RU" dirty="0"/>
              <a:t> </a:t>
            </a:r>
            <a:r>
              <a:rPr lang="ru-RU" dirty="0" err="1"/>
              <a:t>қоятын</a:t>
            </a:r>
            <a:r>
              <a:rPr lang="ru-RU" dirty="0"/>
              <a:t> осы </a:t>
            </a:r>
            <a:r>
              <a:rPr lang="ru-RU" dirty="0" err="1"/>
              <a:t>шаруалармен</a:t>
            </a:r>
            <a:r>
              <a:rPr lang="ru-RU" dirty="0"/>
              <a:t> </a:t>
            </a:r>
            <a:r>
              <a:rPr lang="ru-RU" dirty="0" err="1"/>
              <a:t>айналысқанды</a:t>
            </a:r>
            <a:r>
              <a:rPr lang="ru-RU" dirty="0"/>
              <a:t> </a:t>
            </a:r>
            <a:r>
              <a:rPr lang="ru-RU" dirty="0" err="1"/>
              <a:t>жақсы</a:t>
            </a:r>
            <a:r>
              <a:rPr lang="ru-RU" dirty="0"/>
              <a:t> </a:t>
            </a:r>
            <a:r>
              <a:rPr lang="ru-RU" dirty="0" err="1"/>
              <a:t>көреді</a:t>
            </a:r>
            <a:r>
              <a:rPr lang="ru-RU" dirty="0"/>
              <a:t>.</a:t>
            </a:r>
          </a:p>
          <a:p>
            <a:r>
              <a:rPr lang="ru-RU" dirty="0"/>
              <a:t> </a:t>
            </a:r>
            <a:endParaRPr lang="ru-RU" dirty="0">
              <a:ea typeface="Calibri"/>
              <a:cs typeface="Calibri"/>
            </a:endParaRPr>
          </a:p>
          <a:p>
            <a:endParaRPr lang="ru-RU" dirty="0">
              <a:ea typeface="Calibri"/>
              <a:cs typeface="Calibri"/>
            </a:endParaRPr>
          </a:p>
          <a:p>
            <a:endParaRPr lang="en-US" dirty="0"/>
          </a:p>
        </p:txBody>
      </p:sp>
      <p:sp>
        <p:nvSpPr>
          <p:cNvPr id="4" name="Slide Number Placeholder 3"/>
          <p:cNvSpPr>
            <a:spLocks noGrp="1"/>
          </p:cNvSpPr>
          <p:nvPr>
            <p:ph type="sldNum" sz="quarter" idx="5"/>
          </p:nvPr>
        </p:nvSpPr>
        <p:spPr/>
        <p:txBody>
          <a:bodyPr/>
          <a:lstStyle/>
          <a:p>
            <a:fld id="{A97790B2-33D5-4A49-A333-4ACDF2822736}" type="slidenum">
              <a:rPr lang="en-US" smtClean="0"/>
              <a:t>82</a:t>
            </a:fld>
            <a:endParaRPr lang="en-US"/>
          </a:p>
        </p:txBody>
      </p:sp>
    </p:spTree>
    <p:extLst>
      <p:ext uri="{BB962C8B-B14F-4D97-AF65-F5344CB8AC3E}">
        <p14:creationId xmlns:p14="http://schemas.microsoft.com/office/powerpoint/2010/main" val="13457374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b="1" i="1" dirty="0" err="1"/>
              <a:t>Жоспар</a:t>
            </a:r>
            <a:r>
              <a:rPr lang="ru-RU" b="1" i="1" dirty="0"/>
              <a:t> </a:t>
            </a:r>
            <a:r>
              <a:rPr lang="ru-RU" b="1" i="1" dirty="0" err="1"/>
              <a:t>құру</a:t>
            </a:r>
            <a:endParaRPr lang="ru-RU" i="1" dirty="0">
              <a:ea typeface="Calibri"/>
              <a:cs typeface="Calibri"/>
            </a:endParaRPr>
          </a:p>
          <a:p>
            <a:r>
              <a:rPr lang="ru-RU" dirty="0" err="1"/>
              <a:t>Мынаны</a:t>
            </a:r>
            <a:r>
              <a:rPr lang="ru-RU" dirty="0"/>
              <a:t> </a:t>
            </a:r>
            <a:r>
              <a:rPr lang="ru-RU" dirty="0" err="1"/>
              <a:t>істеу</a:t>
            </a:r>
            <a:r>
              <a:rPr lang="ru-RU" dirty="0"/>
              <a:t> керек </a:t>
            </a:r>
            <a:r>
              <a:rPr lang="ru-RU" dirty="0" err="1"/>
              <a:t>деп</a:t>
            </a:r>
            <a:r>
              <a:rPr lang="ru-RU" dirty="0"/>
              <a:t> </a:t>
            </a:r>
            <a:r>
              <a:rPr lang="ru-RU" dirty="0" err="1"/>
              <a:t>ойлап</a:t>
            </a:r>
            <a:r>
              <a:rPr lang="ru-RU" dirty="0"/>
              <a:t> </a:t>
            </a:r>
            <a:r>
              <a:rPr lang="ru-RU" dirty="0" err="1"/>
              <a:t>қою</a:t>
            </a:r>
            <a:r>
              <a:rPr lang="ru-RU" dirty="0"/>
              <a:t> </a:t>
            </a:r>
            <a:r>
              <a:rPr lang="ru-RU" dirty="0" err="1"/>
              <a:t>жеткіліксіз</a:t>
            </a:r>
            <a:r>
              <a:rPr lang="ru-RU" dirty="0"/>
              <a:t>. </a:t>
            </a:r>
            <a:r>
              <a:rPr lang="ru-RU" dirty="0" err="1"/>
              <a:t>Орындалу</a:t>
            </a:r>
            <a:r>
              <a:rPr lang="ru-RU" dirty="0"/>
              <a:t> керек </a:t>
            </a:r>
            <a:r>
              <a:rPr lang="ru-RU" dirty="0" err="1"/>
              <a:t>тапсырмаларды</a:t>
            </a:r>
            <a:r>
              <a:rPr lang="ru-RU" dirty="0"/>
              <a:t> </a:t>
            </a:r>
            <a:r>
              <a:rPr lang="ru-RU" dirty="0" err="1"/>
              <a:t>күнделікке</a:t>
            </a:r>
            <a:r>
              <a:rPr lang="ru-RU" dirty="0"/>
              <a:t> </a:t>
            </a:r>
            <a:r>
              <a:rPr lang="ru-RU" dirty="0" err="1"/>
              <a:t>тізіп</a:t>
            </a:r>
            <a:r>
              <a:rPr lang="ru-RU" dirty="0"/>
              <a:t> </a:t>
            </a:r>
            <a:r>
              <a:rPr lang="ru-RU" dirty="0" err="1"/>
              <a:t>қойыңыз</a:t>
            </a:r>
            <a:r>
              <a:rPr lang="ru-RU" dirty="0"/>
              <a:t>. </a:t>
            </a:r>
            <a:r>
              <a:rPr lang="ru-RU" dirty="0" err="1"/>
              <a:t>Орындаған</a:t>
            </a:r>
            <a:r>
              <a:rPr lang="ru-RU" dirty="0"/>
              <a:t> </a:t>
            </a:r>
            <a:r>
              <a:rPr lang="ru-RU" dirty="0" err="1"/>
              <a:t>нәрсеге</a:t>
            </a:r>
            <a:r>
              <a:rPr lang="ru-RU" dirty="0"/>
              <a:t> + </a:t>
            </a:r>
            <a:r>
              <a:rPr lang="ru-RU" dirty="0" err="1"/>
              <a:t>қойып</a:t>
            </a:r>
            <a:r>
              <a:rPr lang="ru-RU" dirty="0"/>
              <a:t> </a:t>
            </a:r>
            <a:r>
              <a:rPr lang="ru-RU" dirty="0" err="1"/>
              <a:t>отырыңыз</a:t>
            </a:r>
            <a:r>
              <a:rPr lang="ru-RU" dirty="0"/>
              <a:t>. Осы </a:t>
            </a:r>
            <a:r>
              <a:rPr lang="ru-RU" dirty="0" err="1"/>
              <a:t>кезде</a:t>
            </a:r>
            <a:r>
              <a:rPr lang="ru-RU" dirty="0"/>
              <a:t> </a:t>
            </a:r>
            <a:r>
              <a:rPr lang="ru-RU" dirty="0" err="1"/>
              <a:t>ішкі</a:t>
            </a:r>
            <a:r>
              <a:rPr lang="ru-RU" dirty="0"/>
              <a:t> мотивация </a:t>
            </a:r>
            <a:r>
              <a:rPr lang="ru-RU" dirty="0" err="1"/>
              <a:t>оянады</a:t>
            </a:r>
            <a:r>
              <a:rPr lang="ru-RU" dirty="0"/>
              <a:t>.</a:t>
            </a:r>
            <a:endParaRPr lang="ru-RU" dirty="0">
              <a:cs typeface="Calibri"/>
            </a:endParaRPr>
          </a:p>
          <a:p>
            <a:r>
              <a:rPr lang="ru-RU" dirty="0" err="1"/>
              <a:t>Әрбір</a:t>
            </a:r>
            <a:r>
              <a:rPr lang="ru-RU" dirty="0"/>
              <a:t> </a:t>
            </a:r>
            <a:r>
              <a:rPr lang="ru-RU" dirty="0" err="1"/>
              <a:t>адам</a:t>
            </a:r>
            <a:r>
              <a:rPr lang="ru-RU" dirty="0"/>
              <a:t> </a:t>
            </a:r>
            <a:r>
              <a:rPr lang="ru-RU" dirty="0" err="1"/>
              <a:t>өзінің</a:t>
            </a:r>
            <a:r>
              <a:rPr lang="ru-RU" dirty="0"/>
              <a:t> </a:t>
            </a:r>
            <a:r>
              <a:rPr lang="ru-RU" dirty="0" err="1"/>
              <a:t>уақытын</a:t>
            </a:r>
            <a:r>
              <a:rPr lang="ru-RU" dirty="0"/>
              <a:t> </a:t>
            </a:r>
            <a:r>
              <a:rPr lang="ru-RU" dirty="0" err="1"/>
              <a:t>қалай</a:t>
            </a:r>
            <a:r>
              <a:rPr lang="ru-RU" dirty="0"/>
              <a:t> </a:t>
            </a:r>
            <a:r>
              <a:rPr lang="ru-RU" dirty="0" err="1"/>
              <a:t>өткізетіндерін</a:t>
            </a:r>
            <a:r>
              <a:rPr lang="ru-RU" dirty="0"/>
              <a:t> </a:t>
            </a:r>
            <a:r>
              <a:rPr lang="ru-RU" dirty="0" err="1"/>
              <a:t>бақылап</a:t>
            </a:r>
            <a:r>
              <a:rPr lang="ru-RU" dirty="0"/>
              <a:t>, </a:t>
            </a:r>
            <a:r>
              <a:rPr lang="ru-RU" dirty="0" err="1"/>
              <a:t>зерттеуі</a:t>
            </a:r>
            <a:r>
              <a:rPr lang="ru-RU" dirty="0"/>
              <a:t> керек. </a:t>
            </a:r>
            <a:r>
              <a:rPr lang="ru-RU" dirty="0" err="1"/>
              <a:t>Бұл</a:t>
            </a:r>
            <a:r>
              <a:rPr lang="ru-RU" dirty="0"/>
              <a:t> </a:t>
            </a:r>
            <a:r>
              <a:rPr lang="ru-RU" dirty="0" err="1"/>
              <a:t>арқылы</a:t>
            </a:r>
            <a:r>
              <a:rPr lang="ru-RU" dirty="0"/>
              <a:t> </a:t>
            </a:r>
            <a:r>
              <a:rPr lang="ru-RU" dirty="0" err="1"/>
              <a:t>адамдар</a:t>
            </a:r>
            <a:r>
              <a:rPr lang="ru-RU" dirty="0"/>
              <a:t> </a:t>
            </a:r>
            <a:r>
              <a:rPr lang="ru-RU" dirty="0" err="1"/>
              <a:t>осал</a:t>
            </a:r>
            <a:r>
              <a:rPr lang="ru-RU" dirty="0"/>
              <a:t> </a:t>
            </a:r>
            <a:r>
              <a:rPr lang="ru-RU" dirty="0" err="1"/>
              <a:t>тұстарын</a:t>
            </a:r>
            <a:r>
              <a:rPr lang="ru-RU" dirty="0"/>
              <a:t> </a:t>
            </a:r>
            <a:r>
              <a:rPr lang="ru-RU" dirty="0" err="1"/>
              <a:t>біліп</a:t>
            </a:r>
            <a:r>
              <a:rPr lang="ru-RU" dirty="0"/>
              <a:t>, </a:t>
            </a:r>
            <a:r>
              <a:rPr lang="ru-RU" dirty="0" err="1"/>
              <a:t>олардан</a:t>
            </a:r>
            <a:r>
              <a:rPr lang="ru-RU" dirty="0"/>
              <a:t> </a:t>
            </a:r>
            <a:r>
              <a:rPr lang="ru-RU" dirty="0" err="1"/>
              <a:t>құтылуға</a:t>
            </a:r>
            <a:r>
              <a:rPr lang="ru-RU" dirty="0"/>
              <a:t> </a:t>
            </a:r>
            <a:r>
              <a:rPr lang="ru-RU" dirty="0" err="1"/>
              <a:t>тырысады</a:t>
            </a:r>
            <a:r>
              <a:rPr lang="ru-RU" dirty="0"/>
              <a:t>. </a:t>
            </a:r>
            <a:r>
              <a:rPr lang="ru-RU" dirty="0" err="1"/>
              <a:t>Уақытты</a:t>
            </a:r>
            <a:r>
              <a:rPr lang="ru-RU" dirty="0"/>
              <a:t> </a:t>
            </a:r>
            <a:r>
              <a:rPr lang="ru-RU" dirty="0" err="1"/>
              <a:t>тиімді</a:t>
            </a:r>
            <a:r>
              <a:rPr lang="ru-RU" dirty="0"/>
              <a:t> </a:t>
            </a:r>
            <a:r>
              <a:rPr lang="ru-RU" dirty="0" err="1"/>
              <a:t>пайдалана</a:t>
            </a:r>
            <a:r>
              <a:rPr lang="ru-RU" dirty="0"/>
              <a:t> </a:t>
            </a:r>
            <a:r>
              <a:rPr lang="ru-RU" dirty="0" err="1"/>
              <a:t>білу</a:t>
            </a:r>
            <a:r>
              <a:rPr lang="ru-RU" dirty="0"/>
              <a:t> </a:t>
            </a:r>
            <a:r>
              <a:rPr lang="ru-RU" dirty="0" err="1"/>
              <a:t>үшін</a:t>
            </a:r>
            <a:r>
              <a:rPr lang="ru-RU" dirty="0"/>
              <a:t>, </a:t>
            </a:r>
            <a:r>
              <a:rPr lang="ru-RU" dirty="0" err="1"/>
              <a:t>адам</a:t>
            </a:r>
            <a:r>
              <a:rPr lang="ru-RU" dirty="0"/>
              <a:t> </a:t>
            </a:r>
            <a:r>
              <a:rPr lang="ru-RU" dirty="0" err="1"/>
              <a:t>ең</a:t>
            </a:r>
            <a:r>
              <a:rPr lang="ru-RU" dirty="0"/>
              <a:t> </a:t>
            </a:r>
            <a:r>
              <a:rPr lang="ru-RU" dirty="0" err="1"/>
              <a:t>алдымен</a:t>
            </a:r>
            <a:r>
              <a:rPr lang="ru-RU" dirty="0"/>
              <a:t> </a:t>
            </a:r>
            <a:r>
              <a:rPr lang="ru-RU" dirty="0" err="1"/>
              <a:t>оның</a:t>
            </a:r>
            <a:r>
              <a:rPr lang="ru-RU" dirty="0"/>
              <a:t> </a:t>
            </a:r>
            <a:r>
              <a:rPr lang="ru-RU" dirty="0" err="1"/>
              <a:t>маңыздылығын</a:t>
            </a:r>
            <a:r>
              <a:rPr lang="ru-RU" dirty="0"/>
              <a:t> </a:t>
            </a:r>
            <a:r>
              <a:rPr lang="ru-RU" dirty="0" err="1"/>
              <a:t>түсініп</a:t>
            </a:r>
            <a:r>
              <a:rPr lang="ru-RU" dirty="0"/>
              <a:t>, </a:t>
            </a:r>
            <a:r>
              <a:rPr lang="ru-RU" dirty="0" err="1"/>
              <a:t>әр</a:t>
            </a:r>
            <a:r>
              <a:rPr lang="ru-RU" dirty="0"/>
              <a:t> </a:t>
            </a:r>
            <a:r>
              <a:rPr lang="ru-RU" dirty="0" err="1"/>
              <a:t>іске</a:t>
            </a:r>
            <a:r>
              <a:rPr lang="ru-RU" dirty="0"/>
              <a:t> </a:t>
            </a:r>
            <a:r>
              <a:rPr lang="ru-RU" dirty="0" err="1"/>
              <a:t>шыдамдылық</a:t>
            </a:r>
            <a:r>
              <a:rPr lang="ru-RU" dirty="0"/>
              <a:t> пен </a:t>
            </a:r>
            <a:r>
              <a:rPr lang="ru-RU" dirty="0" err="1"/>
              <a:t>табандылықпен</a:t>
            </a:r>
            <a:r>
              <a:rPr lang="ru-RU" dirty="0"/>
              <a:t> </a:t>
            </a:r>
            <a:r>
              <a:rPr lang="ru-RU" dirty="0" err="1"/>
              <a:t>қарауы</a:t>
            </a:r>
            <a:r>
              <a:rPr lang="ru-RU" dirty="0"/>
              <a:t> </a:t>
            </a:r>
            <a:r>
              <a:rPr lang="ru-RU" dirty="0" err="1"/>
              <a:t>қажет</a:t>
            </a:r>
            <a:r>
              <a:rPr lang="ru-RU" dirty="0"/>
              <a:t>. </a:t>
            </a:r>
            <a:r>
              <a:rPr lang="ru-RU" dirty="0" err="1"/>
              <a:t>Өмірде</a:t>
            </a:r>
            <a:r>
              <a:rPr lang="ru-RU" dirty="0"/>
              <a:t> </a:t>
            </a:r>
            <a:r>
              <a:rPr lang="ru-RU" dirty="0" err="1"/>
              <a:t>мүмкін</a:t>
            </a:r>
            <a:r>
              <a:rPr lang="ru-RU" dirty="0"/>
              <a:t> </a:t>
            </a:r>
            <a:r>
              <a:rPr lang="ru-RU" dirty="0" err="1"/>
              <a:t>емес</a:t>
            </a:r>
            <a:r>
              <a:rPr lang="ru-RU" dirty="0"/>
              <a:t> </a:t>
            </a:r>
            <a:r>
              <a:rPr lang="ru-RU" dirty="0" err="1"/>
              <a:t>нәрсе</a:t>
            </a:r>
            <a:r>
              <a:rPr lang="ru-RU" dirty="0"/>
              <a:t> </a:t>
            </a:r>
            <a:r>
              <a:rPr lang="ru-RU" dirty="0" err="1"/>
              <a:t>жоқ</a:t>
            </a:r>
            <a:r>
              <a:rPr lang="ru-RU" dirty="0"/>
              <a:t>, </a:t>
            </a:r>
            <a:r>
              <a:rPr lang="ru-RU" dirty="0" err="1"/>
              <a:t>сондықтан</a:t>
            </a:r>
            <a:r>
              <a:rPr lang="ru-RU" dirty="0"/>
              <a:t> </a:t>
            </a:r>
            <a:r>
              <a:rPr lang="ru-RU" dirty="0" err="1"/>
              <a:t>уақытты</a:t>
            </a:r>
            <a:r>
              <a:rPr lang="ru-RU" dirty="0"/>
              <a:t> </a:t>
            </a:r>
            <a:r>
              <a:rPr lang="ru-RU" dirty="0" err="1"/>
              <a:t>ұтымды</a:t>
            </a:r>
            <a:r>
              <a:rPr lang="ru-RU" dirty="0"/>
              <a:t> </a:t>
            </a:r>
            <a:r>
              <a:rPr lang="ru-RU" dirty="0" err="1"/>
              <a:t>жұмсай</a:t>
            </a:r>
            <a:r>
              <a:rPr lang="ru-RU" dirty="0"/>
              <a:t> </a:t>
            </a:r>
            <a:r>
              <a:rPr lang="ru-RU" dirty="0" err="1"/>
              <a:t>алатын</a:t>
            </a:r>
            <a:r>
              <a:rPr lang="ru-RU" dirty="0"/>
              <a:t> </a:t>
            </a:r>
            <a:r>
              <a:rPr lang="ru-RU" dirty="0" err="1"/>
              <a:t>әр</a:t>
            </a:r>
            <a:r>
              <a:rPr lang="ru-RU" dirty="0"/>
              <a:t> </a:t>
            </a:r>
            <a:r>
              <a:rPr lang="ru-RU" dirty="0" err="1"/>
              <a:t>адам</a:t>
            </a:r>
            <a:r>
              <a:rPr lang="ru-RU" dirty="0"/>
              <a:t> </a:t>
            </a:r>
            <a:r>
              <a:rPr lang="ru-RU" dirty="0" err="1"/>
              <a:t>үлкен</a:t>
            </a:r>
            <a:r>
              <a:rPr lang="ru-RU" dirty="0"/>
              <a:t> </a:t>
            </a:r>
            <a:r>
              <a:rPr lang="ru-RU" dirty="0" err="1"/>
              <a:t>жетістіктерге</a:t>
            </a:r>
            <a:r>
              <a:rPr lang="ru-RU" dirty="0"/>
              <a:t> жете </a:t>
            </a:r>
            <a:r>
              <a:rPr lang="ru-RU" dirty="0" err="1"/>
              <a:t>алады</a:t>
            </a:r>
            <a:r>
              <a:rPr lang="ru-RU" dirty="0"/>
              <a:t>. </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97790B2-33D5-4A49-A333-4ACDF2822736}" type="slidenum">
              <a:rPr lang="en-US" smtClean="0"/>
              <a:t>83</a:t>
            </a:fld>
            <a:endParaRPr lang="en-US"/>
          </a:p>
        </p:txBody>
      </p:sp>
    </p:spTree>
    <p:extLst>
      <p:ext uri="{BB962C8B-B14F-4D97-AF65-F5344CB8AC3E}">
        <p14:creationId xmlns:p14="http://schemas.microsoft.com/office/powerpoint/2010/main" val="18752062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ru-RU" dirty="0"/>
              <a:t>“</a:t>
            </a:r>
            <a:r>
              <a:rPr lang="ru-RU" dirty="0" err="1"/>
              <a:t>Кісіні</a:t>
            </a:r>
            <a:r>
              <a:rPr lang="ru-RU" dirty="0"/>
              <a:t> </a:t>
            </a:r>
            <a:r>
              <a:rPr lang="ru-RU" dirty="0" err="1"/>
              <a:t>киіміне</a:t>
            </a:r>
            <a:r>
              <a:rPr lang="ru-RU" dirty="0"/>
              <a:t> </a:t>
            </a:r>
            <a:r>
              <a:rPr lang="ru-RU" dirty="0" err="1"/>
              <a:t>қарай</a:t>
            </a:r>
            <a:r>
              <a:rPr lang="ru-RU" dirty="0"/>
              <a:t> </a:t>
            </a:r>
            <a:r>
              <a:rPr lang="ru-RU" dirty="0" err="1"/>
              <a:t>қарсы</a:t>
            </a:r>
            <a:r>
              <a:rPr lang="ru-RU" dirty="0"/>
              <a:t> </a:t>
            </a:r>
            <a:r>
              <a:rPr lang="ru-RU" dirty="0" err="1"/>
              <a:t>алады</a:t>
            </a:r>
            <a:r>
              <a:rPr lang="ru-RU" dirty="0"/>
              <a:t>, </a:t>
            </a:r>
            <a:r>
              <a:rPr lang="ru-RU" dirty="0" err="1"/>
              <a:t>ақылына</a:t>
            </a:r>
            <a:r>
              <a:rPr lang="ru-RU" dirty="0"/>
              <a:t> </a:t>
            </a:r>
            <a:r>
              <a:rPr lang="ru-RU" dirty="0" err="1"/>
              <a:t>қарай</a:t>
            </a:r>
            <a:r>
              <a:rPr lang="ru-RU" dirty="0"/>
              <a:t> </a:t>
            </a:r>
            <a:r>
              <a:rPr lang="ru-RU" dirty="0" err="1"/>
              <a:t>шығарып</a:t>
            </a:r>
            <a:r>
              <a:rPr lang="ru-RU" dirty="0"/>
              <a:t> салады” </a:t>
            </a:r>
            <a:r>
              <a:rPr lang="ru-RU" dirty="0" err="1"/>
              <a:t>демекші</a:t>
            </a:r>
            <a:r>
              <a:rPr lang="ru-RU" dirty="0"/>
              <a:t>, </a:t>
            </a:r>
            <a:r>
              <a:rPr lang="kk-KZ" dirty="0"/>
              <a:t>мұғалімнің</a:t>
            </a:r>
            <a:r>
              <a:rPr lang="ru-RU" dirty="0"/>
              <a:t> </a:t>
            </a:r>
            <a:r>
              <a:rPr lang="ru-RU" dirty="0" err="1"/>
              <a:t>киім</a:t>
            </a:r>
            <a:r>
              <a:rPr lang="ru-RU" dirty="0"/>
              <a:t> </a:t>
            </a:r>
            <a:r>
              <a:rPr lang="ru-RU" dirty="0" err="1"/>
              <a:t>үлгісіндегі</a:t>
            </a:r>
            <a:r>
              <a:rPr lang="ru-RU" dirty="0"/>
              <a:t> </a:t>
            </a:r>
            <a:r>
              <a:rPr lang="ru-RU" dirty="0" err="1"/>
              <a:t>ең</a:t>
            </a:r>
            <a:r>
              <a:rPr lang="ru-RU" dirty="0"/>
              <a:t> </a:t>
            </a:r>
            <a:r>
              <a:rPr lang="ru-RU" dirty="0" err="1"/>
              <a:t>басты</a:t>
            </a:r>
            <a:r>
              <a:rPr lang="ru-RU" dirty="0"/>
              <a:t> </a:t>
            </a:r>
            <a:r>
              <a:rPr lang="ru-RU" dirty="0" err="1"/>
              <a:t>мән</a:t>
            </a:r>
            <a:r>
              <a:rPr lang="ru-RU" dirty="0"/>
              <a:t> </a:t>
            </a:r>
            <a:r>
              <a:rPr lang="ru-RU" dirty="0" err="1"/>
              <a:t>берілетіні</a:t>
            </a:r>
            <a:r>
              <a:rPr lang="ru-RU" dirty="0"/>
              <a:t> </a:t>
            </a:r>
            <a:r>
              <a:rPr lang="ru-RU" dirty="0" err="1"/>
              <a:t>оның</a:t>
            </a:r>
            <a:r>
              <a:rPr lang="ru-RU" dirty="0"/>
              <a:t> </a:t>
            </a:r>
            <a:r>
              <a:rPr lang="ru-RU" dirty="0" err="1"/>
              <a:t>ұқыпты</a:t>
            </a:r>
            <a:r>
              <a:rPr lang="ru-RU" dirty="0"/>
              <a:t> </a:t>
            </a:r>
            <a:r>
              <a:rPr lang="ru-RU" dirty="0" err="1"/>
              <a:t>киінуі</a:t>
            </a:r>
            <a:r>
              <a:rPr lang="ru-RU" dirty="0"/>
              <a:t>. </a:t>
            </a:r>
            <a:r>
              <a:rPr lang="ru-RU" dirty="0" err="1"/>
              <a:t>Себебі</a:t>
            </a:r>
            <a:r>
              <a:rPr lang="ru-RU" dirty="0"/>
              <a:t>, </a:t>
            </a:r>
            <a:r>
              <a:rPr lang="ru-RU" dirty="0" err="1"/>
              <a:t>адамның</a:t>
            </a:r>
            <a:r>
              <a:rPr lang="ru-RU" dirty="0"/>
              <a:t> </a:t>
            </a:r>
            <a:r>
              <a:rPr lang="ru-RU" dirty="0" err="1"/>
              <a:t>сыртқы</a:t>
            </a:r>
            <a:r>
              <a:rPr lang="ru-RU" dirty="0"/>
              <a:t> </a:t>
            </a:r>
            <a:r>
              <a:rPr lang="ru-RU" dirty="0" err="1"/>
              <a:t>келбеті</a:t>
            </a:r>
            <a:r>
              <a:rPr lang="ru-RU" dirty="0"/>
              <a:t> </a:t>
            </a:r>
            <a:r>
              <a:rPr lang="ru-RU" dirty="0" err="1"/>
              <a:t>оның</a:t>
            </a:r>
            <a:r>
              <a:rPr lang="ru-RU" dirty="0"/>
              <a:t> </a:t>
            </a:r>
            <a:r>
              <a:rPr lang="ru-RU" dirty="0" err="1"/>
              <a:t>ішкі</a:t>
            </a:r>
            <a:r>
              <a:rPr lang="ru-RU" dirty="0"/>
              <a:t> </a:t>
            </a:r>
            <a:r>
              <a:rPr lang="ru-RU" dirty="0" err="1"/>
              <a:t>жағдайынан</a:t>
            </a:r>
            <a:r>
              <a:rPr lang="ru-RU" dirty="0"/>
              <a:t> хабар </a:t>
            </a:r>
            <a:r>
              <a:rPr lang="ru-RU" dirty="0" err="1"/>
              <a:t>береді</a:t>
            </a:r>
            <a:r>
              <a:rPr lang="ru-RU" dirty="0"/>
              <a:t>. </a:t>
            </a:r>
            <a:r>
              <a:rPr lang="ru-RU" dirty="0" err="1"/>
              <a:t>Қаншалықты</a:t>
            </a:r>
            <a:r>
              <a:rPr lang="ru-RU" dirty="0"/>
              <a:t> </a:t>
            </a:r>
            <a:r>
              <a:rPr lang="ru-RU" dirty="0" err="1"/>
              <a:t>білімді</a:t>
            </a:r>
            <a:r>
              <a:rPr lang="ru-RU" dirty="0"/>
              <a:t> </a:t>
            </a:r>
            <a:r>
              <a:rPr lang="ru-RU" dirty="0" err="1"/>
              <a:t>немесе</a:t>
            </a:r>
            <a:r>
              <a:rPr lang="ru-RU" dirty="0"/>
              <a:t> </a:t>
            </a:r>
            <a:r>
              <a:rPr lang="ru-RU" dirty="0" err="1"/>
              <a:t>таптырмас</a:t>
            </a:r>
            <a:r>
              <a:rPr lang="ru-RU" dirty="0"/>
              <a:t> маман </a:t>
            </a:r>
            <a:r>
              <a:rPr lang="ru-RU" dirty="0" err="1"/>
              <a:t>болса</a:t>
            </a:r>
            <a:r>
              <a:rPr lang="ru-RU" dirty="0"/>
              <a:t> да </a:t>
            </a:r>
            <a:r>
              <a:rPr lang="ru-RU" dirty="0" err="1"/>
              <a:t>жұрт</a:t>
            </a:r>
            <a:r>
              <a:rPr lang="ru-RU" dirty="0"/>
              <a:t> </a:t>
            </a:r>
            <a:r>
              <a:rPr lang="ru-RU" dirty="0" err="1"/>
              <a:t>бірінші</a:t>
            </a:r>
            <a:r>
              <a:rPr lang="ru-RU" dirty="0"/>
              <a:t> </a:t>
            </a:r>
            <a:r>
              <a:rPr lang="ru-RU" dirty="0" err="1"/>
              <a:t>кезекте</a:t>
            </a:r>
            <a:r>
              <a:rPr lang="ru-RU" dirty="0"/>
              <a:t> </a:t>
            </a:r>
            <a:r>
              <a:rPr lang="ru-RU" dirty="0" err="1"/>
              <a:t>адамның</a:t>
            </a:r>
            <a:r>
              <a:rPr lang="ru-RU" dirty="0"/>
              <a:t> </a:t>
            </a:r>
            <a:r>
              <a:rPr lang="ru-RU" dirty="0" err="1"/>
              <a:t>сыртқы</a:t>
            </a:r>
            <a:r>
              <a:rPr lang="ru-RU" dirty="0"/>
              <a:t> </a:t>
            </a:r>
            <a:r>
              <a:rPr lang="ru-RU" dirty="0" err="1"/>
              <a:t>келбетіне</a:t>
            </a:r>
            <a:r>
              <a:rPr lang="ru-RU" dirty="0"/>
              <a:t> </a:t>
            </a:r>
            <a:r>
              <a:rPr lang="ru-RU" dirty="0" err="1"/>
              <a:t>қарап</a:t>
            </a:r>
            <a:r>
              <a:rPr lang="ru-RU" dirty="0"/>
              <a:t> </a:t>
            </a:r>
            <a:r>
              <a:rPr lang="ru-RU" dirty="0" err="1"/>
              <a:t>баға</a:t>
            </a:r>
            <a:r>
              <a:rPr lang="ru-RU" dirty="0"/>
              <a:t> </a:t>
            </a:r>
            <a:r>
              <a:rPr lang="ru-RU" dirty="0" err="1"/>
              <a:t>береді</a:t>
            </a:r>
            <a:r>
              <a:rPr lang="ru-RU" dirty="0"/>
              <a:t>. Адам </a:t>
            </a:r>
            <a:r>
              <a:rPr lang="ru-RU" dirty="0" err="1"/>
              <a:t>ойы</a:t>
            </a:r>
            <a:r>
              <a:rPr lang="ru-RU" dirty="0"/>
              <a:t> </a:t>
            </a:r>
            <a:r>
              <a:rPr lang="ru-RU" dirty="0" err="1"/>
              <a:t>жүйрік</a:t>
            </a:r>
            <a:r>
              <a:rPr lang="ru-RU" dirty="0"/>
              <a:t> </a:t>
            </a:r>
            <a:r>
              <a:rPr lang="ru-RU" dirty="0" err="1"/>
              <a:t>болғандықтан</a:t>
            </a:r>
            <a:r>
              <a:rPr lang="ru-RU" dirty="0"/>
              <a:t>, </a:t>
            </a:r>
            <a:r>
              <a:rPr lang="ru-RU" dirty="0" err="1"/>
              <a:t>сіз</a:t>
            </a:r>
            <a:r>
              <a:rPr lang="ru-RU" dirty="0"/>
              <a:t> </a:t>
            </a:r>
            <a:r>
              <a:rPr lang="ru-RU" dirty="0" err="1"/>
              <a:t>өзіңізді</a:t>
            </a:r>
            <a:r>
              <a:rPr lang="ru-RU" dirty="0"/>
              <a:t> </a:t>
            </a:r>
            <a:r>
              <a:rPr lang="ru-RU" dirty="0" err="1"/>
              <a:t>таныстыруға</a:t>
            </a:r>
            <a:r>
              <a:rPr lang="ru-RU" dirty="0"/>
              <a:t> </a:t>
            </a:r>
            <a:r>
              <a:rPr lang="ru-RU" dirty="0" err="1"/>
              <a:t>аузыңызды</a:t>
            </a:r>
            <a:r>
              <a:rPr lang="ru-RU" dirty="0"/>
              <a:t> </a:t>
            </a:r>
            <a:r>
              <a:rPr lang="ru-RU" dirty="0" err="1"/>
              <a:t>ашып</a:t>
            </a:r>
            <a:r>
              <a:rPr lang="ru-RU" dirty="0"/>
              <a:t> </a:t>
            </a:r>
            <a:r>
              <a:rPr lang="ru-RU" dirty="0" err="1"/>
              <a:t>үлгерместен</a:t>
            </a:r>
            <a:r>
              <a:rPr lang="ru-RU" dirty="0"/>
              <a:t>, </a:t>
            </a:r>
            <a:r>
              <a:rPr lang="ru-RU" dirty="0" err="1"/>
              <a:t>бірнеше</a:t>
            </a:r>
            <a:r>
              <a:rPr lang="ru-RU" dirty="0"/>
              <a:t> секунд </a:t>
            </a:r>
            <a:r>
              <a:rPr lang="ru-RU" dirty="0" err="1"/>
              <a:t>ішінде</a:t>
            </a:r>
            <a:r>
              <a:rPr lang="ru-RU" dirty="0"/>
              <a:t> </a:t>
            </a:r>
            <a:r>
              <a:rPr lang="ru-RU" dirty="0" err="1"/>
              <a:t>сіз</a:t>
            </a:r>
            <a:r>
              <a:rPr lang="ru-RU" dirty="0"/>
              <a:t> </a:t>
            </a:r>
            <a:r>
              <a:rPr lang="ru-RU" dirty="0" err="1"/>
              <a:t>туралы</a:t>
            </a:r>
            <a:r>
              <a:rPr lang="ru-RU" dirty="0"/>
              <a:t> </a:t>
            </a:r>
            <a:r>
              <a:rPr lang="ru-RU" dirty="0" err="1"/>
              <a:t>киіміңіз</a:t>
            </a:r>
            <a:r>
              <a:rPr lang="ru-RU" dirty="0"/>
              <a:t> </a:t>
            </a:r>
            <a:r>
              <a:rPr lang="ru-RU" dirty="0" err="1"/>
              <a:t>сөйлейді</a:t>
            </a:r>
            <a:r>
              <a:rPr lang="ru-RU" dirty="0"/>
              <a:t>. Сол </a:t>
            </a:r>
            <a:r>
              <a:rPr lang="ru-RU" dirty="0" err="1"/>
              <a:t>себепті</a:t>
            </a:r>
            <a:r>
              <a:rPr lang="ru-RU" dirty="0"/>
              <a:t> </a:t>
            </a:r>
            <a:r>
              <a:rPr lang="ru-RU" dirty="0" err="1"/>
              <a:t>тәрбиеші</a:t>
            </a:r>
            <a:r>
              <a:rPr lang="ru-RU" dirty="0"/>
              <a:t> </a:t>
            </a:r>
            <a:r>
              <a:rPr lang="ru-RU" dirty="0" err="1"/>
              <a:t>өзінің</a:t>
            </a:r>
            <a:r>
              <a:rPr lang="ru-RU" dirty="0"/>
              <a:t> </a:t>
            </a:r>
            <a:r>
              <a:rPr lang="ru-RU" dirty="0" err="1"/>
              <a:t>кәсібіне</a:t>
            </a:r>
            <a:r>
              <a:rPr lang="ru-RU" dirty="0"/>
              <a:t> сай </a:t>
            </a:r>
            <a:r>
              <a:rPr lang="ru-RU" dirty="0" err="1"/>
              <a:t>үлгіде</a:t>
            </a:r>
            <a:r>
              <a:rPr lang="ru-RU" dirty="0"/>
              <a:t> </a:t>
            </a:r>
            <a:r>
              <a:rPr lang="ru-RU" dirty="0" err="1"/>
              <a:t>киінгені</a:t>
            </a:r>
            <a:r>
              <a:rPr lang="ru-RU" dirty="0"/>
              <a:t> </a:t>
            </a:r>
            <a:r>
              <a:rPr lang="ru-RU" dirty="0" err="1"/>
              <a:t>дұрыс</a:t>
            </a:r>
            <a:r>
              <a:rPr lang="ru-RU" dirty="0"/>
              <a:t>.</a:t>
            </a:r>
          </a:p>
          <a:p>
            <a:pPr algn="just"/>
            <a:r>
              <a:rPr lang="ru-RU" dirty="0"/>
              <a:t>Калифорния </a:t>
            </a:r>
            <a:r>
              <a:rPr lang="ru-RU" dirty="0" err="1"/>
              <a:t>қаласындағы</a:t>
            </a:r>
            <a:r>
              <a:rPr lang="ru-RU" dirty="0"/>
              <a:t> </a:t>
            </a:r>
            <a:r>
              <a:rPr lang="ru-RU" dirty="0" err="1"/>
              <a:t>Нортридж</a:t>
            </a:r>
            <a:r>
              <a:rPr lang="ru-RU" dirty="0"/>
              <a:t> </a:t>
            </a:r>
            <a:r>
              <a:rPr lang="ru-RU" dirty="0" err="1"/>
              <a:t>университетінің</a:t>
            </a:r>
            <a:r>
              <a:rPr lang="ru-RU" dirty="0"/>
              <a:t> </a:t>
            </a:r>
            <a:r>
              <a:rPr lang="ru-RU" dirty="0" err="1"/>
              <a:t>ғалымдары</a:t>
            </a:r>
            <a:r>
              <a:rPr lang="ru-RU" dirty="0"/>
              <a:t> осы </a:t>
            </a:r>
            <a:r>
              <a:rPr lang="ru-RU" dirty="0" err="1"/>
              <a:t>тұрғыда</a:t>
            </a:r>
            <a:r>
              <a:rPr lang="ru-RU" dirty="0"/>
              <a:t> </a:t>
            </a:r>
            <a:r>
              <a:rPr lang="ru-RU" dirty="0" err="1"/>
              <a:t>бірнеше</a:t>
            </a:r>
            <a:r>
              <a:rPr lang="ru-RU" dirty="0"/>
              <a:t> </a:t>
            </a:r>
            <a:r>
              <a:rPr lang="ru-RU" dirty="0" err="1"/>
              <a:t>рет</a:t>
            </a:r>
            <a:r>
              <a:rPr lang="ru-RU" dirty="0"/>
              <a:t> </a:t>
            </a:r>
            <a:r>
              <a:rPr lang="ru-RU" dirty="0" err="1"/>
              <a:t>тестілеу</a:t>
            </a:r>
            <a:r>
              <a:rPr lang="ru-RU" dirty="0"/>
              <a:t> </a:t>
            </a:r>
            <a:r>
              <a:rPr lang="ru-RU" dirty="0" err="1"/>
              <a:t>өткізді</a:t>
            </a:r>
            <a:r>
              <a:rPr lang="ru-RU" dirty="0"/>
              <a:t>. </a:t>
            </a:r>
            <a:r>
              <a:rPr lang="ru-RU" dirty="0" err="1"/>
              <a:t>Ғылыми</a:t>
            </a:r>
            <a:r>
              <a:rPr lang="ru-RU" dirty="0"/>
              <a:t> </a:t>
            </a:r>
            <a:r>
              <a:rPr lang="ru-RU" dirty="0" err="1"/>
              <a:t>зерттеу</a:t>
            </a:r>
            <a:r>
              <a:rPr lang="ru-RU" dirty="0"/>
              <a:t> </a:t>
            </a:r>
            <a:r>
              <a:rPr lang="ru-RU" dirty="0" err="1"/>
              <a:t>нәтижесінде</a:t>
            </a:r>
            <a:r>
              <a:rPr lang="ru-RU" dirty="0"/>
              <a:t>, </a:t>
            </a:r>
            <a:r>
              <a:rPr lang="ru-RU" dirty="0" err="1"/>
              <a:t>киім-кешектің</a:t>
            </a:r>
            <a:r>
              <a:rPr lang="ru-RU" dirty="0"/>
              <a:t> </a:t>
            </a:r>
            <a:r>
              <a:rPr lang="ru-RU" dirty="0" err="1"/>
              <a:t>адамдардың</a:t>
            </a:r>
            <a:r>
              <a:rPr lang="ru-RU" dirty="0"/>
              <a:t> </a:t>
            </a:r>
            <a:r>
              <a:rPr lang="ru-RU" dirty="0" err="1"/>
              <a:t>ойлау</a:t>
            </a:r>
            <a:r>
              <a:rPr lang="ru-RU" dirty="0"/>
              <a:t> </a:t>
            </a:r>
            <a:r>
              <a:rPr lang="ru-RU" dirty="0" err="1"/>
              <a:t>қабілетіне</a:t>
            </a:r>
            <a:r>
              <a:rPr lang="ru-RU" dirty="0"/>
              <a:t> </a:t>
            </a:r>
            <a:r>
              <a:rPr lang="ru-RU" dirty="0" err="1"/>
              <a:t>оң</a:t>
            </a:r>
            <a:r>
              <a:rPr lang="ru-RU" dirty="0"/>
              <a:t> </a:t>
            </a:r>
            <a:r>
              <a:rPr lang="ru-RU" dirty="0" err="1"/>
              <a:t>өзгеріс</a:t>
            </a:r>
            <a:r>
              <a:rPr lang="ru-RU" dirty="0"/>
              <a:t> </a:t>
            </a:r>
            <a:r>
              <a:rPr lang="ru-RU" dirty="0" err="1"/>
              <a:t>беретіні</a:t>
            </a:r>
            <a:r>
              <a:rPr lang="ru-RU" dirty="0"/>
              <a:t> </a:t>
            </a:r>
            <a:r>
              <a:rPr lang="ru-RU" dirty="0" err="1"/>
              <a:t>анықталды</a:t>
            </a:r>
            <a:r>
              <a:rPr lang="ru-RU" dirty="0"/>
              <a:t>. </a:t>
            </a:r>
            <a:r>
              <a:rPr lang="ru-RU" dirty="0" err="1"/>
              <a:t>Классикалық</a:t>
            </a:r>
            <a:r>
              <a:rPr lang="ru-RU" dirty="0"/>
              <a:t> костюм </a:t>
            </a:r>
            <a:r>
              <a:rPr lang="ru-RU" dirty="0" err="1"/>
              <a:t>кисеңіз</a:t>
            </a:r>
            <a:r>
              <a:rPr lang="ru-RU" dirty="0"/>
              <a:t>, </a:t>
            </a:r>
            <a:r>
              <a:rPr lang="ru-RU" dirty="0" err="1"/>
              <a:t>сізді</a:t>
            </a:r>
            <a:r>
              <a:rPr lang="ru-RU" dirty="0"/>
              <a:t> </a:t>
            </a:r>
            <a:r>
              <a:rPr lang="ru-RU" dirty="0" err="1"/>
              <a:t>айналаңыздағылар</a:t>
            </a:r>
            <a:r>
              <a:rPr lang="ru-RU" dirty="0"/>
              <a:t> </a:t>
            </a:r>
            <a:r>
              <a:rPr lang="ru-RU" dirty="0" err="1"/>
              <a:t>ғана</a:t>
            </a:r>
            <a:r>
              <a:rPr lang="ru-RU" dirty="0"/>
              <a:t> </a:t>
            </a:r>
            <a:r>
              <a:rPr lang="ru-RU" dirty="0" err="1"/>
              <a:t>байыпты</a:t>
            </a:r>
            <a:r>
              <a:rPr lang="ru-RU" dirty="0"/>
              <a:t> </a:t>
            </a:r>
            <a:r>
              <a:rPr lang="ru-RU" dirty="0" err="1"/>
              <a:t>қабылдамайды</a:t>
            </a:r>
            <a:r>
              <a:rPr lang="ru-RU" dirty="0"/>
              <a:t>, </a:t>
            </a:r>
            <a:r>
              <a:rPr lang="ru-RU" dirty="0" err="1"/>
              <a:t>сіз</a:t>
            </a:r>
            <a:r>
              <a:rPr lang="ru-RU" dirty="0"/>
              <a:t> де </a:t>
            </a:r>
            <a:r>
              <a:rPr lang="ru-RU" dirty="0" err="1"/>
              <a:t>өзіңізді</a:t>
            </a:r>
            <a:r>
              <a:rPr lang="ru-RU" dirty="0"/>
              <a:t> </a:t>
            </a:r>
            <a:r>
              <a:rPr lang="ru-RU" dirty="0" err="1"/>
              <a:t>байыпты</a:t>
            </a:r>
            <a:r>
              <a:rPr lang="ru-RU" dirty="0"/>
              <a:t> </a:t>
            </a:r>
            <a:r>
              <a:rPr lang="ru-RU" dirty="0" err="1"/>
              <a:t>сезінесіз</a:t>
            </a:r>
            <a:r>
              <a:rPr lang="ru-RU" dirty="0"/>
              <a:t>.</a:t>
            </a:r>
            <a:endParaRPr lang="ru-RU" dirty="0">
              <a:cs typeface="Calibri"/>
            </a:endParaRPr>
          </a:p>
          <a:p>
            <a:r>
              <a:rPr lang="ru-RU" dirty="0" err="1"/>
              <a:t>Зерттеу</a:t>
            </a:r>
            <a:r>
              <a:rPr lang="ru-RU" dirty="0"/>
              <a:t> </a:t>
            </a:r>
            <a:r>
              <a:rPr lang="ru-RU" dirty="0" err="1"/>
              <a:t>жетекшісі</a:t>
            </a:r>
            <a:r>
              <a:rPr lang="ru-RU" dirty="0"/>
              <a:t> </a:t>
            </a:r>
            <a:r>
              <a:rPr lang="ru-RU" dirty="0" err="1"/>
              <a:t>Абраам</a:t>
            </a:r>
            <a:r>
              <a:rPr lang="ru-RU" dirty="0"/>
              <a:t> </a:t>
            </a:r>
            <a:r>
              <a:rPr lang="ru-RU" dirty="0" err="1"/>
              <a:t>Рутиктің</a:t>
            </a:r>
            <a:r>
              <a:rPr lang="ru-RU" dirty="0"/>
              <a:t> </a:t>
            </a:r>
            <a:r>
              <a:rPr lang="ru-RU" dirty="0" err="1"/>
              <a:t>айтуынша</a:t>
            </a:r>
            <a:r>
              <a:rPr lang="ru-RU" dirty="0"/>
              <a:t>: “Костюм-</a:t>
            </a:r>
            <a:r>
              <a:rPr lang="ru-RU" dirty="0" err="1"/>
              <a:t>шалбар</a:t>
            </a:r>
            <a:r>
              <a:rPr lang="ru-RU" dirty="0"/>
              <a:t> </a:t>
            </a:r>
            <a:r>
              <a:rPr lang="ru-RU" dirty="0" err="1"/>
              <a:t>адамға</a:t>
            </a:r>
            <a:r>
              <a:rPr lang="ru-RU" dirty="0"/>
              <a:t> </a:t>
            </a:r>
            <a:r>
              <a:rPr lang="ru-RU" dirty="0" err="1"/>
              <a:t>өзін</a:t>
            </a:r>
            <a:r>
              <a:rPr lang="ru-RU" dirty="0"/>
              <a:t> </a:t>
            </a:r>
            <a:r>
              <a:rPr lang="ru-RU" dirty="0" err="1"/>
              <a:t>қуатты</a:t>
            </a:r>
            <a:r>
              <a:rPr lang="ru-RU" dirty="0"/>
              <a:t> </a:t>
            </a:r>
            <a:r>
              <a:rPr lang="ru-RU" dirty="0" err="1"/>
              <a:t>және</a:t>
            </a:r>
            <a:r>
              <a:rPr lang="ru-RU" dirty="0"/>
              <a:t> </a:t>
            </a:r>
            <a:r>
              <a:rPr lang="ru-RU" dirty="0" err="1"/>
              <a:t>сенімді</a:t>
            </a:r>
            <a:r>
              <a:rPr lang="ru-RU" dirty="0"/>
              <a:t> </a:t>
            </a:r>
            <a:r>
              <a:rPr lang="ru-RU" dirty="0" err="1"/>
              <a:t>сезінуіне</a:t>
            </a:r>
            <a:r>
              <a:rPr lang="ru-RU" dirty="0"/>
              <a:t> </a:t>
            </a:r>
            <a:r>
              <a:rPr lang="ru-RU" dirty="0" err="1"/>
              <a:t>көмектеседі</a:t>
            </a:r>
            <a:r>
              <a:rPr lang="ru-RU" dirty="0"/>
              <a:t>. Ал, </a:t>
            </a:r>
            <a:r>
              <a:rPr lang="ru-RU" dirty="0" err="1"/>
              <a:t>бұл</a:t>
            </a:r>
            <a:r>
              <a:rPr lang="ru-RU" dirty="0"/>
              <a:t> </a:t>
            </a:r>
            <a:r>
              <a:rPr lang="ru-RU" dirty="0" err="1"/>
              <a:t>сезімдер</a:t>
            </a:r>
            <a:r>
              <a:rPr lang="ru-RU" dirty="0"/>
              <a:t> </a:t>
            </a:r>
            <a:r>
              <a:rPr lang="ru-RU" dirty="0" err="1"/>
              <a:t>адамның</a:t>
            </a:r>
            <a:r>
              <a:rPr lang="ru-RU" dirty="0"/>
              <a:t> </a:t>
            </a:r>
            <a:r>
              <a:rPr lang="ru-RU" dirty="0" err="1"/>
              <a:t>әлемге</a:t>
            </a:r>
            <a:r>
              <a:rPr lang="ru-RU" dirty="0"/>
              <a:t> </a:t>
            </a:r>
            <a:r>
              <a:rPr lang="ru-RU" dirty="0" err="1"/>
              <a:t>деген</a:t>
            </a:r>
            <a:r>
              <a:rPr lang="ru-RU" dirty="0"/>
              <a:t> </a:t>
            </a:r>
            <a:r>
              <a:rPr lang="ru-RU" dirty="0" err="1"/>
              <a:t>көзқарасына</a:t>
            </a:r>
            <a:r>
              <a:rPr lang="ru-RU" dirty="0"/>
              <a:t> </a:t>
            </a:r>
            <a:r>
              <a:rPr lang="ru-RU" dirty="0" err="1"/>
              <a:t>айтарлықтай</a:t>
            </a:r>
            <a:r>
              <a:rPr lang="ru-RU" dirty="0"/>
              <a:t> </a:t>
            </a:r>
            <a:r>
              <a:rPr lang="ru-RU" dirty="0" err="1"/>
              <a:t>әсер</a:t>
            </a:r>
            <a:r>
              <a:rPr lang="ru-RU" dirty="0"/>
              <a:t> </a:t>
            </a:r>
            <a:r>
              <a:rPr lang="ru-RU" dirty="0" err="1"/>
              <a:t>етеді</a:t>
            </a:r>
            <a:r>
              <a:rPr lang="ru-RU" dirty="0"/>
              <a:t> ”.</a:t>
            </a:r>
            <a:endParaRPr lang="ru-RU" dirty="0">
              <a:cs typeface="Calibri"/>
            </a:endParaRPr>
          </a:p>
          <a:p>
            <a:r>
              <a:rPr lang="ru-RU" dirty="0" err="1"/>
              <a:t>Сондай-ақ</a:t>
            </a:r>
            <a:r>
              <a:rPr lang="ru-RU" dirty="0"/>
              <a:t>, </a:t>
            </a:r>
            <a:r>
              <a:rPr lang="ru-RU" dirty="0" err="1"/>
              <a:t>классикалық</a:t>
            </a:r>
            <a:r>
              <a:rPr lang="ru-RU" dirty="0"/>
              <a:t> </a:t>
            </a:r>
            <a:r>
              <a:rPr lang="ru-RU" dirty="0" err="1"/>
              <a:t>үлгіде</a:t>
            </a:r>
            <a:r>
              <a:rPr lang="ru-RU" dirty="0"/>
              <a:t> </a:t>
            </a:r>
            <a:r>
              <a:rPr lang="ru-RU" dirty="0" err="1"/>
              <a:t>киініп</a:t>
            </a:r>
            <a:r>
              <a:rPr lang="ru-RU" dirty="0"/>
              <a:t>, </a:t>
            </a:r>
            <a:r>
              <a:rPr lang="ru-RU" dirty="0" err="1"/>
              <a:t>шашын</a:t>
            </a:r>
            <a:r>
              <a:rPr lang="ru-RU" dirty="0"/>
              <a:t> </a:t>
            </a:r>
            <a:r>
              <a:rPr lang="ru-RU" dirty="0" err="1"/>
              <a:t>ұқыпты</a:t>
            </a:r>
            <a:r>
              <a:rPr lang="ru-RU" dirty="0"/>
              <a:t> </a:t>
            </a:r>
            <a:r>
              <a:rPr lang="ru-RU" dirty="0" err="1"/>
              <a:t>жинаған</a:t>
            </a:r>
            <a:r>
              <a:rPr lang="ru-RU" dirty="0"/>
              <a:t> </a:t>
            </a:r>
            <a:r>
              <a:rPr lang="ru-RU" dirty="0" err="1"/>
              <a:t>адамның</a:t>
            </a:r>
            <a:r>
              <a:rPr lang="ru-RU" dirty="0"/>
              <a:t> </a:t>
            </a:r>
            <a:r>
              <a:rPr lang="ru-RU" dirty="0" err="1"/>
              <a:t>сөзі</a:t>
            </a:r>
            <a:r>
              <a:rPr lang="ru-RU" dirty="0"/>
              <a:t> </a:t>
            </a:r>
            <a:r>
              <a:rPr lang="ru-RU" dirty="0" err="1"/>
              <a:t>ұқыпсыз</a:t>
            </a:r>
            <a:r>
              <a:rPr lang="ru-RU" dirty="0"/>
              <a:t> </a:t>
            </a:r>
            <a:r>
              <a:rPr lang="ru-RU" dirty="0" err="1"/>
              <a:t>киінген</a:t>
            </a:r>
            <a:r>
              <a:rPr lang="ru-RU" dirty="0"/>
              <a:t> </a:t>
            </a:r>
            <a:r>
              <a:rPr lang="ru-RU" dirty="0" err="1"/>
              <a:t>адамға</a:t>
            </a:r>
            <a:r>
              <a:rPr lang="ru-RU" dirty="0"/>
              <a:t> </a:t>
            </a:r>
            <a:r>
              <a:rPr lang="ru-RU" dirty="0" err="1"/>
              <a:t>қарағанда</a:t>
            </a:r>
            <a:r>
              <a:rPr lang="ru-RU" dirty="0"/>
              <a:t> </a:t>
            </a:r>
            <a:r>
              <a:rPr lang="ru-RU" dirty="0" err="1"/>
              <a:t>әлдеқайда</a:t>
            </a:r>
            <a:r>
              <a:rPr lang="ru-RU" dirty="0"/>
              <a:t> </a:t>
            </a:r>
            <a:r>
              <a:rPr lang="ru-RU" dirty="0" err="1"/>
              <a:t>мұқият</a:t>
            </a:r>
            <a:r>
              <a:rPr lang="ru-RU" dirty="0"/>
              <a:t> </a:t>
            </a:r>
            <a:r>
              <a:rPr lang="ru-RU" dirty="0" err="1"/>
              <a:t>тыңдалады</a:t>
            </a:r>
            <a:r>
              <a:rPr lang="ru-RU" dirty="0"/>
              <a:t>.</a:t>
            </a:r>
            <a:endParaRPr lang="ru-RU" dirty="0">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A97790B2-33D5-4A49-A333-4ACDF2822736}" type="slidenum">
              <a:rPr lang="en-US" smtClean="0"/>
              <a:t>84</a:t>
            </a:fld>
            <a:endParaRPr lang="en-US"/>
          </a:p>
        </p:txBody>
      </p:sp>
    </p:spTree>
    <p:extLst>
      <p:ext uri="{BB962C8B-B14F-4D97-AF65-F5344CB8AC3E}">
        <p14:creationId xmlns:p14="http://schemas.microsoft.com/office/powerpoint/2010/main" val="33877127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b="1" dirty="0" err="1"/>
              <a:t>Сөйлеу</a:t>
            </a:r>
            <a:r>
              <a:rPr lang="en-US" b="1" dirty="0"/>
              <a:t> </a:t>
            </a:r>
            <a:r>
              <a:rPr lang="en-US" b="1" dirty="0" err="1"/>
              <a:t>әдебі</a:t>
            </a:r>
            <a:r>
              <a:rPr lang="en-US" b="1" dirty="0"/>
              <a:t> </a:t>
            </a:r>
            <a:r>
              <a:rPr lang="en-US" b="1" dirty="0" err="1"/>
              <a:t>мен</a:t>
            </a:r>
            <a:r>
              <a:rPr lang="en-US" b="1" dirty="0"/>
              <a:t> </a:t>
            </a:r>
            <a:r>
              <a:rPr lang="en-US" b="1" dirty="0" err="1"/>
              <a:t>әлеуметтік</a:t>
            </a:r>
            <a:r>
              <a:rPr lang="en-US" b="1" dirty="0"/>
              <a:t> </a:t>
            </a:r>
            <a:r>
              <a:rPr lang="en-US" b="1" dirty="0" err="1"/>
              <a:t>желідегі</a:t>
            </a:r>
            <a:r>
              <a:rPr lang="en-US" b="1" dirty="0"/>
              <a:t> </a:t>
            </a:r>
            <a:r>
              <a:rPr lang="en-US" b="1" dirty="0" err="1"/>
              <a:t>этикет</a:t>
            </a:r>
            <a:endParaRPr lang="ru-RU" dirty="0"/>
          </a:p>
          <a:p>
            <a:pPr algn="just"/>
            <a:r>
              <a:rPr lang="en-US" dirty="0"/>
              <a:t>“</a:t>
            </a:r>
            <a:r>
              <a:rPr lang="en-US" dirty="0" err="1"/>
              <a:t>Нағыз</a:t>
            </a:r>
            <a:r>
              <a:rPr lang="en-US" dirty="0"/>
              <a:t> </a:t>
            </a:r>
            <a:r>
              <a:rPr lang="en-US" dirty="0" err="1"/>
              <a:t>ұстаздың</a:t>
            </a:r>
            <a:r>
              <a:rPr lang="en-US" dirty="0"/>
              <a:t> </a:t>
            </a:r>
            <a:r>
              <a:rPr lang="en-US" dirty="0" err="1"/>
              <a:t>үндемегені</a:t>
            </a:r>
            <a:r>
              <a:rPr lang="en-US" dirty="0"/>
              <a:t> – </a:t>
            </a:r>
            <a:r>
              <a:rPr lang="en-US" dirty="0" err="1"/>
              <a:t>сөйлегені</a:t>
            </a:r>
            <a:r>
              <a:rPr lang="en-US" dirty="0"/>
              <a:t>” — </a:t>
            </a:r>
            <a:r>
              <a:rPr lang="en-US" dirty="0" err="1"/>
              <a:t>демекші</a:t>
            </a:r>
            <a:r>
              <a:rPr lang="en-US" dirty="0"/>
              <a:t>, </a:t>
            </a:r>
            <a:r>
              <a:rPr lang="en-US" dirty="0" err="1"/>
              <a:t>балалар</a:t>
            </a:r>
            <a:r>
              <a:rPr lang="en-US" dirty="0"/>
              <a:t> </a:t>
            </a:r>
            <a:r>
              <a:rPr lang="en-US" dirty="0" err="1"/>
              <a:t>көп</a:t>
            </a:r>
            <a:r>
              <a:rPr lang="en-US" dirty="0"/>
              <a:t> </a:t>
            </a:r>
            <a:r>
              <a:rPr lang="en-US" dirty="0" err="1"/>
              <a:t>жағдайда</a:t>
            </a:r>
            <a:r>
              <a:rPr lang="en-US" dirty="0"/>
              <a:t>  </a:t>
            </a:r>
            <a:r>
              <a:rPr lang="en-US" dirty="0" err="1"/>
              <a:t>өзгелердің</a:t>
            </a:r>
            <a:r>
              <a:rPr lang="en-US" dirty="0"/>
              <a:t> </a:t>
            </a:r>
            <a:r>
              <a:rPr lang="en-US" dirty="0" err="1"/>
              <a:t>жасаған</a:t>
            </a:r>
            <a:r>
              <a:rPr lang="en-US" dirty="0"/>
              <a:t> </a:t>
            </a:r>
            <a:r>
              <a:rPr lang="en-US" dirty="0" err="1"/>
              <a:t>ісінен</a:t>
            </a:r>
            <a:r>
              <a:rPr lang="en-US" dirty="0"/>
              <a:t> </a:t>
            </a:r>
            <a:r>
              <a:rPr lang="en-US" dirty="0" err="1"/>
              <a:t>үлгі</a:t>
            </a:r>
            <a:r>
              <a:rPr lang="en-US" dirty="0"/>
              <a:t> </a:t>
            </a:r>
            <a:r>
              <a:rPr lang="en-US" dirty="0" err="1"/>
              <a:t>алады</a:t>
            </a:r>
            <a:r>
              <a:rPr lang="en-US" dirty="0"/>
              <a:t>. </a:t>
            </a:r>
            <a:r>
              <a:rPr lang="en-US" dirty="0" err="1"/>
              <a:t>Сіз</a:t>
            </a:r>
            <a:r>
              <a:rPr lang="en-US" dirty="0"/>
              <a:t> </a:t>
            </a:r>
            <a:r>
              <a:rPr lang="en-US" dirty="0" err="1"/>
              <a:t>де</a:t>
            </a:r>
            <a:r>
              <a:rPr lang="en-US" dirty="0"/>
              <a:t> </a:t>
            </a:r>
            <a:r>
              <a:rPr lang="kk-KZ" dirty="0"/>
              <a:t>мұғалім</a:t>
            </a:r>
            <a:r>
              <a:rPr lang="en-US" dirty="0"/>
              <a:t> </a:t>
            </a:r>
            <a:r>
              <a:rPr lang="en-US" dirty="0" err="1"/>
              <a:t>ретінде</a:t>
            </a:r>
            <a:r>
              <a:rPr lang="en-US" dirty="0"/>
              <a:t> </a:t>
            </a:r>
            <a:r>
              <a:rPr lang="en-US" dirty="0" err="1"/>
              <a:t>оқушыларыңызға</a:t>
            </a:r>
            <a:r>
              <a:rPr lang="en-US" dirty="0"/>
              <a:t> </a:t>
            </a:r>
            <a:r>
              <a:rPr lang="en-US" dirty="0" err="1"/>
              <a:t>бірдеңе</a:t>
            </a:r>
            <a:r>
              <a:rPr lang="en-US" dirty="0"/>
              <a:t> </a:t>
            </a:r>
            <a:r>
              <a:rPr lang="en-US" dirty="0" err="1"/>
              <a:t>айтпас</a:t>
            </a:r>
            <a:r>
              <a:rPr lang="en-US" dirty="0"/>
              <a:t> </a:t>
            </a:r>
            <a:r>
              <a:rPr lang="en-US" dirty="0" err="1"/>
              <a:t>бұрын</a:t>
            </a:r>
            <a:r>
              <a:rPr lang="en-US" dirty="0"/>
              <a:t>, </a:t>
            </a:r>
            <a:r>
              <a:rPr lang="en-US" dirty="0" err="1"/>
              <a:t>сол</a:t>
            </a:r>
            <a:r>
              <a:rPr lang="en-US" dirty="0"/>
              <a:t> </a:t>
            </a:r>
            <a:r>
              <a:rPr lang="en-US" dirty="0" err="1"/>
              <a:t>нәрсені</a:t>
            </a:r>
            <a:r>
              <a:rPr lang="en-US" dirty="0"/>
              <a:t> </a:t>
            </a:r>
            <a:r>
              <a:rPr lang="en-US" dirty="0" err="1"/>
              <a:t>өзіңіз</a:t>
            </a:r>
            <a:r>
              <a:rPr lang="en-US" dirty="0"/>
              <a:t> </a:t>
            </a:r>
            <a:r>
              <a:rPr lang="en-US" dirty="0" err="1"/>
              <a:t>іс-әрекетіңіз</a:t>
            </a:r>
            <a:r>
              <a:rPr lang="en-US" dirty="0"/>
              <a:t> </a:t>
            </a:r>
            <a:r>
              <a:rPr lang="en-US" dirty="0" err="1"/>
              <a:t>арқылы</a:t>
            </a:r>
            <a:r>
              <a:rPr lang="en-US" dirty="0"/>
              <a:t> </a:t>
            </a:r>
            <a:r>
              <a:rPr lang="en-US" dirty="0" err="1"/>
              <a:t>көрсетіңіз</a:t>
            </a:r>
            <a:r>
              <a:rPr lang="en-US" dirty="0"/>
              <a:t>. </a:t>
            </a:r>
            <a:r>
              <a:rPr lang="en-US" dirty="0" err="1"/>
              <a:t>Анық</a:t>
            </a:r>
            <a:r>
              <a:rPr lang="en-US" dirty="0"/>
              <a:t> </a:t>
            </a:r>
            <a:r>
              <a:rPr lang="en-US" dirty="0" err="1"/>
              <a:t>және</a:t>
            </a:r>
            <a:r>
              <a:rPr lang="en-US" dirty="0"/>
              <a:t> </a:t>
            </a:r>
            <a:r>
              <a:rPr lang="en-US" dirty="0" err="1"/>
              <a:t>нақты</a:t>
            </a:r>
            <a:r>
              <a:rPr lang="en-US" dirty="0"/>
              <a:t> </a:t>
            </a:r>
            <a:r>
              <a:rPr lang="en-US" dirty="0" err="1"/>
              <a:t>сөйлеңіз</a:t>
            </a:r>
            <a:r>
              <a:rPr lang="en-US" dirty="0"/>
              <a:t>. </a:t>
            </a:r>
            <a:r>
              <a:rPr lang="en-US" dirty="0" err="1"/>
              <a:t>Нақты</a:t>
            </a:r>
            <a:r>
              <a:rPr lang="en-US" dirty="0"/>
              <a:t> </a:t>
            </a:r>
            <a:r>
              <a:rPr lang="en-US" dirty="0" err="1"/>
              <a:t>сөйлеу</a:t>
            </a:r>
            <a:r>
              <a:rPr lang="en-US" dirty="0"/>
              <a:t> – </a:t>
            </a:r>
            <a:r>
              <a:rPr lang="en-US" dirty="0" err="1"/>
              <a:t>бүкіл</a:t>
            </a:r>
            <a:r>
              <a:rPr lang="en-US" dirty="0"/>
              <a:t> </a:t>
            </a:r>
            <a:r>
              <a:rPr lang="en-US" dirty="0" err="1"/>
              <a:t>сұраққа</a:t>
            </a:r>
            <a:r>
              <a:rPr lang="en-US" dirty="0"/>
              <a:t> </a:t>
            </a:r>
            <a:r>
              <a:rPr lang="en-US" dirty="0" err="1"/>
              <a:t>жауап</a:t>
            </a:r>
            <a:r>
              <a:rPr lang="en-US" dirty="0"/>
              <a:t> </a:t>
            </a:r>
            <a:r>
              <a:rPr lang="en-US" dirty="0" err="1"/>
              <a:t>бере</a:t>
            </a:r>
            <a:r>
              <a:rPr lang="en-US" dirty="0"/>
              <a:t> </a:t>
            </a:r>
            <a:r>
              <a:rPr lang="en-US" dirty="0" err="1"/>
              <a:t>алу</a:t>
            </a:r>
            <a:r>
              <a:rPr lang="en-US" dirty="0"/>
              <a:t> </a:t>
            </a:r>
            <a:r>
              <a:rPr lang="en-US" dirty="0" err="1"/>
              <a:t>деген</a:t>
            </a:r>
            <a:r>
              <a:rPr lang="en-US" dirty="0"/>
              <a:t> </a:t>
            </a:r>
            <a:r>
              <a:rPr lang="en-US" dirty="0" err="1"/>
              <a:t>сөз</a:t>
            </a:r>
            <a:r>
              <a:rPr lang="en-US" dirty="0"/>
              <a:t> </a:t>
            </a:r>
            <a:r>
              <a:rPr lang="en-US" dirty="0" err="1"/>
              <a:t>емес</a:t>
            </a:r>
            <a:r>
              <a:rPr lang="en-US" dirty="0"/>
              <a:t>. “</a:t>
            </a:r>
            <a:r>
              <a:rPr lang="en-US" dirty="0" err="1"/>
              <a:t>Білмеймін</a:t>
            </a:r>
            <a:r>
              <a:rPr lang="en-US" dirty="0"/>
              <a:t>” </a:t>
            </a:r>
            <a:r>
              <a:rPr lang="en-US" dirty="0" err="1"/>
              <a:t>деп</a:t>
            </a:r>
            <a:r>
              <a:rPr lang="en-US" dirty="0"/>
              <a:t> </a:t>
            </a:r>
            <a:r>
              <a:rPr lang="en-US" dirty="0" err="1"/>
              <a:t>айту</a:t>
            </a:r>
            <a:r>
              <a:rPr lang="en-US" dirty="0"/>
              <a:t> – </a:t>
            </a:r>
            <a:r>
              <a:rPr lang="en-US" dirty="0" err="1"/>
              <a:t>білімнің</a:t>
            </a:r>
            <a:r>
              <a:rPr lang="en-US" dirty="0"/>
              <a:t> </a:t>
            </a:r>
            <a:r>
              <a:rPr lang="en-US" dirty="0" err="1"/>
              <a:t>жартысы</a:t>
            </a:r>
            <a:r>
              <a:rPr lang="en-US" dirty="0"/>
              <a:t>”. </a:t>
            </a:r>
            <a:r>
              <a:rPr lang="en-US" dirty="0" err="1"/>
              <a:t>Сұралған</a:t>
            </a:r>
            <a:r>
              <a:rPr lang="en-US" dirty="0"/>
              <a:t> </a:t>
            </a:r>
            <a:r>
              <a:rPr lang="en-US" dirty="0" err="1"/>
              <a:t>сұрақтардың</a:t>
            </a:r>
            <a:r>
              <a:rPr lang="en-US" dirty="0"/>
              <a:t> </a:t>
            </a:r>
            <a:r>
              <a:rPr lang="en-US" dirty="0" err="1"/>
              <a:t>барлығына</a:t>
            </a:r>
            <a:r>
              <a:rPr lang="en-US" dirty="0"/>
              <a:t> </a:t>
            </a:r>
            <a:r>
              <a:rPr lang="en-US" dirty="0" err="1"/>
              <a:t>білгеніңізше</a:t>
            </a:r>
            <a:r>
              <a:rPr lang="en-US" dirty="0"/>
              <a:t> </a:t>
            </a:r>
            <a:r>
              <a:rPr lang="en-US" dirty="0" err="1"/>
              <a:t>жауап</a:t>
            </a:r>
            <a:r>
              <a:rPr lang="en-US" dirty="0"/>
              <a:t> </a:t>
            </a:r>
            <a:r>
              <a:rPr lang="en-US" dirty="0" err="1"/>
              <a:t>берер</a:t>
            </a:r>
            <a:r>
              <a:rPr lang="en-US" dirty="0"/>
              <a:t> </a:t>
            </a:r>
            <a:r>
              <a:rPr lang="en-US" dirty="0" err="1"/>
              <a:t>болсаңыз</a:t>
            </a:r>
            <a:r>
              <a:rPr lang="en-US" dirty="0"/>
              <a:t>, </a:t>
            </a:r>
            <a:r>
              <a:rPr lang="en-US" dirty="0" err="1"/>
              <a:t>жауабыңыз</a:t>
            </a:r>
            <a:r>
              <a:rPr lang="en-US" dirty="0"/>
              <a:t> </a:t>
            </a:r>
            <a:r>
              <a:rPr lang="en-US" dirty="0" err="1"/>
              <a:t>қате</a:t>
            </a:r>
            <a:r>
              <a:rPr lang="en-US" dirty="0"/>
              <a:t> </a:t>
            </a:r>
            <a:r>
              <a:rPr lang="en-US" dirty="0" err="1"/>
              <a:t>болып</a:t>
            </a:r>
            <a:r>
              <a:rPr lang="en-US" dirty="0"/>
              <a:t> </a:t>
            </a:r>
            <a:r>
              <a:rPr lang="en-US" dirty="0" err="1"/>
              <a:t>шықса</a:t>
            </a:r>
            <a:r>
              <a:rPr lang="en-US" dirty="0"/>
              <a:t>, </a:t>
            </a:r>
            <a:r>
              <a:rPr lang="en-US" dirty="0" err="1"/>
              <a:t>оқушылардың</a:t>
            </a:r>
            <a:r>
              <a:rPr lang="en-US" dirty="0"/>
              <a:t> </a:t>
            </a:r>
            <a:r>
              <a:rPr lang="en-US" dirty="0" err="1"/>
              <a:t>алдында</a:t>
            </a:r>
            <a:r>
              <a:rPr lang="en-US" dirty="0"/>
              <a:t> “</a:t>
            </a:r>
            <a:r>
              <a:rPr lang="en-US" dirty="0" err="1"/>
              <a:t>өтірікші</a:t>
            </a:r>
            <a:r>
              <a:rPr lang="en-US" dirty="0"/>
              <a:t>” </a:t>
            </a:r>
            <a:r>
              <a:rPr lang="en-US" dirty="0" err="1"/>
              <a:t>сипатына</a:t>
            </a:r>
            <a:r>
              <a:rPr lang="en-US" dirty="0"/>
              <a:t> </a:t>
            </a:r>
            <a:r>
              <a:rPr lang="en-US" dirty="0" err="1"/>
              <a:t>ие</a:t>
            </a:r>
            <a:r>
              <a:rPr lang="en-US" dirty="0"/>
              <a:t> </a:t>
            </a:r>
            <a:r>
              <a:rPr lang="en-US" dirty="0" err="1"/>
              <a:t>болып</a:t>
            </a:r>
            <a:r>
              <a:rPr lang="en-US" dirty="0"/>
              <a:t> </a:t>
            </a:r>
            <a:r>
              <a:rPr lang="en-US" dirty="0" err="1"/>
              <a:t>қаласыз</a:t>
            </a:r>
            <a:r>
              <a:rPr lang="en-US" dirty="0"/>
              <a:t>. </a:t>
            </a:r>
            <a:r>
              <a:rPr lang="en-US" dirty="0" err="1"/>
              <a:t>Егер</a:t>
            </a:r>
            <a:r>
              <a:rPr lang="en-US" dirty="0"/>
              <a:t> </a:t>
            </a:r>
            <a:r>
              <a:rPr lang="en-US" dirty="0" err="1"/>
              <a:t>нақты</a:t>
            </a:r>
            <a:r>
              <a:rPr lang="en-US" dirty="0"/>
              <a:t> </a:t>
            </a:r>
            <a:r>
              <a:rPr lang="en-US" dirty="0" err="1"/>
              <a:t>жауабыңыз</a:t>
            </a:r>
            <a:r>
              <a:rPr lang="en-US" dirty="0"/>
              <a:t> </a:t>
            </a:r>
            <a:r>
              <a:rPr lang="en-US" dirty="0" err="1"/>
              <a:t>болмаса</a:t>
            </a:r>
            <a:r>
              <a:rPr lang="en-US" dirty="0"/>
              <a:t>: “</a:t>
            </a:r>
            <a:r>
              <a:rPr lang="en-US" dirty="0" err="1"/>
              <a:t>білмейді</a:t>
            </a:r>
            <a:r>
              <a:rPr lang="en-US" dirty="0"/>
              <a:t> </a:t>
            </a:r>
            <a:r>
              <a:rPr lang="en-US" dirty="0" err="1"/>
              <a:t>екенмін</a:t>
            </a:r>
            <a:r>
              <a:rPr lang="en-US" dirty="0"/>
              <a:t>”, “</a:t>
            </a:r>
            <a:r>
              <a:rPr lang="en-US" dirty="0" err="1"/>
              <a:t>нақтылап</a:t>
            </a:r>
            <a:r>
              <a:rPr lang="en-US" dirty="0"/>
              <a:t> </a:t>
            </a:r>
            <a:r>
              <a:rPr lang="en-US" dirty="0" err="1"/>
              <a:t>алайын</a:t>
            </a:r>
            <a:r>
              <a:rPr lang="en-US" dirty="0"/>
              <a:t>”, “</a:t>
            </a:r>
            <a:r>
              <a:rPr lang="en-US" dirty="0" err="1"/>
              <a:t>сұрастырып</a:t>
            </a:r>
            <a:r>
              <a:rPr lang="en-US" dirty="0"/>
              <a:t> </a:t>
            </a:r>
            <a:r>
              <a:rPr lang="en-US" dirty="0" err="1"/>
              <a:t>көрейін</a:t>
            </a:r>
            <a:r>
              <a:rPr lang="en-US" dirty="0"/>
              <a:t>”, “</a:t>
            </a:r>
            <a:r>
              <a:rPr lang="en-US" dirty="0" err="1"/>
              <a:t>бұл</a:t>
            </a:r>
            <a:r>
              <a:rPr lang="en-US" dirty="0"/>
              <a:t> </a:t>
            </a:r>
            <a:r>
              <a:rPr lang="en-US" dirty="0" err="1"/>
              <a:t>сұрағыңызға</a:t>
            </a:r>
            <a:r>
              <a:rPr lang="en-US" dirty="0"/>
              <a:t> </a:t>
            </a:r>
            <a:r>
              <a:rPr lang="en-US" dirty="0" err="1"/>
              <a:t>ертең</a:t>
            </a:r>
            <a:r>
              <a:rPr lang="en-US" dirty="0"/>
              <a:t> </a:t>
            </a:r>
            <a:r>
              <a:rPr lang="en-US" dirty="0" err="1"/>
              <a:t>жауап</a:t>
            </a:r>
            <a:r>
              <a:rPr lang="en-US" dirty="0"/>
              <a:t> </a:t>
            </a:r>
            <a:r>
              <a:rPr lang="en-US" dirty="0" err="1"/>
              <a:t>берейін</a:t>
            </a:r>
            <a:r>
              <a:rPr lang="en-US" dirty="0"/>
              <a:t>”,— </a:t>
            </a:r>
            <a:r>
              <a:rPr lang="en-US" dirty="0" err="1"/>
              <a:t>деп</a:t>
            </a:r>
            <a:r>
              <a:rPr lang="en-US" dirty="0"/>
              <a:t>, </a:t>
            </a:r>
            <a:r>
              <a:rPr lang="en-US" dirty="0" err="1"/>
              <a:t>мәселені</a:t>
            </a:r>
            <a:r>
              <a:rPr lang="en-US" dirty="0"/>
              <a:t> </a:t>
            </a:r>
            <a:r>
              <a:rPr lang="en-US" dirty="0" err="1"/>
              <a:t>зерттеп</a:t>
            </a:r>
            <a:r>
              <a:rPr lang="en-US" dirty="0"/>
              <a:t>, </a:t>
            </a:r>
            <a:r>
              <a:rPr lang="en-US" dirty="0" err="1"/>
              <a:t>нақтысын</a:t>
            </a:r>
            <a:r>
              <a:rPr lang="en-US" dirty="0"/>
              <a:t> </a:t>
            </a:r>
            <a:r>
              <a:rPr lang="en-US" dirty="0" err="1"/>
              <a:t>анықтағаннан</a:t>
            </a:r>
            <a:r>
              <a:rPr lang="en-US" dirty="0"/>
              <a:t> </a:t>
            </a:r>
            <a:r>
              <a:rPr lang="en-US" dirty="0" err="1"/>
              <a:t>кейін</a:t>
            </a:r>
            <a:r>
              <a:rPr lang="en-US" dirty="0"/>
              <a:t> </a:t>
            </a:r>
            <a:r>
              <a:rPr lang="en-US" dirty="0" err="1"/>
              <a:t>жауап</a:t>
            </a:r>
            <a:r>
              <a:rPr lang="en-US" dirty="0"/>
              <a:t> </a:t>
            </a:r>
            <a:r>
              <a:rPr lang="en-US" dirty="0" err="1"/>
              <a:t>бергеніңіз</a:t>
            </a:r>
            <a:r>
              <a:rPr lang="en-US" dirty="0"/>
              <a:t> </a:t>
            </a:r>
            <a:r>
              <a:rPr lang="en-US" dirty="0" err="1"/>
              <a:t>жөн</a:t>
            </a:r>
            <a:r>
              <a:rPr lang="en-US" dirty="0"/>
              <a:t>.</a:t>
            </a:r>
            <a:endParaRPr lang="ru-RU" dirty="0"/>
          </a:p>
          <a:p>
            <a:r>
              <a:rPr lang="en-US" dirty="0" err="1"/>
              <a:t>Сухомлинский</a:t>
            </a:r>
            <a:r>
              <a:rPr lang="en-US" dirty="0"/>
              <a:t> «</a:t>
            </a:r>
            <a:r>
              <a:rPr lang="en-US" dirty="0" err="1"/>
              <a:t>Тәрбие</a:t>
            </a:r>
            <a:r>
              <a:rPr lang="en-US" dirty="0"/>
              <a:t> </a:t>
            </a:r>
            <a:r>
              <a:rPr lang="en-US" dirty="0" err="1"/>
              <a:t>өнері</a:t>
            </a:r>
            <a:r>
              <a:rPr lang="en-US" dirty="0"/>
              <a:t> </a:t>
            </a:r>
            <a:r>
              <a:rPr lang="en-US" dirty="0" err="1"/>
              <a:t>дегеніміз</a:t>
            </a:r>
            <a:r>
              <a:rPr lang="en-US" dirty="0"/>
              <a:t> – </a:t>
            </a:r>
            <a:r>
              <a:rPr lang="en-US" dirty="0" err="1"/>
              <a:t>ең</a:t>
            </a:r>
            <a:r>
              <a:rPr lang="en-US" dirty="0"/>
              <a:t> </a:t>
            </a:r>
            <a:r>
              <a:rPr lang="en-US" dirty="0" err="1"/>
              <a:t>алдымен</a:t>
            </a:r>
            <a:r>
              <a:rPr lang="en-US" dirty="0"/>
              <a:t>, </a:t>
            </a:r>
            <a:r>
              <a:rPr lang="en-US" dirty="0" err="1"/>
              <a:t>сөйлей</a:t>
            </a:r>
            <a:r>
              <a:rPr lang="en-US" dirty="0"/>
              <a:t> </a:t>
            </a:r>
            <a:r>
              <a:rPr lang="en-US" dirty="0" err="1"/>
              <a:t>білу</a:t>
            </a:r>
            <a:r>
              <a:rPr lang="en-US" dirty="0"/>
              <a:t>, </a:t>
            </a:r>
            <a:r>
              <a:rPr lang="en-US" dirty="0" err="1"/>
              <a:t>адам</a:t>
            </a:r>
            <a:r>
              <a:rPr lang="en-US" dirty="0"/>
              <a:t> </a:t>
            </a:r>
            <a:r>
              <a:rPr lang="en-US" dirty="0" err="1"/>
              <a:t>жүрегіне</a:t>
            </a:r>
            <a:r>
              <a:rPr lang="en-US" dirty="0"/>
              <a:t> </a:t>
            </a:r>
            <a:r>
              <a:rPr lang="en-US" dirty="0" err="1"/>
              <a:t>жол</a:t>
            </a:r>
            <a:r>
              <a:rPr lang="en-US" dirty="0"/>
              <a:t> </a:t>
            </a:r>
            <a:r>
              <a:rPr lang="en-US" dirty="0" err="1"/>
              <a:t>таба</a:t>
            </a:r>
            <a:r>
              <a:rPr lang="en-US" dirty="0"/>
              <a:t> </a:t>
            </a:r>
            <a:r>
              <a:rPr lang="en-US" dirty="0" err="1"/>
              <a:t>білу</a:t>
            </a:r>
            <a:r>
              <a:rPr lang="en-US" dirty="0"/>
              <a:t> </a:t>
            </a:r>
            <a:r>
              <a:rPr lang="en-US" dirty="0" err="1"/>
              <a:t>өнері</a:t>
            </a:r>
            <a:r>
              <a:rPr lang="en-US" dirty="0"/>
              <a:t>. </a:t>
            </a:r>
            <a:r>
              <a:rPr lang="en-US" dirty="0" err="1"/>
              <a:t>Мұғалім</a:t>
            </a:r>
            <a:r>
              <a:rPr lang="en-US" dirty="0"/>
              <a:t> </a:t>
            </a:r>
            <a:r>
              <a:rPr lang="en-US" dirty="0" err="1"/>
              <a:t>сөзі</a:t>
            </a:r>
            <a:r>
              <a:rPr lang="en-US" dirty="0"/>
              <a:t> – </a:t>
            </a:r>
            <a:r>
              <a:rPr lang="en-US" dirty="0" err="1"/>
              <a:t>шәкірт</a:t>
            </a:r>
            <a:r>
              <a:rPr lang="en-US" dirty="0"/>
              <a:t> </a:t>
            </a:r>
            <a:r>
              <a:rPr lang="en-US" dirty="0" err="1"/>
              <a:t>жүрегіне</a:t>
            </a:r>
            <a:r>
              <a:rPr lang="en-US" dirty="0"/>
              <a:t> </a:t>
            </a:r>
            <a:r>
              <a:rPr lang="en-US" dirty="0" err="1"/>
              <a:t>жол</a:t>
            </a:r>
            <a:r>
              <a:rPr lang="en-US" dirty="0"/>
              <a:t> </a:t>
            </a:r>
            <a:r>
              <a:rPr lang="en-US" dirty="0" err="1"/>
              <a:t>табуда</a:t>
            </a:r>
            <a:r>
              <a:rPr lang="en-US" dirty="0"/>
              <a:t> </a:t>
            </a:r>
            <a:r>
              <a:rPr lang="en-US" dirty="0" err="1"/>
              <a:t>теңдесі</a:t>
            </a:r>
            <a:r>
              <a:rPr lang="en-US" dirty="0"/>
              <a:t> </a:t>
            </a:r>
            <a:r>
              <a:rPr lang="en-US" dirty="0" err="1"/>
              <a:t>жоқ</a:t>
            </a:r>
            <a:r>
              <a:rPr lang="en-US" dirty="0"/>
              <a:t> </a:t>
            </a:r>
            <a:r>
              <a:rPr lang="en-US" dirty="0" err="1"/>
              <a:t>құрал</a:t>
            </a:r>
            <a:r>
              <a:rPr lang="en-US" dirty="0"/>
              <a:t>» </a:t>
            </a:r>
            <a:r>
              <a:rPr lang="en-US" dirty="0" err="1"/>
              <a:t>деген</a:t>
            </a:r>
            <a:r>
              <a:rPr lang="en-US" dirty="0"/>
              <a:t>. </a:t>
            </a:r>
            <a:r>
              <a:rPr lang="en-US" dirty="0" err="1"/>
              <a:t>Бұл</a:t>
            </a:r>
            <a:r>
              <a:rPr lang="en-US" dirty="0"/>
              <a:t> </a:t>
            </a:r>
            <a:r>
              <a:rPr lang="en-US" dirty="0" err="1"/>
              <a:t>сөзде</a:t>
            </a:r>
            <a:r>
              <a:rPr lang="en-US" dirty="0"/>
              <a:t> </a:t>
            </a:r>
            <a:r>
              <a:rPr lang="en-US" dirty="0" err="1"/>
              <a:t>расында</a:t>
            </a:r>
            <a:r>
              <a:rPr lang="en-US" dirty="0"/>
              <a:t> </a:t>
            </a:r>
            <a:r>
              <a:rPr lang="en-US" dirty="0" err="1"/>
              <a:t>да</a:t>
            </a:r>
            <a:r>
              <a:rPr lang="en-US" dirty="0"/>
              <a:t> </a:t>
            </a:r>
            <a:r>
              <a:rPr lang="en-US" dirty="0" err="1"/>
              <a:t>үлкен</a:t>
            </a:r>
            <a:r>
              <a:rPr lang="en-US" dirty="0"/>
              <a:t> </a:t>
            </a:r>
            <a:r>
              <a:rPr lang="en-US" dirty="0" err="1"/>
              <a:t>шындық</a:t>
            </a:r>
            <a:r>
              <a:rPr lang="en-US" dirty="0"/>
              <a:t> </a:t>
            </a:r>
            <a:r>
              <a:rPr lang="en-US" dirty="0" err="1"/>
              <a:t>бар</a:t>
            </a:r>
            <a:r>
              <a:rPr lang="en-US" dirty="0"/>
              <a:t>. </a:t>
            </a:r>
            <a:r>
              <a:rPr lang="en-US" dirty="0" err="1"/>
              <a:t>Өйткені</a:t>
            </a:r>
            <a:r>
              <a:rPr lang="en-US" dirty="0"/>
              <a:t> </a:t>
            </a:r>
            <a:r>
              <a:rPr lang="en-US" dirty="0" err="1"/>
              <a:t>оқушының</a:t>
            </a:r>
            <a:r>
              <a:rPr lang="en-US" dirty="0"/>
              <a:t> </a:t>
            </a:r>
            <a:r>
              <a:rPr lang="en-US" dirty="0" err="1"/>
              <a:t>күні</a:t>
            </a:r>
            <a:r>
              <a:rPr lang="en-US" dirty="0"/>
              <a:t> </a:t>
            </a:r>
            <a:r>
              <a:rPr lang="en-US" dirty="0" err="1"/>
              <a:t>тәрбиешінің</a:t>
            </a:r>
            <a:r>
              <a:rPr lang="en-US" dirty="0"/>
              <a:t> </a:t>
            </a:r>
            <a:r>
              <a:rPr lang="en-US" dirty="0" err="1"/>
              <a:t>оятуымен</a:t>
            </a:r>
            <a:r>
              <a:rPr lang="en-US" dirty="0"/>
              <a:t> </a:t>
            </a:r>
            <a:r>
              <a:rPr lang="en-US" dirty="0" err="1"/>
              <a:t>басталып</a:t>
            </a:r>
            <a:r>
              <a:rPr lang="en-US" dirty="0"/>
              <a:t>, </a:t>
            </a:r>
            <a:r>
              <a:rPr lang="en-US" dirty="0" err="1"/>
              <a:t>ұйықтатуымен</a:t>
            </a:r>
            <a:r>
              <a:rPr lang="en-US" dirty="0"/>
              <a:t> </a:t>
            </a:r>
            <a:r>
              <a:rPr lang="en-US" dirty="0" err="1"/>
              <a:t>аяқталады</a:t>
            </a:r>
            <a:r>
              <a:rPr lang="en-US" dirty="0"/>
              <a:t>. </a:t>
            </a:r>
            <a:r>
              <a:rPr lang="en-US" dirty="0" err="1"/>
              <a:t>Демек</a:t>
            </a:r>
            <a:r>
              <a:rPr lang="en-US" dirty="0"/>
              <a:t>, </a:t>
            </a:r>
            <a:r>
              <a:rPr lang="en-US" dirty="0" err="1"/>
              <a:t>оқушы</a:t>
            </a:r>
            <a:r>
              <a:rPr lang="en-US" dirty="0"/>
              <a:t> </a:t>
            </a:r>
            <a:r>
              <a:rPr lang="en-US" dirty="0" err="1"/>
              <a:t>күнінің</a:t>
            </a:r>
            <a:r>
              <a:rPr lang="en-US" dirty="0"/>
              <a:t> </a:t>
            </a:r>
            <a:r>
              <a:rPr lang="en-US" dirty="0" err="1"/>
              <a:t>негізгі</a:t>
            </a:r>
            <a:r>
              <a:rPr lang="en-US" dirty="0"/>
              <a:t> </a:t>
            </a:r>
            <a:r>
              <a:rPr lang="en-US" dirty="0" err="1"/>
              <a:t>тұлғасы</a:t>
            </a:r>
            <a:r>
              <a:rPr lang="en-US" dirty="0"/>
              <a:t> – </a:t>
            </a:r>
            <a:r>
              <a:rPr lang="kk-KZ" dirty="0"/>
              <a:t>мұғалімі</a:t>
            </a:r>
            <a:r>
              <a:rPr lang="en-US" dirty="0"/>
              <a:t>. </a:t>
            </a:r>
            <a:r>
              <a:rPr lang="en-US" dirty="0" err="1"/>
              <a:t>Сондықтан</a:t>
            </a:r>
            <a:r>
              <a:rPr lang="en-US" dirty="0"/>
              <a:t> </a:t>
            </a:r>
            <a:r>
              <a:rPr lang="en-US" dirty="0" err="1"/>
              <a:t>да</a:t>
            </a:r>
            <a:r>
              <a:rPr lang="en-US" dirty="0"/>
              <a:t>  </a:t>
            </a:r>
            <a:r>
              <a:rPr lang="en-US" dirty="0" err="1"/>
              <a:t>оқушының</a:t>
            </a:r>
            <a:r>
              <a:rPr lang="en-US" dirty="0"/>
              <a:t> </a:t>
            </a:r>
            <a:r>
              <a:rPr lang="en-US" dirty="0" err="1"/>
              <a:t>сөйлеу</a:t>
            </a:r>
            <a:r>
              <a:rPr lang="en-US" dirty="0"/>
              <a:t> </a:t>
            </a:r>
            <a:r>
              <a:rPr lang="en-US" dirty="0" err="1"/>
              <a:t>тілін</a:t>
            </a:r>
            <a:r>
              <a:rPr lang="en-US" dirty="0"/>
              <a:t> </a:t>
            </a:r>
            <a:r>
              <a:rPr lang="en-US" dirty="0" err="1"/>
              <a:t>қадағалаумен</a:t>
            </a:r>
            <a:r>
              <a:rPr lang="en-US" dirty="0"/>
              <a:t> </a:t>
            </a:r>
            <a:r>
              <a:rPr lang="en-US" dirty="0" err="1"/>
              <a:t>бірге</a:t>
            </a:r>
            <a:r>
              <a:rPr lang="en-US" dirty="0"/>
              <a:t>, </a:t>
            </a:r>
            <a:r>
              <a:rPr lang="en-US" dirty="0" err="1"/>
              <a:t>тәрбиеші</a:t>
            </a:r>
            <a:r>
              <a:rPr lang="en-US" dirty="0"/>
              <a:t> </a:t>
            </a:r>
            <a:r>
              <a:rPr lang="en-US" dirty="0" err="1"/>
              <a:t>өзінің</a:t>
            </a:r>
            <a:r>
              <a:rPr lang="en-US" dirty="0"/>
              <a:t> </a:t>
            </a:r>
            <a:r>
              <a:rPr lang="en-US" dirty="0" err="1"/>
              <a:t>тіліне</a:t>
            </a:r>
            <a:r>
              <a:rPr lang="en-US" dirty="0"/>
              <a:t> </a:t>
            </a:r>
            <a:r>
              <a:rPr lang="en-US" dirty="0" err="1"/>
              <a:t>де</a:t>
            </a:r>
            <a:r>
              <a:rPr lang="en-US" dirty="0"/>
              <a:t> </a:t>
            </a:r>
            <a:r>
              <a:rPr lang="en-US" dirty="0" err="1"/>
              <a:t>ерекше</a:t>
            </a:r>
            <a:r>
              <a:rPr lang="en-US" dirty="0"/>
              <a:t> </a:t>
            </a:r>
            <a:r>
              <a:rPr lang="en-US" dirty="0" err="1"/>
              <a:t>мән</a:t>
            </a:r>
            <a:r>
              <a:rPr lang="en-US" dirty="0"/>
              <a:t> </a:t>
            </a:r>
            <a:r>
              <a:rPr lang="en-US" dirty="0" err="1"/>
              <a:t>беруі</a:t>
            </a:r>
            <a:r>
              <a:rPr lang="en-US" dirty="0"/>
              <a:t> </a:t>
            </a:r>
            <a:r>
              <a:rPr lang="en-US" dirty="0" err="1"/>
              <a:t>керек</a:t>
            </a:r>
            <a:r>
              <a:rPr lang="en-US" dirty="0"/>
              <a:t>.</a:t>
            </a:r>
            <a:endParaRPr lang="ru-RU" dirty="0"/>
          </a:p>
          <a:p>
            <a:r>
              <a:rPr lang="en-US" dirty="0"/>
              <a:t> </a:t>
            </a:r>
            <a:endParaRPr lang="ru-RU" dirty="0"/>
          </a:p>
          <a:p>
            <a:r>
              <a:rPr lang="en-US" dirty="0" err="1"/>
              <a:t>Дұрыс</a:t>
            </a:r>
            <a:r>
              <a:rPr lang="en-US" dirty="0"/>
              <a:t> </a:t>
            </a:r>
            <a:r>
              <a:rPr lang="en-US" dirty="0" err="1"/>
              <a:t>сөйлеген</a:t>
            </a:r>
            <a:r>
              <a:rPr lang="en-US" dirty="0"/>
              <a:t> </a:t>
            </a:r>
            <a:r>
              <a:rPr lang="en-US" dirty="0" err="1"/>
              <a:t>мұғалім</a:t>
            </a:r>
            <a:r>
              <a:rPr lang="en-US" dirty="0"/>
              <a:t>, </a:t>
            </a:r>
            <a:r>
              <a:rPr lang="en-US" dirty="0" err="1"/>
              <a:t>тәрбиеші</a:t>
            </a:r>
            <a:r>
              <a:rPr lang="en-US" dirty="0"/>
              <a:t> </a:t>
            </a:r>
            <a:r>
              <a:rPr lang="en-US" dirty="0" err="1"/>
              <a:t>әрқашан</a:t>
            </a:r>
            <a:r>
              <a:rPr lang="en-US" dirty="0"/>
              <a:t> </a:t>
            </a:r>
            <a:r>
              <a:rPr lang="en-US" dirty="0" err="1"/>
              <a:t>да</a:t>
            </a:r>
            <a:r>
              <a:rPr lang="en-US" dirty="0"/>
              <a:t> </a:t>
            </a:r>
            <a:r>
              <a:rPr lang="en-US" dirty="0" err="1"/>
              <a:t>оқушыларына</a:t>
            </a:r>
            <a:r>
              <a:rPr lang="en-US" dirty="0"/>
              <a:t> </a:t>
            </a:r>
            <a:r>
              <a:rPr lang="en-US" dirty="0" err="1"/>
              <a:t>үлгі</a:t>
            </a:r>
            <a:r>
              <a:rPr lang="en-US" dirty="0"/>
              <a:t> </a:t>
            </a:r>
            <a:r>
              <a:rPr lang="en-US" dirty="0" err="1"/>
              <a:t>болады</a:t>
            </a:r>
            <a:r>
              <a:rPr lang="en-US" dirty="0"/>
              <a:t>. </a:t>
            </a:r>
            <a:r>
              <a:rPr lang="en-US" dirty="0" err="1"/>
              <a:t>Әр</a:t>
            </a:r>
            <a:r>
              <a:rPr lang="en-US" dirty="0"/>
              <a:t> </a:t>
            </a:r>
            <a:r>
              <a:rPr lang="en-US" dirty="0" err="1"/>
              <a:t>оқушы</a:t>
            </a:r>
            <a:r>
              <a:rPr lang="en-US" dirty="0"/>
              <a:t> </a:t>
            </a:r>
            <a:r>
              <a:rPr lang="en-US" dirty="0" err="1"/>
              <a:t>тәрбиені</a:t>
            </a:r>
            <a:r>
              <a:rPr lang="en-US" dirty="0"/>
              <a:t>, </a:t>
            </a:r>
            <a:r>
              <a:rPr lang="en-US" dirty="0" err="1"/>
              <a:t>тәртіпті</a:t>
            </a:r>
            <a:r>
              <a:rPr lang="en-US" dirty="0"/>
              <a:t>, </a:t>
            </a:r>
            <a:r>
              <a:rPr lang="en-US" dirty="0" err="1"/>
              <a:t>үлгіні</a:t>
            </a:r>
            <a:r>
              <a:rPr lang="en-US" dirty="0"/>
              <a:t> </a:t>
            </a:r>
            <a:r>
              <a:rPr lang="en-US" dirty="0" err="1"/>
              <a:t>өз</a:t>
            </a:r>
            <a:r>
              <a:rPr lang="en-US" dirty="0"/>
              <a:t> </a:t>
            </a:r>
            <a:r>
              <a:rPr lang="en-US" dirty="0" err="1"/>
              <a:t>ұстазынан</a:t>
            </a:r>
            <a:r>
              <a:rPr lang="en-US" dirty="0"/>
              <a:t> </a:t>
            </a:r>
            <a:r>
              <a:rPr lang="en-US" dirty="0" err="1"/>
              <a:t>алуға</a:t>
            </a:r>
            <a:r>
              <a:rPr lang="en-US" dirty="0"/>
              <a:t> </a:t>
            </a:r>
            <a:r>
              <a:rPr lang="en-US" dirty="0" err="1"/>
              <a:t>ұмтылады</a:t>
            </a:r>
            <a:r>
              <a:rPr lang="en-US" dirty="0"/>
              <a:t>, </a:t>
            </a:r>
            <a:r>
              <a:rPr lang="en-US" dirty="0" err="1"/>
              <a:t>соған</a:t>
            </a:r>
            <a:r>
              <a:rPr lang="en-US" dirty="0"/>
              <a:t> </a:t>
            </a:r>
            <a:r>
              <a:rPr lang="en-US" dirty="0" err="1"/>
              <a:t>ұқсағысы</a:t>
            </a:r>
            <a:r>
              <a:rPr lang="en-US" dirty="0"/>
              <a:t> </a:t>
            </a:r>
            <a:r>
              <a:rPr lang="en-US" dirty="0" err="1"/>
              <a:t>келеді</a:t>
            </a:r>
            <a:r>
              <a:rPr lang="en-US" dirty="0"/>
              <a:t>.</a:t>
            </a:r>
            <a:endParaRPr lang="ru-RU" dirty="0"/>
          </a:p>
          <a:p>
            <a:pPr algn="just"/>
            <a:endParaRPr lang="en-US" dirty="0">
              <a:cs typeface="+mn-lt"/>
            </a:endParaRPr>
          </a:p>
        </p:txBody>
      </p:sp>
      <p:sp>
        <p:nvSpPr>
          <p:cNvPr id="4" name="Номер слайда 3"/>
          <p:cNvSpPr>
            <a:spLocks noGrp="1"/>
          </p:cNvSpPr>
          <p:nvPr>
            <p:ph type="sldNum" sz="quarter" idx="5"/>
          </p:nvPr>
        </p:nvSpPr>
        <p:spPr/>
        <p:txBody>
          <a:bodyPr/>
          <a:lstStyle/>
          <a:p>
            <a:fld id="{A97790B2-33D5-4A49-A333-4ACDF2822736}" type="slidenum">
              <a:rPr lang="en-US" smtClean="0"/>
              <a:t>85</a:t>
            </a:fld>
            <a:endParaRPr lang="en-US"/>
          </a:p>
        </p:txBody>
      </p:sp>
    </p:spTree>
    <p:extLst>
      <p:ext uri="{BB962C8B-B14F-4D97-AF65-F5344CB8AC3E}">
        <p14:creationId xmlns:p14="http://schemas.microsoft.com/office/powerpoint/2010/main" val="27592926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US" dirty="0">
              <a:ea typeface="Calibri"/>
              <a:cs typeface="Calibri"/>
            </a:endParaRPr>
          </a:p>
          <a:p>
            <a:pPr algn="l"/>
            <a:r>
              <a:rPr lang="en-US" dirty="0" err="1">
                <a:ea typeface="Calibri"/>
                <a:cs typeface="Calibri"/>
              </a:rPr>
              <a:t>Қазіргі</a:t>
            </a:r>
            <a:r>
              <a:rPr lang="en-US" dirty="0">
                <a:ea typeface="Calibri"/>
                <a:cs typeface="Calibri"/>
              </a:rPr>
              <a:t> </a:t>
            </a:r>
            <a:r>
              <a:rPr lang="en-US" dirty="0" err="1">
                <a:ea typeface="Calibri"/>
                <a:cs typeface="Calibri"/>
              </a:rPr>
              <a:t>заманда</a:t>
            </a:r>
            <a:r>
              <a:rPr lang="en-US" dirty="0">
                <a:ea typeface="Calibri"/>
                <a:cs typeface="Calibri"/>
              </a:rPr>
              <a:t> </a:t>
            </a:r>
            <a:r>
              <a:rPr lang="en-US" dirty="0" err="1">
                <a:ea typeface="Calibri"/>
                <a:cs typeface="Calibri"/>
              </a:rPr>
              <a:t>адамдармен</a:t>
            </a:r>
            <a:r>
              <a:rPr lang="en-US" dirty="0">
                <a:ea typeface="Calibri"/>
                <a:cs typeface="Calibri"/>
              </a:rPr>
              <a:t> </a:t>
            </a:r>
            <a:r>
              <a:rPr lang="en-US" dirty="0" err="1">
                <a:ea typeface="Calibri"/>
                <a:cs typeface="Calibri"/>
              </a:rPr>
              <a:t>қарым-қатынас</a:t>
            </a:r>
            <a:r>
              <a:rPr lang="en-US" dirty="0">
                <a:ea typeface="Calibri"/>
                <a:cs typeface="Calibri"/>
              </a:rPr>
              <a:t> </a:t>
            </a:r>
            <a:r>
              <a:rPr lang="en-US" dirty="0" err="1">
                <a:ea typeface="Calibri"/>
                <a:cs typeface="Calibri"/>
              </a:rPr>
              <a:t>жасау</a:t>
            </a:r>
            <a:r>
              <a:rPr lang="en-US" dirty="0">
                <a:ea typeface="Calibri"/>
                <a:cs typeface="Calibri"/>
              </a:rPr>
              <a:t> </a:t>
            </a:r>
            <a:r>
              <a:rPr lang="en-US" dirty="0" err="1">
                <a:ea typeface="Calibri"/>
                <a:cs typeface="Calibri"/>
              </a:rPr>
              <a:t>әлеуметтік</a:t>
            </a:r>
            <a:r>
              <a:rPr lang="en-US" dirty="0">
                <a:ea typeface="Calibri"/>
                <a:cs typeface="Calibri"/>
              </a:rPr>
              <a:t> </a:t>
            </a:r>
            <a:r>
              <a:rPr lang="en-US" dirty="0" err="1">
                <a:ea typeface="Calibri"/>
                <a:cs typeface="Calibri"/>
              </a:rPr>
              <a:t>желілерде</a:t>
            </a:r>
            <a:r>
              <a:rPr lang="en-US" dirty="0">
                <a:ea typeface="Calibri"/>
                <a:cs typeface="Calibri"/>
              </a:rPr>
              <a:t> </a:t>
            </a:r>
            <a:r>
              <a:rPr lang="en-US" dirty="0" err="1">
                <a:ea typeface="Calibri"/>
                <a:cs typeface="Calibri"/>
              </a:rPr>
              <a:t>де</a:t>
            </a:r>
            <a:r>
              <a:rPr lang="en-US" dirty="0">
                <a:ea typeface="Calibri"/>
                <a:cs typeface="Calibri"/>
              </a:rPr>
              <a:t> </a:t>
            </a:r>
            <a:r>
              <a:rPr lang="en-US" dirty="0" err="1">
                <a:ea typeface="Calibri"/>
                <a:cs typeface="Calibri"/>
              </a:rPr>
              <a:t>жақсы</a:t>
            </a:r>
            <a:r>
              <a:rPr lang="en-US" dirty="0">
                <a:ea typeface="Calibri"/>
                <a:cs typeface="Calibri"/>
              </a:rPr>
              <a:t> </a:t>
            </a:r>
            <a:r>
              <a:rPr lang="en-US" dirty="0" err="1">
                <a:ea typeface="Calibri"/>
                <a:cs typeface="Calibri"/>
              </a:rPr>
              <a:t>дамыған</a:t>
            </a:r>
            <a:r>
              <a:rPr lang="en-US" dirty="0">
                <a:ea typeface="Calibri"/>
                <a:cs typeface="Calibri"/>
              </a:rPr>
              <a:t>. </a:t>
            </a:r>
            <a:r>
              <a:rPr lang="en-US" dirty="0" err="1">
                <a:ea typeface="Calibri"/>
                <a:cs typeface="Calibri"/>
              </a:rPr>
              <a:t>Сіз</a:t>
            </a:r>
            <a:r>
              <a:rPr lang="en-US" dirty="0">
                <a:ea typeface="Calibri"/>
                <a:cs typeface="Calibri"/>
              </a:rPr>
              <a:t> </a:t>
            </a:r>
            <a:r>
              <a:rPr lang="en-US" dirty="0" err="1">
                <a:ea typeface="Calibri"/>
                <a:cs typeface="Calibri"/>
              </a:rPr>
              <a:t>күнделікті</a:t>
            </a:r>
            <a:r>
              <a:rPr lang="en-US" dirty="0">
                <a:ea typeface="Calibri"/>
                <a:cs typeface="Calibri"/>
              </a:rPr>
              <a:t> </a:t>
            </a:r>
            <a:r>
              <a:rPr lang="en-US" dirty="0" err="1">
                <a:ea typeface="Calibri"/>
                <a:cs typeface="Calibri"/>
              </a:rPr>
              <a:t>тұрмыста</a:t>
            </a:r>
            <a:r>
              <a:rPr lang="en-US" dirty="0">
                <a:ea typeface="Calibri"/>
                <a:cs typeface="Calibri"/>
              </a:rPr>
              <a:t>  </a:t>
            </a:r>
            <a:r>
              <a:rPr lang="en-US" dirty="0" err="1">
                <a:ea typeface="Calibri"/>
                <a:cs typeface="Calibri"/>
              </a:rPr>
              <a:t>этикалық</a:t>
            </a:r>
            <a:r>
              <a:rPr lang="en-US" dirty="0">
                <a:ea typeface="Calibri"/>
                <a:cs typeface="Calibri"/>
              </a:rPr>
              <a:t> </a:t>
            </a:r>
            <a:r>
              <a:rPr lang="en-US" dirty="0" err="1">
                <a:ea typeface="Calibri"/>
                <a:cs typeface="Calibri"/>
              </a:rPr>
              <a:t>нормаларды</a:t>
            </a:r>
            <a:r>
              <a:rPr lang="en-US" dirty="0">
                <a:ea typeface="Calibri"/>
                <a:cs typeface="Calibri"/>
              </a:rPr>
              <a:t> </a:t>
            </a:r>
            <a:r>
              <a:rPr lang="en-US" dirty="0" err="1">
                <a:ea typeface="Calibri"/>
                <a:cs typeface="Calibri"/>
              </a:rPr>
              <a:t>қалай</a:t>
            </a:r>
            <a:r>
              <a:rPr lang="en-US" dirty="0">
                <a:ea typeface="Calibri"/>
                <a:cs typeface="Calibri"/>
              </a:rPr>
              <a:t> </a:t>
            </a:r>
            <a:r>
              <a:rPr lang="en-US" dirty="0" err="1">
                <a:ea typeface="Calibri"/>
                <a:cs typeface="Calibri"/>
              </a:rPr>
              <a:t>сақтасаңыз</a:t>
            </a:r>
            <a:r>
              <a:rPr lang="en-US" dirty="0">
                <a:ea typeface="Calibri"/>
                <a:cs typeface="Calibri"/>
              </a:rPr>
              <a:t>, </a:t>
            </a:r>
            <a:r>
              <a:rPr lang="en-US" dirty="0" err="1">
                <a:ea typeface="Calibri"/>
                <a:cs typeface="Calibri"/>
              </a:rPr>
              <a:t>виртуалды</a:t>
            </a:r>
            <a:r>
              <a:rPr lang="en-US" dirty="0">
                <a:ea typeface="Calibri"/>
                <a:cs typeface="Calibri"/>
              </a:rPr>
              <a:t> </a:t>
            </a:r>
            <a:r>
              <a:rPr lang="en-US" dirty="0" err="1">
                <a:ea typeface="Calibri"/>
                <a:cs typeface="Calibri"/>
              </a:rPr>
              <a:t>әлемде</a:t>
            </a:r>
            <a:r>
              <a:rPr lang="en-US" dirty="0">
                <a:ea typeface="Calibri"/>
                <a:cs typeface="Calibri"/>
              </a:rPr>
              <a:t> </a:t>
            </a:r>
            <a:r>
              <a:rPr lang="en-US" dirty="0" err="1">
                <a:ea typeface="Calibri"/>
                <a:cs typeface="Calibri"/>
              </a:rPr>
              <a:t>де</a:t>
            </a:r>
            <a:r>
              <a:rPr lang="en-US" dirty="0">
                <a:ea typeface="Calibri"/>
                <a:cs typeface="Calibri"/>
              </a:rPr>
              <a:t> </a:t>
            </a:r>
            <a:r>
              <a:rPr lang="en-US" dirty="0" err="1">
                <a:ea typeface="Calibri"/>
                <a:cs typeface="Calibri"/>
              </a:rPr>
              <a:t>дәл</a:t>
            </a:r>
            <a:r>
              <a:rPr lang="en-US" dirty="0">
                <a:ea typeface="Calibri"/>
                <a:cs typeface="Calibri"/>
              </a:rPr>
              <a:t> </a:t>
            </a:r>
            <a:r>
              <a:rPr lang="en-US" dirty="0" err="1">
                <a:ea typeface="Calibri"/>
                <a:cs typeface="Calibri"/>
              </a:rPr>
              <a:t>солай</a:t>
            </a:r>
            <a:r>
              <a:rPr lang="en-US" dirty="0">
                <a:ea typeface="Calibri"/>
                <a:cs typeface="Calibri"/>
              </a:rPr>
              <a:t> </a:t>
            </a:r>
            <a:r>
              <a:rPr lang="en-US" dirty="0" err="1">
                <a:ea typeface="Calibri"/>
                <a:cs typeface="Calibri"/>
              </a:rPr>
              <a:t>мұқият</a:t>
            </a:r>
            <a:r>
              <a:rPr lang="en-US" dirty="0">
                <a:ea typeface="Calibri"/>
                <a:cs typeface="Calibri"/>
              </a:rPr>
              <a:t> </a:t>
            </a:r>
            <a:r>
              <a:rPr lang="en-US" dirty="0" err="1">
                <a:ea typeface="Calibri"/>
                <a:cs typeface="Calibri"/>
              </a:rPr>
              <a:t>болғаныңыз</a:t>
            </a:r>
            <a:r>
              <a:rPr lang="en-US" dirty="0">
                <a:ea typeface="Calibri"/>
                <a:cs typeface="Calibri"/>
              </a:rPr>
              <a:t> </a:t>
            </a:r>
            <a:r>
              <a:rPr lang="en-US" dirty="0" err="1">
                <a:ea typeface="Calibri"/>
                <a:cs typeface="Calibri"/>
              </a:rPr>
              <a:t>жөн</a:t>
            </a:r>
            <a:r>
              <a:rPr lang="en-US" dirty="0">
                <a:ea typeface="Calibri"/>
                <a:cs typeface="Calibri"/>
              </a:rPr>
              <a:t>. </a:t>
            </a:r>
            <a:r>
              <a:rPr lang="en-US" dirty="0" err="1">
                <a:ea typeface="Calibri"/>
                <a:cs typeface="Calibri"/>
              </a:rPr>
              <a:t>Жұмыс</a:t>
            </a:r>
            <a:r>
              <a:rPr lang="en-US" dirty="0">
                <a:ea typeface="Calibri"/>
                <a:cs typeface="Calibri"/>
              </a:rPr>
              <a:t> </a:t>
            </a:r>
            <a:r>
              <a:rPr lang="en-US" dirty="0" err="1">
                <a:ea typeface="Calibri"/>
                <a:cs typeface="Calibri"/>
              </a:rPr>
              <a:t>барысында</a:t>
            </a:r>
            <a:r>
              <a:rPr lang="en-US" dirty="0">
                <a:ea typeface="Calibri"/>
                <a:cs typeface="Calibri"/>
              </a:rPr>
              <a:t> </a:t>
            </a:r>
            <a:r>
              <a:rPr lang="en-US" dirty="0" err="1">
                <a:ea typeface="Calibri"/>
                <a:cs typeface="Calibri"/>
              </a:rPr>
              <a:t>ватсап</a:t>
            </a:r>
            <a:r>
              <a:rPr lang="en-US" dirty="0">
                <a:ea typeface="Calibri"/>
                <a:cs typeface="Calibri"/>
              </a:rPr>
              <a:t>, </a:t>
            </a:r>
            <a:r>
              <a:rPr lang="en-US" dirty="0" err="1">
                <a:ea typeface="Calibri"/>
                <a:cs typeface="Calibri"/>
              </a:rPr>
              <a:t>телеграм</a:t>
            </a:r>
            <a:r>
              <a:rPr lang="en-US" dirty="0">
                <a:ea typeface="Calibri"/>
                <a:cs typeface="Calibri"/>
              </a:rPr>
              <a:t> </a:t>
            </a:r>
            <a:r>
              <a:rPr lang="en-US" dirty="0" err="1">
                <a:ea typeface="Calibri"/>
                <a:cs typeface="Calibri"/>
              </a:rPr>
              <a:t>сияқты</a:t>
            </a:r>
            <a:r>
              <a:rPr lang="en-US" dirty="0">
                <a:ea typeface="Calibri"/>
                <a:cs typeface="Calibri"/>
              </a:rPr>
              <a:t> </a:t>
            </a:r>
            <a:r>
              <a:rPr lang="en-US" dirty="0" err="1">
                <a:ea typeface="Calibri"/>
                <a:cs typeface="Calibri"/>
              </a:rPr>
              <a:t>әлеуметтік</a:t>
            </a:r>
            <a:r>
              <a:rPr lang="en-US" dirty="0">
                <a:ea typeface="Calibri"/>
                <a:cs typeface="Calibri"/>
              </a:rPr>
              <a:t> </a:t>
            </a:r>
            <a:r>
              <a:rPr lang="en-US" dirty="0" err="1">
                <a:ea typeface="Calibri"/>
                <a:cs typeface="Calibri"/>
              </a:rPr>
              <a:t>желілерде</a:t>
            </a:r>
            <a:r>
              <a:rPr lang="en-US" dirty="0">
                <a:ea typeface="Calibri"/>
                <a:cs typeface="Calibri"/>
              </a:rPr>
              <a:t> </a:t>
            </a:r>
            <a:r>
              <a:rPr lang="en-US" dirty="0" err="1">
                <a:ea typeface="Calibri"/>
                <a:cs typeface="Calibri"/>
              </a:rPr>
              <a:t>ата-аналармен</a:t>
            </a:r>
            <a:r>
              <a:rPr lang="en-US" dirty="0">
                <a:ea typeface="Calibri"/>
                <a:cs typeface="Calibri"/>
              </a:rPr>
              <a:t>, </a:t>
            </a:r>
            <a:r>
              <a:rPr lang="en-US" dirty="0" err="1">
                <a:ea typeface="Calibri"/>
                <a:cs typeface="Calibri"/>
              </a:rPr>
              <a:t>мұғалімдермен</a:t>
            </a:r>
            <a:r>
              <a:rPr lang="en-US" dirty="0">
                <a:ea typeface="Calibri"/>
                <a:cs typeface="Calibri"/>
              </a:rPr>
              <a:t>, </a:t>
            </a:r>
            <a:r>
              <a:rPr lang="en-US" dirty="0" err="1">
                <a:ea typeface="Calibri"/>
                <a:cs typeface="Calibri"/>
              </a:rPr>
              <a:t>тәрбиешілермен</a:t>
            </a:r>
            <a:r>
              <a:rPr lang="en-US" dirty="0">
                <a:ea typeface="Calibri"/>
                <a:cs typeface="Calibri"/>
              </a:rPr>
              <a:t>, </a:t>
            </a:r>
            <a:r>
              <a:rPr lang="en-US" dirty="0" err="1">
                <a:ea typeface="Calibri"/>
                <a:cs typeface="Calibri"/>
              </a:rPr>
              <a:t>оқушылармен</a:t>
            </a:r>
            <a:r>
              <a:rPr lang="en-US" dirty="0">
                <a:ea typeface="Calibri"/>
                <a:cs typeface="Calibri"/>
              </a:rPr>
              <a:t> </a:t>
            </a:r>
            <a:r>
              <a:rPr lang="en-US" dirty="0" err="1">
                <a:ea typeface="Calibri"/>
                <a:cs typeface="Calibri"/>
              </a:rPr>
              <a:t>бірнеше</a:t>
            </a:r>
            <a:r>
              <a:rPr lang="en-US" dirty="0">
                <a:ea typeface="Calibri"/>
                <a:cs typeface="Calibri"/>
              </a:rPr>
              <a:t> </a:t>
            </a:r>
            <a:r>
              <a:rPr lang="en-US" dirty="0" err="1">
                <a:ea typeface="Calibri"/>
                <a:cs typeface="Calibri"/>
              </a:rPr>
              <a:t>хат</a:t>
            </a:r>
            <a:r>
              <a:rPr lang="en-US" dirty="0">
                <a:ea typeface="Calibri"/>
                <a:cs typeface="Calibri"/>
              </a:rPr>
              <a:t> </a:t>
            </a:r>
            <a:r>
              <a:rPr lang="en-US" dirty="0" err="1">
                <a:ea typeface="Calibri"/>
                <a:cs typeface="Calibri"/>
              </a:rPr>
              <a:t>жазысу</a:t>
            </a:r>
            <a:r>
              <a:rPr lang="en-US" dirty="0">
                <a:ea typeface="Calibri"/>
                <a:cs typeface="Calibri"/>
              </a:rPr>
              <a:t> </a:t>
            </a:r>
            <a:r>
              <a:rPr lang="en-US" dirty="0" err="1">
                <a:ea typeface="Calibri"/>
                <a:cs typeface="Calibri"/>
              </a:rPr>
              <a:t>топтары</a:t>
            </a:r>
            <a:r>
              <a:rPr lang="en-US" dirty="0">
                <a:ea typeface="Calibri"/>
                <a:cs typeface="Calibri"/>
              </a:rPr>
              <a:t> </a:t>
            </a:r>
            <a:r>
              <a:rPr lang="en-US" dirty="0" err="1">
                <a:ea typeface="Calibri"/>
                <a:cs typeface="Calibri"/>
              </a:rPr>
              <a:t>ашулы</a:t>
            </a:r>
            <a:r>
              <a:rPr lang="en-US" dirty="0">
                <a:ea typeface="Calibri"/>
                <a:cs typeface="Calibri"/>
              </a:rPr>
              <a:t> </a:t>
            </a:r>
            <a:r>
              <a:rPr lang="en-US" dirty="0" err="1">
                <a:ea typeface="Calibri"/>
                <a:cs typeface="Calibri"/>
              </a:rPr>
              <a:t>мүмкін</a:t>
            </a:r>
            <a:r>
              <a:rPr lang="en-US" dirty="0">
                <a:ea typeface="Calibri"/>
                <a:cs typeface="Calibri"/>
              </a:rPr>
              <a:t>. </a:t>
            </a:r>
            <a:r>
              <a:rPr lang="en-US" dirty="0" err="1">
                <a:ea typeface="Calibri"/>
                <a:cs typeface="Calibri"/>
              </a:rPr>
              <a:t>Бұл</a:t>
            </a:r>
            <a:r>
              <a:rPr lang="en-US" dirty="0">
                <a:ea typeface="Calibri"/>
                <a:cs typeface="Calibri"/>
              </a:rPr>
              <a:t> </a:t>
            </a:r>
            <a:r>
              <a:rPr lang="en-US" dirty="0" err="1">
                <a:ea typeface="Calibri"/>
                <a:cs typeface="Calibri"/>
              </a:rPr>
              <a:t>топтарға</a:t>
            </a:r>
            <a:r>
              <a:rPr lang="en-US" dirty="0">
                <a:ea typeface="Calibri"/>
                <a:cs typeface="Calibri"/>
              </a:rPr>
              <a:t> </a:t>
            </a:r>
            <a:r>
              <a:rPr lang="en-US" dirty="0" err="1">
                <a:ea typeface="Calibri"/>
                <a:cs typeface="Calibri"/>
              </a:rPr>
              <a:t>хабарландырулар</a:t>
            </a:r>
            <a:r>
              <a:rPr lang="en-US" dirty="0">
                <a:ea typeface="Calibri"/>
                <a:cs typeface="Calibri"/>
              </a:rPr>
              <a:t> </a:t>
            </a:r>
            <a:r>
              <a:rPr lang="en-US" dirty="0" err="1">
                <a:ea typeface="Calibri"/>
                <a:cs typeface="Calibri"/>
              </a:rPr>
              <a:t>немесе</a:t>
            </a:r>
            <a:r>
              <a:rPr lang="en-US" dirty="0">
                <a:ea typeface="Calibri"/>
                <a:cs typeface="Calibri"/>
              </a:rPr>
              <a:t> </a:t>
            </a:r>
            <a:r>
              <a:rPr lang="en-US" dirty="0" err="1">
                <a:ea typeface="Calibri"/>
                <a:cs typeface="Calibri"/>
              </a:rPr>
              <a:t>басқа</a:t>
            </a:r>
            <a:r>
              <a:rPr lang="en-US" dirty="0">
                <a:ea typeface="Calibri"/>
                <a:cs typeface="Calibri"/>
              </a:rPr>
              <a:t> </a:t>
            </a:r>
            <a:r>
              <a:rPr lang="en-US" dirty="0" err="1">
                <a:ea typeface="Calibri"/>
                <a:cs typeface="Calibri"/>
              </a:rPr>
              <a:t>да</a:t>
            </a:r>
            <a:r>
              <a:rPr lang="en-US" dirty="0">
                <a:ea typeface="Calibri"/>
                <a:cs typeface="Calibri"/>
              </a:rPr>
              <a:t> </a:t>
            </a:r>
            <a:r>
              <a:rPr lang="en-US" dirty="0" err="1">
                <a:ea typeface="Calibri"/>
                <a:cs typeface="Calibri"/>
              </a:rPr>
              <a:t>хаттар</a:t>
            </a:r>
            <a:r>
              <a:rPr lang="en-US" dirty="0">
                <a:ea typeface="Calibri"/>
                <a:cs typeface="Calibri"/>
              </a:rPr>
              <a:t> </a:t>
            </a:r>
            <a:r>
              <a:rPr lang="en-US" dirty="0" err="1">
                <a:ea typeface="Calibri"/>
                <a:cs typeface="Calibri"/>
              </a:rPr>
              <a:t>жазатын</a:t>
            </a:r>
            <a:r>
              <a:rPr lang="en-US" dirty="0">
                <a:ea typeface="Calibri"/>
                <a:cs typeface="Calibri"/>
              </a:rPr>
              <a:t> </a:t>
            </a:r>
            <a:r>
              <a:rPr lang="en-US" dirty="0" err="1">
                <a:ea typeface="Calibri"/>
                <a:cs typeface="Calibri"/>
              </a:rPr>
              <a:t>кезде</a:t>
            </a:r>
            <a:r>
              <a:rPr lang="en-US" dirty="0">
                <a:ea typeface="Calibri"/>
                <a:cs typeface="Calibri"/>
              </a:rPr>
              <a:t> </a:t>
            </a:r>
            <a:r>
              <a:rPr lang="en-US" dirty="0" err="1">
                <a:ea typeface="Calibri"/>
                <a:cs typeface="Calibri"/>
              </a:rPr>
              <a:t>барлық</a:t>
            </a:r>
            <a:r>
              <a:rPr lang="en-US" dirty="0">
                <a:ea typeface="Calibri"/>
                <a:cs typeface="Calibri"/>
              </a:rPr>
              <a:t> </a:t>
            </a:r>
            <a:r>
              <a:rPr lang="en-US" dirty="0" err="1">
                <a:ea typeface="Calibri"/>
                <a:cs typeface="Calibri"/>
              </a:rPr>
              <a:t>әдеп</a:t>
            </a:r>
            <a:r>
              <a:rPr lang="en-US" dirty="0">
                <a:ea typeface="Calibri"/>
                <a:cs typeface="Calibri"/>
              </a:rPr>
              <a:t> </a:t>
            </a:r>
            <a:r>
              <a:rPr lang="en-US" dirty="0" err="1">
                <a:ea typeface="Calibri"/>
                <a:cs typeface="Calibri"/>
              </a:rPr>
              <a:t>нормаларын</a:t>
            </a:r>
            <a:r>
              <a:rPr lang="en-US" dirty="0">
                <a:ea typeface="Calibri"/>
                <a:cs typeface="Calibri"/>
              </a:rPr>
              <a:t> </a:t>
            </a:r>
            <a:r>
              <a:rPr lang="en-US" dirty="0" err="1">
                <a:ea typeface="Calibri"/>
                <a:cs typeface="Calibri"/>
              </a:rPr>
              <a:t>сақтағаныңызға</a:t>
            </a:r>
            <a:r>
              <a:rPr lang="en-US" dirty="0">
                <a:ea typeface="Calibri"/>
                <a:cs typeface="Calibri"/>
              </a:rPr>
              <a:t>, </a:t>
            </a:r>
            <a:r>
              <a:rPr lang="en-US" dirty="0" err="1">
                <a:ea typeface="Calibri"/>
                <a:cs typeface="Calibri"/>
              </a:rPr>
              <a:t>сөйлемдеріңіздің</a:t>
            </a:r>
            <a:r>
              <a:rPr lang="en-US" dirty="0">
                <a:ea typeface="Calibri"/>
                <a:cs typeface="Calibri"/>
              </a:rPr>
              <a:t> </a:t>
            </a:r>
            <a:r>
              <a:rPr lang="en-US" dirty="0" err="1">
                <a:ea typeface="Calibri"/>
                <a:cs typeface="Calibri"/>
              </a:rPr>
              <a:t>грамматикалық</a:t>
            </a:r>
            <a:r>
              <a:rPr lang="en-US" dirty="0">
                <a:ea typeface="Calibri"/>
                <a:cs typeface="Calibri"/>
              </a:rPr>
              <a:t> </a:t>
            </a:r>
            <a:r>
              <a:rPr lang="en-US" dirty="0" err="1">
                <a:ea typeface="Calibri"/>
                <a:cs typeface="Calibri"/>
              </a:rPr>
              <a:t>дұрыстығына</a:t>
            </a:r>
            <a:r>
              <a:rPr lang="en-US" dirty="0">
                <a:ea typeface="Calibri"/>
                <a:cs typeface="Calibri"/>
              </a:rPr>
              <a:t>, </a:t>
            </a:r>
            <a:r>
              <a:rPr lang="en-US" dirty="0" err="1">
                <a:ea typeface="Calibri"/>
                <a:cs typeface="Calibri"/>
              </a:rPr>
              <a:t>сөйлемдеріңіздің</a:t>
            </a:r>
            <a:r>
              <a:rPr lang="en-US" dirty="0">
                <a:ea typeface="Calibri"/>
                <a:cs typeface="Calibri"/>
              </a:rPr>
              <a:t> </a:t>
            </a:r>
            <a:r>
              <a:rPr lang="en-US" dirty="0" err="1">
                <a:ea typeface="Calibri"/>
                <a:cs typeface="Calibri"/>
              </a:rPr>
              <a:t>біртілділігіне</a:t>
            </a:r>
            <a:r>
              <a:rPr lang="en-US" dirty="0">
                <a:ea typeface="Calibri"/>
                <a:cs typeface="Calibri"/>
              </a:rPr>
              <a:t>, </a:t>
            </a:r>
            <a:r>
              <a:rPr lang="en-US" dirty="0" err="1">
                <a:ea typeface="Calibri"/>
                <a:cs typeface="Calibri"/>
              </a:rPr>
              <a:t>берілетін</a:t>
            </a:r>
            <a:r>
              <a:rPr lang="en-US" dirty="0">
                <a:ea typeface="Calibri"/>
                <a:cs typeface="Calibri"/>
              </a:rPr>
              <a:t> </a:t>
            </a:r>
            <a:r>
              <a:rPr lang="en-US" dirty="0" err="1">
                <a:ea typeface="Calibri"/>
                <a:cs typeface="Calibri"/>
              </a:rPr>
              <a:t>ақпараттың</a:t>
            </a:r>
            <a:r>
              <a:rPr lang="en-US" dirty="0">
                <a:ea typeface="Calibri"/>
                <a:cs typeface="Calibri"/>
              </a:rPr>
              <a:t> </a:t>
            </a:r>
            <a:r>
              <a:rPr lang="en-US" dirty="0" err="1">
                <a:ea typeface="Calibri"/>
                <a:cs typeface="Calibri"/>
              </a:rPr>
              <a:t>нақтылығына</a:t>
            </a:r>
            <a:r>
              <a:rPr lang="en-US" dirty="0">
                <a:ea typeface="Calibri"/>
                <a:cs typeface="Calibri"/>
              </a:rPr>
              <a:t> </a:t>
            </a:r>
            <a:r>
              <a:rPr lang="en-US" dirty="0" err="1">
                <a:ea typeface="Calibri"/>
                <a:cs typeface="Calibri"/>
              </a:rPr>
              <a:t>көз</a:t>
            </a:r>
            <a:r>
              <a:rPr lang="en-US" dirty="0">
                <a:ea typeface="Calibri"/>
                <a:cs typeface="Calibri"/>
              </a:rPr>
              <a:t> </a:t>
            </a:r>
            <a:r>
              <a:rPr lang="en-US" dirty="0" err="1">
                <a:ea typeface="Calibri"/>
                <a:cs typeface="Calibri"/>
              </a:rPr>
              <a:t>жеткізіп</a:t>
            </a:r>
            <a:r>
              <a:rPr lang="en-US" dirty="0">
                <a:ea typeface="Calibri"/>
                <a:cs typeface="Calibri"/>
              </a:rPr>
              <a:t> </a:t>
            </a:r>
            <a:r>
              <a:rPr lang="en-US" dirty="0" err="1">
                <a:ea typeface="Calibri"/>
                <a:cs typeface="Calibri"/>
              </a:rPr>
              <a:t>барып</a:t>
            </a:r>
            <a:r>
              <a:rPr lang="en-US" dirty="0">
                <a:ea typeface="Calibri"/>
                <a:cs typeface="Calibri"/>
              </a:rPr>
              <a:t>, </a:t>
            </a:r>
            <a:r>
              <a:rPr lang="en-US" dirty="0" err="1">
                <a:ea typeface="Calibri"/>
                <a:cs typeface="Calibri"/>
              </a:rPr>
              <a:t>жазуыңыз</a:t>
            </a:r>
            <a:r>
              <a:rPr lang="en-US" dirty="0">
                <a:ea typeface="Calibri"/>
                <a:cs typeface="Calibri"/>
              </a:rPr>
              <a:t> </a:t>
            </a:r>
            <a:r>
              <a:rPr lang="en-US" dirty="0" err="1">
                <a:ea typeface="Calibri"/>
                <a:cs typeface="Calibri"/>
              </a:rPr>
              <a:t>өте</a:t>
            </a:r>
            <a:r>
              <a:rPr lang="en-US" dirty="0">
                <a:ea typeface="Calibri"/>
                <a:cs typeface="Calibri"/>
              </a:rPr>
              <a:t> </a:t>
            </a:r>
            <a:r>
              <a:rPr lang="en-US" dirty="0" err="1">
                <a:ea typeface="Calibri"/>
                <a:cs typeface="Calibri"/>
              </a:rPr>
              <a:t>маңызды</a:t>
            </a:r>
            <a:r>
              <a:rPr lang="en-US" dirty="0">
                <a:ea typeface="Calibri"/>
                <a:cs typeface="Calibri"/>
              </a:rPr>
              <a:t>. </a:t>
            </a:r>
            <a:r>
              <a:rPr lang="en-US" dirty="0" err="1">
                <a:ea typeface="Calibri"/>
                <a:cs typeface="Calibri"/>
              </a:rPr>
              <a:t>Білім</a:t>
            </a:r>
            <a:r>
              <a:rPr lang="en-US" dirty="0">
                <a:ea typeface="Calibri"/>
                <a:cs typeface="Calibri"/>
              </a:rPr>
              <a:t> </a:t>
            </a:r>
            <a:r>
              <a:rPr lang="en-US" dirty="0" err="1">
                <a:ea typeface="Calibri"/>
                <a:cs typeface="Calibri"/>
              </a:rPr>
              <a:t>мекемесінің</a:t>
            </a:r>
            <a:r>
              <a:rPr lang="en-US" dirty="0">
                <a:ea typeface="Calibri"/>
                <a:cs typeface="Calibri"/>
              </a:rPr>
              <a:t> </a:t>
            </a:r>
            <a:r>
              <a:rPr lang="en-US" dirty="0" err="1">
                <a:ea typeface="Calibri"/>
                <a:cs typeface="Calibri"/>
              </a:rPr>
              <a:t>өкілі</a:t>
            </a:r>
            <a:r>
              <a:rPr lang="en-US" dirty="0">
                <a:ea typeface="Calibri"/>
                <a:cs typeface="Calibri"/>
              </a:rPr>
              <a:t> </a:t>
            </a:r>
            <a:r>
              <a:rPr lang="en-US" dirty="0" err="1">
                <a:ea typeface="Calibri"/>
                <a:cs typeface="Calibri"/>
              </a:rPr>
              <a:t>болғандықтан</a:t>
            </a:r>
            <a:r>
              <a:rPr lang="en-US" dirty="0">
                <a:ea typeface="Calibri"/>
                <a:cs typeface="Calibri"/>
              </a:rPr>
              <a:t>, </a:t>
            </a:r>
            <a:r>
              <a:rPr lang="en-US" dirty="0" err="1">
                <a:ea typeface="Calibri"/>
                <a:cs typeface="Calibri"/>
              </a:rPr>
              <a:t>қателіктермен</a:t>
            </a:r>
            <a:r>
              <a:rPr lang="en-US" dirty="0">
                <a:ea typeface="Calibri"/>
                <a:cs typeface="Calibri"/>
              </a:rPr>
              <a:t> </a:t>
            </a:r>
            <a:r>
              <a:rPr lang="en-US" dirty="0" err="1">
                <a:ea typeface="Calibri"/>
                <a:cs typeface="Calibri"/>
              </a:rPr>
              <a:t>жазуыңыз</a:t>
            </a:r>
            <a:r>
              <a:rPr lang="en-US" dirty="0">
                <a:ea typeface="Calibri"/>
                <a:cs typeface="Calibri"/>
              </a:rPr>
              <a:t> </a:t>
            </a:r>
            <a:r>
              <a:rPr lang="en-US" dirty="0" err="1">
                <a:ea typeface="Calibri"/>
                <a:cs typeface="Calibri"/>
              </a:rPr>
              <a:t>немесе</a:t>
            </a:r>
            <a:r>
              <a:rPr lang="en-US" dirty="0">
                <a:ea typeface="Calibri"/>
                <a:cs typeface="Calibri"/>
              </a:rPr>
              <a:t> </a:t>
            </a:r>
            <a:r>
              <a:rPr lang="en-US" dirty="0" err="1">
                <a:ea typeface="Calibri"/>
                <a:cs typeface="Calibri"/>
              </a:rPr>
              <a:t>дұрыс</a:t>
            </a:r>
            <a:r>
              <a:rPr lang="en-US" dirty="0">
                <a:ea typeface="Calibri"/>
                <a:cs typeface="Calibri"/>
              </a:rPr>
              <a:t> </a:t>
            </a:r>
            <a:r>
              <a:rPr lang="en-US" dirty="0" err="1">
                <a:ea typeface="Calibri"/>
                <a:cs typeface="Calibri"/>
              </a:rPr>
              <a:t>тексерілмеген</a:t>
            </a:r>
            <a:r>
              <a:rPr lang="en-US" dirty="0">
                <a:ea typeface="Calibri"/>
                <a:cs typeface="Calibri"/>
              </a:rPr>
              <a:t> </a:t>
            </a:r>
            <a:r>
              <a:rPr lang="en-US" dirty="0" err="1">
                <a:ea typeface="Calibri"/>
                <a:cs typeface="Calibri"/>
              </a:rPr>
              <a:t>ақпаратпен</a:t>
            </a:r>
            <a:r>
              <a:rPr lang="en-US" dirty="0">
                <a:ea typeface="Calibri"/>
                <a:cs typeface="Calibri"/>
              </a:rPr>
              <a:t> </a:t>
            </a:r>
            <a:r>
              <a:rPr lang="en-US" dirty="0" err="1">
                <a:ea typeface="Calibri"/>
                <a:cs typeface="Calibri"/>
              </a:rPr>
              <a:t>бөлісуіңіз</a:t>
            </a:r>
            <a:r>
              <a:rPr lang="en-US" dirty="0">
                <a:ea typeface="Calibri"/>
                <a:cs typeface="Calibri"/>
              </a:rPr>
              <a:t> </a:t>
            </a:r>
            <a:r>
              <a:rPr lang="en-US" dirty="0" err="1">
                <a:ea typeface="Calibri"/>
                <a:cs typeface="Calibri"/>
              </a:rPr>
              <a:t>ыңғайсыз</a:t>
            </a:r>
            <a:r>
              <a:rPr lang="en-US" dirty="0">
                <a:ea typeface="Calibri"/>
                <a:cs typeface="Calibri"/>
              </a:rPr>
              <a:t> </a:t>
            </a:r>
            <a:r>
              <a:rPr lang="en-US" dirty="0" err="1">
                <a:ea typeface="Calibri"/>
                <a:cs typeface="Calibri"/>
              </a:rPr>
              <a:t>жағдай</a:t>
            </a:r>
            <a:r>
              <a:rPr lang="en-US" dirty="0">
                <a:ea typeface="Calibri"/>
                <a:cs typeface="Calibri"/>
              </a:rPr>
              <a:t> </a:t>
            </a:r>
            <a:r>
              <a:rPr lang="en-US" dirty="0" err="1">
                <a:ea typeface="Calibri"/>
                <a:cs typeface="Calibri"/>
              </a:rPr>
              <a:t>туындатуы</a:t>
            </a:r>
            <a:r>
              <a:rPr lang="en-US" dirty="0">
                <a:ea typeface="Calibri"/>
                <a:cs typeface="Calibri"/>
              </a:rPr>
              <a:t> </a:t>
            </a:r>
            <a:r>
              <a:rPr lang="en-US" dirty="0" err="1">
                <a:ea typeface="Calibri"/>
                <a:cs typeface="Calibri"/>
              </a:rPr>
              <a:t>мүмкін</a:t>
            </a:r>
            <a:r>
              <a:rPr lang="en-US" dirty="0">
                <a:ea typeface="Calibri"/>
                <a:cs typeface="Calibri"/>
              </a:rPr>
              <a:t>.</a:t>
            </a:r>
            <a:r>
              <a:rPr lang="en-US" dirty="0">
                <a:cs typeface="+mn-lt"/>
              </a:rPr>
              <a:t/>
            </a:r>
            <a:br>
              <a:rPr lang="en-US" dirty="0">
                <a:cs typeface="+mn-lt"/>
              </a:rPr>
            </a:br>
            <a:endParaRPr lang="en-US" dirty="0">
              <a:ea typeface="Calibri"/>
              <a:cs typeface="Calibri"/>
            </a:endParaRPr>
          </a:p>
        </p:txBody>
      </p:sp>
      <p:sp>
        <p:nvSpPr>
          <p:cNvPr id="4" name="Номер слайда 3"/>
          <p:cNvSpPr>
            <a:spLocks noGrp="1"/>
          </p:cNvSpPr>
          <p:nvPr>
            <p:ph type="sldNum" sz="quarter" idx="5"/>
          </p:nvPr>
        </p:nvSpPr>
        <p:spPr/>
        <p:txBody>
          <a:bodyPr/>
          <a:lstStyle/>
          <a:p>
            <a:fld id="{A97790B2-33D5-4A49-A333-4ACDF2822736}" type="slidenum">
              <a:rPr lang="en-US" smtClean="0"/>
              <a:t>86</a:t>
            </a:fld>
            <a:endParaRPr lang="en-US"/>
          </a:p>
        </p:txBody>
      </p:sp>
    </p:spTree>
    <p:extLst>
      <p:ext uri="{BB962C8B-B14F-4D97-AF65-F5344CB8AC3E}">
        <p14:creationId xmlns:p14="http://schemas.microsoft.com/office/powerpoint/2010/main" val="36563273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ru-RU" b="1" dirty="0" err="1"/>
              <a:t>Мектеп</a:t>
            </a:r>
            <a:r>
              <a:rPr lang="ru-RU" b="1" dirty="0"/>
              <a:t> </a:t>
            </a:r>
            <a:r>
              <a:rPr lang="ru-RU" b="1" dirty="0" err="1"/>
              <a:t>қызметкерлерімен</a:t>
            </a:r>
            <a:r>
              <a:rPr lang="ru-RU" b="1" dirty="0"/>
              <a:t> </a:t>
            </a:r>
            <a:r>
              <a:rPr lang="ru-RU" b="1" dirty="0" err="1"/>
              <a:t>араласудағы</a:t>
            </a:r>
            <a:r>
              <a:rPr lang="ru-RU" b="1" dirty="0"/>
              <a:t> этикет</a:t>
            </a:r>
            <a:endParaRPr lang="ru-RU" dirty="0"/>
          </a:p>
          <a:p>
            <a:r>
              <a:rPr lang="ru-RU" dirty="0" err="1"/>
              <a:t>Көп</a:t>
            </a:r>
            <a:r>
              <a:rPr lang="ru-RU" dirty="0"/>
              <a:t> </a:t>
            </a:r>
            <a:r>
              <a:rPr lang="ru-RU" dirty="0" err="1"/>
              <a:t>кездесетін</a:t>
            </a:r>
            <a:r>
              <a:rPr lang="ru-RU" dirty="0"/>
              <a:t> </a:t>
            </a:r>
            <a:r>
              <a:rPr lang="ru-RU" dirty="0" err="1"/>
              <a:t>кемшіліктердің</a:t>
            </a:r>
            <a:r>
              <a:rPr lang="ru-RU" dirty="0"/>
              <a:t> </a:t>
            </a:r>
            <a:r>
              <a:rPr lang="ru-RU" dirty="0" err="1"/>
              <a:t>бірі</a:t>
            </a:r>
            <a:r>
              <a:rPr lang="ru-RU" dirty="0"/>
              <a:t> – </a:t>
            </a:r>
            <a:r>
              <a:rPr lang="ru-RU" dirty="0" err="1"/>
              <a:t>ұжымның</a:t>
            </a:r>
            <a:r>
              <a:rPr lang="ru-RU" dirty="0"/>
              <a:t> </a:t>
            </a:r>
            <a:r>
              <a:rPr lang="ru-RU" dirty="0" err="1"/>
              <a:t>бірін-бірі</a:t>
            </a:r>
            <a:r>
              <a:rPr lang="ru-RU" dirty="0"/>
              <a:t> </a:t>
            </a:r>
            <a:r>
              <a:rPr lang="ru-RU" dirty="0" err="1"/>
              <a:t>танымауы</a:t>
            </a:r>
            <a:r>
              <a:rPr lang="ru-RU" dirty="0"/>
              <a:t>. </a:t>
            </a:r>
            <a:r>
              <a:rPr lang="ru-RU" dirty="0" err="1"/>
              <a:t>Көп</a:t>
            </a:r>
            <a:r>
              <a:rPr lang="ru-RU" dirty="0"/>
              <a:t> </a:t>
            </a:r>
            <a:r>
              <a:rPr lang="ru-RU" dirty="0" err="1"/>
              <a:t>жағдайда</a:t>
            </a:r>
            <a:r>
              <a:rPr lang="ru-RU" dirty="0"/>
              <a:t> </a:t>
            </a:r>
            <a:r>
              <a:rPr lang="ru-RU" dirty="0" err="1"/>
              <a:t>тәрбиеші</a:t>
            </a:r>
            <a:r>
              <a:rPr lang="ru-RU" dirty="0"/>
              <a:t> </a:t>
            </a:r>
            <a:r>
              <a:rPr lang="ru-RU" dirty="0" err="1"/>
              <a:t>кейбір</a:t>
            </a:r>
            <a:r>
              <a:rPr lang="ru-RU" dirty="0"/>
              <a:t> </a:t>
            </a:r>
            <a:r>
              <a:rPr lang="ru-RU" dirty="0" err="1"/>
              <a:t>мұғалімдердің</a:t>
            </a:r>
            <a:r>
              <a:rPr lang="ru-RU" dirty="0"/>
              <a:t>, </a:t>
            </a:r>
            <a:r>
              <a:rPr lang="ru-RU" dirty="0" err="1"/>
              <a:t>аспазшы</a:t>
            </a:r>
            <a:r>
              <a:rPr lang="ru-RU" dirty="0"/>
              <a:t> </a:t>
            </a:r>
            <a:r>
              <a:rPr lang="ru-RU" dirty="0" err="1"/>
              <a:t>және</a:t>
            </a:r>
            <a:r>
              <a:rPr lang="ru-RU" dirty="0"/>
              <a:t> </a:t>
            </a:r>
            <a:r>
              <a:rPr lang="ru-RU" dirty="0" err="1"/>
              <a:t>тазалыққа</a:t>
            </a:r>
            <a:r>
              <a:rPr lang="ru-RU" dirty="0"/>
              <a:t> </a:t>
            </a:r>
            <a:r>
              <a:rPr lang="ru-RU" dirty="0" err="1"/>
              <a:t>жауапты</a:t>
            </a:r>
            <a:r>
              <a:rPr lang="ru-RU" dirty="0"/>
              <a:t> </a:t>
            </a:r>
            <a:r>
              <a:rPr lang="ru-RU" dirty="0" err="1"/>
              <a:t>апайларды</a:t>
            </a:r>
            <a:r>
              <a:rPr lang="ru-RU" dirty="0"/>
              <a:t> </a:t>
            </a:r>
            <a:r>
              <a:rPr lang="ru-RU" dirty="0" err="1"/>
              <a:t>сырттай</a:t>
            </a:r>
            <a:r>
              <a:rPr lang="ru-RU" dirty="0"/>
              <a:t> </a:t>
            </a:r>
            <a:r>
              <a:rPr lang="ru-RU" dirty="0" err="1"/>
              <a:t>таныса</a:t>
            </a:r>
            <a:r>
              <a:rPr lang="ru-RU" dirty="0"/>
              <a:t> да, </a:t>
            </a:r>
            <a:r>
              <a:rPr lang="ru-RU" dirty="0" err="1"/>
              <a:t>аты</a:t>
            </a:r>
            <a:r>
              <a:rPr lang="ru-RU" dirty="0"/>
              <a:t>- </a:t>
            </a:r>
            <a:r>
              <a:rPr lang="ru-RU" dirty="0" err="1"/>
              <a:t>жөндерін</a:t>
            </a:r>
            <a:r>
              <a:rPr lang="ru-RU" dirty="0"/>
              <a:t> </a:t>
            </a:r>
            <a:r>
              <a:rPr lang="ru-RU" dirty="0" err="1"/>
              <a:t>білмейді</a:t>
            </a:r>
            <a:r>
              <a:rPr lang="ru-RU" dirty="0"/>
              <a:t>. </a:t>
            </a:r>
            <a:endParaRPr lang="ru-RU" dirty="0">
              <a:cs typeface="Calibri"/>
            </a:endParaRPr>
          </a:p>
          <a:p>
            <a:r>
              <a:rPr lang="ru-RU" dirty="0" err="1"/>
              <a:t>Құрметті</a:t>
            </a:r>
            <a:r>
              <a:rPr lang="ru-RU" dirty="0"/>
              <a:t> </a:t>
            </a:r>
            <a:r>
              <a:rPr lang="kk-KZ" dirty="0"/>
              <a:t>мұғалім</a:t>
            </a:r>
            <a:r>
              <a:rPr lang="ru-RU" dirty="0"/>
              <a:t>, </a:t>
            </a:r>
            <a:r>
              <a:rPr lang="ru-RU" dirty="0" err="1"/>
              <a:t>ұжымдасыңызды</a:t>
            </a:r>
            <a:r>
              <a:rPr lang="ru-RU" dirty="0"/>
              <a:t> </a:t>
            </a:r>
            <a:r>
              <a:rPr lang="ru-RU" dirty="0" err="1"/>
              <a:t>күзетші</a:t>
            </a:r>
            <a:r>
              <a:rPr lang="ru-RU" dirty="0"/>
              <a:t> </a:t>
            </a:r>
            <a:r>
              <a:rPr lang="ru-RU" dirty="0" err="1"/>
              <a:t>ағай</a:t>
            </a:r>
            <a:r>
              <a:rPr lang="ru-RU" dirty="0"/>
              <a:t>, </a:t>
            </a:r>
            <a:r>
              <a:rPr lang="ru-RU" dirty="0" err="1"/>
              <a:t>асханашы</a:t>
            </a:r>
            <a:r>
              <a:rPr lang="ru-RU" dirty="0"/>
              <a:t> </a:t>
            </a:r>
            <a:r>
              <a:rPr lang="ru-RU" dirty="0" err="1"/>
              <a:t>апай</a:t>
            </a:r>
            <a:r>
              <a:rPr lang="ru-RU" dirty="0"/>
              <a:t>, география </a:t>
            </a:r>
            <a:r>
              <a:rPr lang="ru-RU" dirty="0" err="1"/>
              <a:t>ағай</a:t>
            </a:r>
            <a:r>
              <a:rPr lang="ru-RU" dirty="0"/>
              <a:t> </a:t>
            </a:r>
            <a:r>
              <a:rPr lang="ru-RU" dirty="0" err="1"/>
              <a:t>деп</a:t>
            </a:r>
            <a:r>
              <a:rPr lang="ru-RU" dirty="0"/>
              <a:t> </a:t>
            </a:r>
            <a:r>
              <a:rPr lang="ru-RU" dirty="0" err="1"/>
              <a:t>емес</a:t>
            </a:r>
            <a:r>
              <a:rPr lang="ru-RU" dirty="0"/>
              <a:t>, </a:t>
            </a:r>
            <a:r>
              <a:rPr lang="ru-RU" dirty="0" err="1"/>
              <a:t>атымен</a:t>
            </a:r>
            <a:r>
              <a:rPr lang="ru-RU" dirty="0"/>
              <a:t> </a:t>
            </a:r>
            <a:r>
              <a:rPr lang="ru-RU" dirty="0" err="1"/>
              <a:t>атау</a:t>
            </a:r>
            <a:r>
              <a:rPr lang="ru-RU" dirty="0"/>
              <a:t>  </a:t>
            </a:r>
            <a:r>
              <a:rPr lang="ru-RU" dirty="0" err="1"/>
              <a:t>жылы</a:t>
            </a:r>
            <a:r>
              <a:rPr lang="ru-RU" dirty="0"/>
              <a:t> </a:t>
            </a:r>
            <a:r>
              <a:rPr lang="ru-RU" dirty="0" err="1"/>
              <a:t>қарым-қатынас</a:t>
            </a:r>
            <a:r>
              <a:rPr lang="ru-RU" dirty="0"/>
              <a:t> </a:t>
            </a:r>
            <a:r>
              <a:rPr lang="ru-RU" dirty="0" err="1"/>
              <a:t>орнатуға</a:t>
            </a:r>
            <a:r>
              <a:rPr lang="ru-RU" dirty="0"/>
              <a:t> </a:t>
            </a:r>
            <a:r>
              <a:rPr lang="ru-RU" dirty="0" err="1"/>
              <a:t>және</a:t>
            </a:r>
            <a:r>
              <a:rPr lang="ru-RU" dirty="0"/>
              <a:t> </a:t>
            </a:r>
            <a:r>
              <a:rPr lang="ru-RU" dirty="0" err="1"/>
              <a:t>мәдениет</a:t>
            </a:r>
            <a:r>
              <a:rPr lang="ru-RU" dirty="0"/>
              <a:t>  </a:t>
            </a:r>
            <a:r>
              <a:rPr lang="ru-RU" dirty="0" err="1"/>
              <a:t>қалыптастыруға</a:t>
            </a:r>
            <a:r>
              <a:rPr lang="ru-RU" dirty="0"/>
              <a:t> </a:t>
            </a:r>
            <a:r>
              <a:rPr lang="ru-RU" dirty="0" err="1"/>
              <a:t>әсер</a:t>
            </a:r>
            <a:r>
              <a:rPr lang="ru-RU" dirty="0"/>
              <a:t> </a:t>
            </a:r>
            <a:r>
              <a:rPr lang="ru-RU" dirty="0" err="1"/>
              <a:t>ететінін</a:t>
            </a:r>
            <a:r>
              <a:rPr lang="ru-RU" dirty="0"/>
              <a:t> </a:t>
            </a:r>
            <a:r>
              <a:rPr lang="ru-RU" dirty="0" err="1"/>
              <a:t>ұмытпаңыз</a:t>
            </a:r>
            <a:r>
              <a:rPr lang="ru-RU" dirty="0"/>
              <a:t>. «</a:t>
            </a:r>
            <a:r>
              <a:rPr lang="ru-RU" dirty="0" err="1"/>
              <a:t>Кішіпейілділік</a:t>
            </a:r>
            <a:r>
              <a:rPr lang="ru-RU" dirty="0"/>
              <a:t> – </a:t>
            </a:r>
            <a:r>
              <a:rPr lang="ru-RU" dirty="0" err="1"/>
              <a:t>кішілік</a:t>
            </a:r>
            <a:r>
              <a:rPr lang="ru-RU" dirty="0"/>
              <a:t> </a:t>
            </a:r>
            <a:r>
              <a:rPr lang="ru-RU" dirty="0" err="1"/>
              <a:t>емес</a:t>
            </a:r>
            <a:r>
              <a:rPr lang="ru-RU" dirty="0"/>
              <a:t>, </a:t>
            </a:r>
            <a:r>
              <a:rPr lang="ru-RU" dirty="0" err="1"/>
              <a:t>кісілік</a:t>
            </a:r>
            <a:r>
              <a:rPr lang="ru-RU" dirty="0"/>
              <a:t>» </a:t>
            </a:r>
            <a:r>
              <a:rPr lang="ru-RU" dirty="0" err="1"/>
              <a:t>демекші</a:t>
            </a:r>
            <a:r>
              <a:rPr lang="ru-RU" dirty="0"/>
              <a:t>, </a:t>
            </a:r>
            <a:r>
              <a:rPr lang="ru-RU" dirty="0" err="1"/>
              <a:t>ұжымдастарыңызды</a:t>
            </a:r>
            <a:r>
              <a:rPr lang="ru-RU" dirty="0"/>
              <a:t> </a:t>
            </a:r>
            <a:r>
              <a:rPr lang="ru-RU" dirty="0" err="1"/>
              <a:t>сыйлап</a:t>
            </a:r>
            <a:r>
              <a:rPr lang="ru-RU" dirty="0"/>
              <a:t>, </a:t>
            </a:r>
            <a:r>
              <a:rPr lang="ru-RU" dirty="0" err="1"/>
              <a:t>құрмет</a:t>
            </a:r>
            <a:r>
              <a:rPr lang="ru-RU" dirty="0"/>
              <a:t> </a:t>
            </a:r>
            <a:r>
              <a:rPr lang="ru-RU" dirty="0" err="1"/>
              <a:t>көрсетуге</a:t>
            </a:r>
            <a:r>
              <a:rPr lang="ru-RU" dirty="0"/>
              <a:t> </a:t>
            </a:r>
            <a:r>
              <a:rPr lang="ru-RU" dirty="0" err="1"/>
              <a:t>тырысыңыз</a:t>
            </a:r>
            <a:r>
              <a:rPr lang="ru-RU" dirty="0"/>
              <a:t>.</a:t>
            </a:r>
            <a:endParaRPr lang="ru-RU" dirty="0">
              <a:ea typeface="Calibri"/>
              <a:cs typeface="Calibri"/>
            </a:endParaRPr>
          </a:p>
          <a:p>
            <a:pPr algn="just"/>
            <a:r>
              <a:rPr lang="ru-RU" dirty="0" err="1"/>
              <a:t>Ұжымда</a:t>
            </a:r>
            <a:r>
              <a:rPr lang="ru-RU" dirty="0"/>
              <a:t> </a:t>
            </a:r>
            <a:r>
              <a:rPr lang="ru-RU" dirty="0" err="1"/>
              <a:t>кездесуі</a:t>
            </a:r>
            <a:r>
              <a:rPr lang="ru-RU" dirty="0"/>
              <a:t> </a:t>
            </a:r>
            <a:r>
              <a:rPr lang="ru-RU" dirty="0" err="1"/>
              <a:t>мүмкін</a:t>
            </a:r>
            <a:r>
              <a:rPr lang="ru-RU" dirty="0"/>
              <a:t> </a:t>
            </a:r>
            <a:r>
              <a:rPr lang="ru-RU" dirty="0" err="1"/>
              <a:t>өзекті</a:t>
            </a:r>
            <a:r>
              <a:rPr lang="ru-RU" dirty="0"/>
              <a:t> </a:t>
            </a:r>
            <a:r>
              <a:rPr lang="ru-RU" dirty="0" err="1"/>
              <a:t>мәселелердің</a:t>
            </a:r>
            <a:r>
              <a:rPr lang="ru-RU" dirty="0"/>
              <a:t> </a:t>
            </a:r>
            <a:r>
              <a:rPr lang="ru-RU" dirty="0" err="1"/>
              <a:t>бірі</a:t>
            </a:r>
            <a:r>
              <a:rPr lang="ru-RU" dirty="0"/>
              <a:t> </a:t>
            </a:r>
            <a:r>
              <a:rPr lang="ru-RU" dirty="0" err="1"/>
              <a:t>қарым-қатынастағы</a:t>
            </a:r>
            <a:r>
              <a:rPr lang="ru-RU" dirty="0"/>
              <a:t> </a:t>
            </a:r>
            <a:r>
              <a:rPr lang="ru-RU" dirty="0" err="1"/>
              <a:t>шектен</a:t>
            </a:r>
            <a:r>
              <a:rPr lang="ru-RU" dirty="0"/>
              <a:t> </a:t>
            </a:r>
            <a:r>
              <a:rPr lang="ru-RU" dirty="0" err="1"/>
              <a:t>шығу</a:t>
            </a:r>
            <a:r>
              <a:rPr lang="ru-RU" dirty="0"/>
              <a:t>. </a:t>
            </a:r>
            <a:r>
              <a:rPr lang="ru-RU" dirty="0" err="1"/>
              <a:t>Қандай</a:t>
            </a:r>
            <a:r>
              <a:rPr lang="ru-RU" dirty="0"/>
              <a:t> </a:t>
            </a:r>
            <a:r>
              <a:rPr lang="ru-RU" dirty="0" err="1"/>
              <a:t>жағдай</a:t>
            </a:r>
            <a:r>
              <a:rPr lang="ru-RU" dirty="0"/>
              <a:t> </a:t>
            </a:r>
            <a:r>
              <a:rPr lang="ru-RU" dirty="0" err="1"/>
              <a:t>болмасын</a:t>
            </a:r>
            <a:r>
              <a:rPr lang="ru-RU" dirty="0"/>
              <a:t>, </a:t>
            </a:r>
            <a:r>
              <a:rPr lang="ru-RU" dirty="0" err="1"/>
              <a:t>қарым-қатынаста</a:t>
            </a:r>
            <a:r>
              <a:rPr lang="ru-RU" dirty="0"/>
              <a:t> </a:t>
            </a:r>
            <a:r>
              <a:rPr lang="ru-RU" dirty="0" err="1"/>
              <a:t>өлшемді</a:t>
            </a:r>
            <a:r>
              <a:rPr lang="ru-RU" dirty="0"/>
              <a:t> </a:t>
            </a:r>
            <a:r>
              <a:rPr lang="ru-RU" dirty="0" err="1"/>
              <a:t>болуға</a:t>
            </a:r>
            <a:r>
              <a:rPr lang="ru-RU" dirty="0"/>
              <a:t> </a:t>
            </a:r>
            <a:r>
              <a:rPr lang="ru-RU" dirty="0" err="1"/>
              <a:t>тырысыңыз</a:t>
            </a:r>
            <a:r>
              <a:rPr lang="ru-RU" dirty="0"/>
              <a:t>. </a:t>
            </a:r>
            <a:r>
              <a:rPr lang="ru-RU" dirty="0" err="1"/>
              <a:t>Шектен</a:t>
            </a:r>
            <a:r>
              <a:rPr lang="ru-RU" dirty="0"/>
              <a:t> </a:t>
            </a:r>
            <a:r>
              <a:rPr lang="ru-RU" dirty="0" err="1"/>
              <a:t>тыс</a:t>
            </a:r>
            <a:r>
              <a:rPr lang="ru-RU" dirty="0"/>
              <a:t> </a:t>
            </a:r>
            <a:r>
              <a:rPr lang="ru-RU" dirty="0" err="1"/>
              <a:t>дөрекілік</a:t>
            </a:r>
            <a:r>
              <a:rPr lang="ru-RU" dirty="0"/>
              <a:t> </a:t>
            </a:r>
            <a:r>
              <a:rPr lang="ru-RU" dirty="0" err="1"/>
              <a:t>немесе</a:t>
            </a:r>
            <a:r>
              <a:rPr lang="ru-RU" dirty="0"/>
              <a:t> </a:t>
            </a:r>
            <a:r>
              <a:rPr lang="ru-RU" dirty="0" err="1"/>
              <a:t>шектен</a:t>
            </a:r>
            <a:r>
              <a:rPr lang="ru-RU" dirty="0"/>
              <a:t> </a:t>
            </a:r>
            <a:r>
              <a:rPr lang="ru-RU" dirty="0" err="1"/>
              <a:t>тыс</a:t>
            </a:r>
            <a:r>
              <a:rPr lang="ru-RU" dirty="0"/>
              <a:t> </a:t>
            </a:r>
            <a:r>
              <a:rPr lang="ru-RU" dirty="0" err="1"/>
              <a:t>мейірім</a:t>
            </a:r>
            <a:r>
              <a:rPr lang="ru-RU" dirty="0"/>
              <a:t> </a:t>
            </a:r>
            <a:r>
              <a:rPr lang="ru-RU" dirty="0" err="1"/>
              <a:t>әрдайым</a:t>
            </a:r>
            <a:r>
              <a:rPr lang="ru-RU" dirty="0"/>
              <a:t> </a:t>
            </a:r>
            <a:r>
              <a:rPr lang="ru-RU" dirty="0" err="1"/>
              <a:t>зиян</a:t>
            </a:r>
            <a:r>
              <a:rPr lang="ru-RU" dirty="0"/>
              <a:t> </a:t>
            </a:r>
            <a:r>
              <a:rPr lang="ru-RU" dirty="0" err="1"/>
              <a:t>тудыратыны</a:t>
            </a:r>
            <a:r>
              <a:rPr lang="ru-RU" dirty="0"/>
              <a:t> </a:t>
            </a:r>
            <a:r>
              <a:rPr lang="ru-RU" dirty="0" err="1"/>
              <a:t>анық</a:t>
            </a:r>
            <a:r>
              <a:rPr lang="ru-RU" dirty="0"/>
              <a:t>. </a:t>
            </a:r>
            <a:r>
              <a:rPr lang="ru-RU" dirty="0" err="1"/>
              <a:t>Сіз</a:t>
            </a:r>
            <a:r>
              <a:rPr lang="ru-RU" dirty="0"/>
              <a:t> тек </a:t>
            </a:r>
            <a:r>
              <a:rPr lang="ru-RU" dirty="0" err="1"/>
              <a:t>қана</a:t>
            </a:r>
            <a:r>
              <a:rPr lang="ru-RU" dirty="0"/>
              <a:t> </a:t>
            </a:r>
            <a:r>
              <a:rPr lang="ru-RU" dirty="0" err="1"/>
              <a:t>оқушыларға</a:t>
            </a:r>
            <a:r>
              <a:rPr lang="ru-RU" dirty="0"/>
              <a:t> </a:t>
            </a:r>
            <a:r>
              <a:rPr lang="ru-RU" dirty="0" err="1"/>
              <a:t>емес</a:t>
            </a:r>
            <a:r>
              <a:rPr lang="ru-RU" dirty="0"/>
              <a:t>, </a:t>
            </a:r>
            <a:r>
              <a:rPr lang="ru-RU" dirty="0" err="1"/>
              <a:t>жалпы</a:t>
            </a:r>
            <a:r>
              <a:rPr lang="ru-RU" dirty="0"/>
              <a:t> </a:t>
            </a:r>
            <a:r>
              <a:rPr lang="ru-RU" dirty="0" err="1"/>
              <a:t>қоғамға</a:t>
            </a:r>
            <a:r>
              <a:rPr lang="ru-RU" dirty="0"/>
              <a:t> </a:t>
            </a:r>
            <a:r>
              <a:rPr lang="ru-RU" dirty="0" err="1"/>
              <a:t>үлгі</a:t>
            </a:r>
            <a:r>
              <a:rPr lang="ru-RU" dirty="0"/>
              <a:t> </a:t>
            </a:r>
            <a:r>
              <a:rPr lang="ru-RU" dirty="0" err="1"/>
              <a:t>тұлғасыз</a:t>
            </a:r>
            <a:r>
              <a:rPr lang="ru-RU" dirty="0"/>
              <a:t>. </a:t>
            </a:r>
            <a:r>
              <a:rPr lang="ru-RU" dirty="0" err="1"/>
              <a:t>Өзгелер</a:t>
            </a:r>
            <a:r>
              <a:rPr lang="ru-RU" dirty="0"/>
              <a:t> </a:t>
            </a:r>
            <a:r>
              <a:rPr lang="ru-RU" dirty="0" err="1"/>
              <a:t>сіздің</a:t>
            </a:r>
            <a:r>
              <a:rPr lang="ru-RU" dirty="0"/>
              <a:t> </a:t>
            </a:r>
            <a:r>
              <a:rPr lang="ru-RU" dirty="0" err="1"/>
              <a:t>қарым-қатынасыңыздан</a:t>
            </a:r>
            <a:r>
              <a:rPr lang="ru-RU" dirty="0"/>
              <a:t> </a:t>
            </a:r>
            <a:r>
              <a:rPr lang="ru-RU" dirty="0" err="1"/>
              <a:t>сыпайлылық</a:t>
            </a:r>
            <a:r>
              <a:rPr lang="ru-RU" dirty="0"/>
              <a:t> пен </a:t>
            </a:r>
            <a:r>
              <a:rPr lang="ru-RU" dirty="0" err="1"/>
              <a:t>сөйлеу</a:t>
            </a:r>
            <a:r>
              <a:rPr lang="ru-RU" dirty="0"/>
              <a:t> </a:t>
            </a:r>
            <a:r>
              <a:rPr lang="ru-RU" dirty="0" err="1"/>
              <a:t>әдебін</a:t>
            </a:r>
            <a:r>
              <a:rPr lang="ru-RU" dirty="0"/>
              <a:t> </a:t>
            </a:r>
            <a:r>
              <a:rPr lang="ru-RU" dirty="0" err="1"/>
              <a:t>үйренеді</a:t>
            </a:r>
            <a:r>
              <a:rPr lang="ru-RU" dirty="0"/>
              <a:t>.</a:t>
            </a:r>
            <a:endParaRPr lang="ru-RU" dirty="0">
              <a:ea typeface="Calibri"/>
              <a:cs typeface="Calibri"/>
            </a:endParaRPr>
          </a:p>
          <a:p>
            <a:pPr algn="just"/>
            <a:endParaRPr lang="ru-RU" dirty="0">
              <a:cs typeface="Calibri" panose="020F0502020204030204"/>
            </a:endParaRPr>
          </a:p>
          <a:p>
            <a:pPr algn="just"/>
            <a:r>
              <a:rPr lang="ru-RU" dirty="0"/>
              <a:t> </a:t>
            </a:r>
          </a:p>
          <a:p>
            <a:pPr algn="just"/>
            <a:endParaRPr lang="ru-RU" dirty="0">
              <a:cs typeface="Calibri"/>
            </a:endParaRPr>
          </a:p>
          <a:p>
            <a:r>
              <a:rPr lang="ru-RU" dirty="0">
                <a:cs typeface="+mn-lt"/>
              </a:rPr>
              <a:t/>
            </a:r>
            <a:br>
              <a:rPr lang="ru-RU" dirty="0">
                <a:cs typeface="+mn-lt"/>
              </a:rPr>
            </a:br>
            <a:endParaRPr lang="ru-RU" dirty="0"/>
          </a:p>
          <a:p>
            <a:endParaRPr lang="ru-RU" b="1" dirty="0">
              <a:ea typeface="Calibri"/>
              <a:cs typeface="Calibri"/>
            </a:endParaRPr>
          </a:p>
          <a:p>
            <a:endParaRPr lang="en-US" dirty="0">
              <a:ea typeface="Calibri"/>
              <a:cs typeface="Calibri"/>
            </a:endParaRPr>
          </a:p>
        </p:txBody>
      </p:sp>
      <p:sp>
        <p:nvSpPr>
          <p:cNvPr id="4" name="Номер слайда 3"/>
          <p:cNvSpPr>
            <a:spLocks noGrp="1"/>
          </p:cNvSpPr>
          <p:nvPr>
            <p:ph type="sldNum" sz="quarter" idx="5"/>
          </p:nvPr>
        </p:nvSpPr>
        <p:spPr/>
        <p:txBody>
          <a:bodyPr/>
          <a:lstStyle/>
          <a:p>
            <a:fld id="{A97790B2-33D5-4A49-A333-4ACDF2822736}" type="slidenum">
              <a:rPr lang="en-US" smtClean="0"/>
              <a:t>87</a:t>
            </a:fld>
            <a:endParaRPr lang="en-US"/>
          </a:p>
        </p:txBody>
      </p:sp>
    </p:spTree>
    <p:extLst>
      <p:ext uri="{BB962C8B-B14F-4D97-AF65-F5344CB8AC3E}">
        <p14:creationId xmlns:p14="http://schemas.microsoft.com/office/powerpoint/2010/main" val="2117554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4dfce81f19_0_17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4dfce81f19_0_1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992616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kk-KZ" dirty="0">
                <a:ea typeface="Calibri"/>
                <a:cs typeface="Calibri"/>
              </a:rPr>
              <a:t>Оқушы сізді құрметтегенін қаласаңыз, сіз де оны құрметтеңіз</a:t>
            </a:r>
            <a:endParaRPr lang="en-US" dirty="0">
              <a:ea typeface="Calibri"/>
              <a:cs typeface="Calibri"/>
            </a:endParaRPr>
          </a:p>
        </p:txBody>
      </p:sp>
      <p:sp>
        <p:nvSpPr>
          <p:cNvPr id="4" name="Номер слайда 3"/>
          <p:cNvSpPr>
            <a:spLocks noGrp="1"/>
          </p:cNvSpPr>
          <p:nvPr>
            <p:ph type="sldNum" sz="quarter" idx="5"/>
          </p:nvPr>
        </p:nvSpPr>
        <p:spPr/>
        <p:txBody>
          <a:bodyPr/>
          <a:lstStyle/>
          <a:p>
            <a:fld id="{A97790B2-33D5-4A49-A333-4ACDF2822736}" type="slidenum">
              <a:rPr lang="en-US" smtClean="0"/>
              <a:t>88</a:t>
            </a:fld>
            <a:endParaRPr lang="en-US"/>
          </a:p>
        </p:txBody>
      </p:sp>
    </p:spTree>
    <p:extLst>
      <p:ext uri="{BB962C8B-B14F-4D97-AF65-F5344CB8AC3E}">
        <p14:creationId xmlns:p14="http://schemas.microsoft.com/office/powerpoint/2010/main" val="7035335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err="1"/>
              <a:t>Құрметті</a:t>
            </a:r>
            <a:r>
              <a:rPr lang="en-US"/>
              <a:t> </a:t>
            </a:r>
            <a:r>
              <a:rPr lang="en-US" err="1"/>
              <a:t>тәрбиеші</a:t>
            </a:r>
            <a:r>
              <a:rPr lang="en-US"/>
              <a:t>, </a:t>
            </a:r>
            <a:r>
              <a:rPr lang="en-US" err="1"/>
              <a:t>өзіңіз</a:t>
            </a:r>
            <a:r>
              <a:rPr lang="en-US"/>
              <a:t> </a:t>
            </a:r>
            <a:r>
              <a:rPr lang="en-US" err="1"/>
              <a:t>білетіндей</a:t>
            </a:r>
            <a:r>
              <a:rPr lang="en-US"/>
              <a:t> </a:t>
            </a:r>
            <a:r>
              <a:rPr lang="en-US" err="1"/>
              <a:t>этика</a:t>
            </a:r>
            <a:r>
              <a:rPr lang="en-US"/>
              <a:t> – </a:t>
            </a:r>
            <a:r>
              <a:rPr lang="en-US" err="1"/>
              <a:t>өз</a:t>
            </a:r>
            <a:r>
              <a:rPr lang="en-US"/>
              <a:t> </a:t>
            </a:r>
            <a:r>
              <a:rPr lang="en-US" err="1"/>
              <a:t>басына</a:t>
            </a:r>
            <a:r>
              <a:rPr lang="en-US"/>
              <a:t> </a:t>
            </a:r>
            <a:r>
              <a:rPr lang="en-US" err="1"/>
              <a:t>бөлек</a:t>
            </a:r>
            <a:r>
              <a:rPr lang="en-US"/>
              <a:t> </a:t>
            </a:r>
            <a:r>
              <a:rPr lang="en-US" err="1"/>
              <a:t>бір</a:t>
            </a:r>
            <a:r>
              <a:rPr lang="en-US"/>
              <a:t> </a:t>
            </a:r>
            <a:r>
              <a:rPr lang="en-US" err="1"/>
              <a:t>ғылым</a:t>
            </a:r>
            <a:r>
              <a:rPr lang="en-US"/>
              <a:t>. </a:t>
            </a:r>
            <a:r>
              <a:rPr lang="en-US" err="1"/>
              <a:t>Бұл</a:t>
            </a:r>
            <a:r>
              <a:rPr lang="en-US"/>
              <a:t> </a:t>
            </a:r>
            <a:r>
              <a:rPr lang="en-US" err="1"/>
              <a:t>видеодағы</a:t>
            </a:r>
            <a:r>
              <a:rPr lang="en-US"/>
              <a:t> </a:t>
            </a:r>
            <a:r>
              <a:rPr lang="en-US" err="1"/>
              <a:t>әдептілікке</a:t>
            </a:r>
            <a:r>
              <a:rPr lang="en-US"/>
              <a:t> </a:t>
            </a:r>
            <a:r>
              <a:rPr lang="en-US" err="1"/>
              <a:t>қатысты</a:t>
            </a:r>
            <a:r>
              <a:rPr lang="en-US"/>
              <a:t> </a:t>
            </a:r>
            <a:r>
              <a:rPr lang="en-US" err="1"/>
              <a:t>ақпарат</a:t>
            </a:r>
            <a:r>
              <a:rPr lang="en-US"/>
              <a:t>, </a:t>
            </a:r>
            <a:r>
              <a:rPr lang="en-US" err="1"/>
              <a:t>сіздің</a:t>
            </a:r>
            <a:r>
              <a:rPr lang="en-US"/>
              <a:t> </a:t>
            </a:r>
            <a:r>
              <a:rPr lang="en-US" err="1"/>
              <a:t>кәсібилігіңіз</a:t>
            </a:r>
            <a:r>
              <a:rPr lang="en-US"/>
              <a:t> </a:t>
            </a:r>
            <a:r>
              <a:rPr lang="en-US" err="1"/>
              <a:t>мен</a:t>
            </a:r>
            <a:r>
              <a:rPr lang="en-US"/>
              <a:t> </a:t>
            </a:r>
            <a:r>
              <a:rPr lang="en-US" err="1"/>
              <a:t>ұжымға</a:t>
            </a:r>
            <a:r>
              <a:rPr lang="en-US"/>
              <a:t> </a:t>
            </a:r>
            <a:r>
              <a:rPr lang="en-US" err="1"/>
              <a:t>тезірек</a:t>
            </a:r>
            <a:r>
              <a:rPr lang="en-US"/>
              <a:t> </a:t>
            </a:r>
            <a:r>
              <a:rPr lang="en-US" err="1"/>
              <a:t>сіңісіп</a:t>
            </a:r>
            <a:r>
              <a:rPr lang="en-US"/>
              <a:t> </a:t>
            </a:r>
            <a:r>
              <a:rPr lang="en-US" err="1"/>
              <a:t>кетуіңізге</a:t>
            </a:r>
            <a:r>
              <a:rPr lang="en-US"/>
              <a:t> </a:t>
            </a:r>
            <a:r>
              <a:rPr lang="en-US" err="1"/>
              <a:t>аз</a:t>
            </a:r>
            <a:r>
              <a:rPr lang="en-US"/>
              <a:t> </a:t>
            </a:r>
            <a:r>
              <a:rPr lang="en-US" err="1"/>
              <a:t>да</a:t>
            </a:r>
            <a:r>
              <a:rPr lang="en-US"/>
              <a:t> </a:t>
            </a:r>
            <a:r>
              <a:rPr lang="en-US" err="1"/>
              <a:t>болса</a:t>
            </a:r>
            <a:r>
              <a:rPr lang="en-US"/>
              <a:t> </a:t>
            </a:r>
            <a:r>
              <a:rPr lang="en-US" err="1"/>
              <a:t>көмек</a:t>
            </a:r>
            <a:r>
              <a:rPr lang="en-US"/>
              <a:t> </a:t>
            </a:r>
            <a:r>
              <a:rPr lang="en-US" err="1"/>
              <a:t>болар</a:t>
            </a:r>
            <a:r>
              <a:rPr lang="en-US"/>
              <a:t> </a:t>
            </a:r>
            <a:r>
              <a:rPr lang="en-US" err="1"/>
              <a:t>деп</a:t>
            </a:r>
            <a:r>
              <a:rPr lang="en-US"/>
              <a:t> </a:t>
            </a:r>
            <a:r>
              <a:rPr lang="en-US" err="1"/>
              <a:t>сенеміз</a:t>
            </a:r>
            <a:r>
              <a:rPr lang="en-US"/>
              <a:t>. </a:t>
            </a:r>
            <a:endParaRPr lang="en-US">
              <a:cs typeface="Calibri"/>
            </a:endParaRPr>
          </a:p>
          <a:p>
            <a:r>
              <a:rPr lang="en-US" err="1">
                <a:cs typeface="Calibri"/>
              </a:rPr>
              <a:t>Назарларыңызға</a:t>
            </a:r>
            <a:r>
              <a:rPr lang="en-US">
                <a:cs typeface="Calibri"/>
              </a:rPr>
              <a:t> рақмет!</a:t>
            </a:r>
          </a:p>
          <a:p>
            <a:endParaRPr lang="en-US">
              <a:ea typeface="Calibri" panose="020F0502020204030204"/>
              <a:cs typeface="Calibri"/>
            </a:endParaRPr>
          </a:p>
          <a:p>
            <a:endParaRPr lang="en-US">
              <a:ea typeface="Calibri" panose="020F0502020204030204"/>
              <a:cs typeface="Calibri"/>
            </a:endParaRPr>
          </a:p>
        </p:txBody>
      </p:sp>
      <p:sp>
        <p:nvSpPr>
          <p:cNvPr id="4" name="Номер слайда 3"/>
          <p:cNvSpPr>
            <a:spLocks noGrp="1"/>
          </p:cNvSpPr>
          <p:nvPr>
            <p:ph type="sldNum" sz="quarter" idx="5"/>
          </p:nvPr>
        </p:nvSpPr>
        <p:spPr/>
        <p:txBody>
          <a:bodyPr/>
          <a:lstStyle/>
          <a:p>
            <a:fld id="{A97790B2-33D5-4A49-A333-4ACDF2822736}" type="slidenum">
              <a:rPr lang="en-US" smtClean="0"/>
              <a:t>89</a:t>
            </a:fld>
            <a:endParaRPr lang="en-US"/>
          </a:p>
        </p:txBody>
      </p:sp>
    </p:spTree>
    <p:extLst>
      <p:ext uri="{BB962C8B-B14F-4D97-AF65-F5344CB8AC3E}">
        <p14:creationId xmlns:p14="http://schemas.microsoft.com/office/powerpoint/2010/main" val="3773782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2023-2024 оқу жылына арналған тәрбие жұмысының жылдық жоспарын әріптестік ортада талдау, өзара бағамдау кері байланыс ұсыну, түзетулер енгізу. </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1800" kern="100" dirty="0">
                <a:effectLst/>
                <a:latin typeface="Times New Roman" panose="02020603050405020304" pitchFamily="18" charset="0"/>
                <a:ea typeface="Calibri" panose="020F0502020204030204" pitchFamily="34" charset="0"/>
                <a:cs typeface="Times New Roman" panose="02020603050405020304" pitchFamily="18" charset="0"/>
              </a:rPr>
              <a:t>Құндылықтар негізінде тәрбие жұмысын жоспарлау мен оны жүзеге асыруда қандай проблемалар болуы мүмкін және оларды қалай шешуге болатындығы туралы өзара кері байланыс жасау. Шешу жолдарын бірлесіп талдау. </a:t>
            </a:r>
            <a:endParaRPr lang="x-none"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kk-KZ" sz="1800" dirty="0">
                <a:effectLst/>
                <a:latin typeface="Times New Roman" panose="02020603050405020304" pitchFamily="18" charset="0"/>
                <a:ea typeface="Calibri" panose="020F0502020204030204" pitchFamily="34" charset="0"/>
              </a:rPr>
              <a:t>Құндылықтарға негізделген тәрбиені жүзеге асыруға қажетті ресурстармен алмасу.</a:t>
            </a:r>
            <a:r>
              <a:rPr lang="x-none" dirty="0">
                <a:effectLst/>
              </a:rPr>
              <a:t> </a:t>
            </a:r>
            <a:endParaRPr lang="x-none" dirty="0"/>
          </a:p>
        </p:txBody>
      </p:sp>
      <p:sp>
        <p:nvSpPr>
          <p:cNvPr id="4" name="Slide Number Placeholder 3"/>
          <p:cNvSpPr>
            <a:spLocks noGrp="1"/>
          </p:cNvSpPr>
          <p:nvPr>
            <p:ph type="sldNum" sz="quarter" idx="5"/>
          </p:nvPr>
        </p:nvSpPr>
        <p:spPr/>
        <p:txBody>
          <a:bodyPr/>
          <a:lstStyle/>
          <a:p>
            <a:fld id="{5D1BEE26-8F53-4BBD-8F2C-C600CAD87B2B}" type="slidenum">
              <a:rPr lang="ru-RU" smtClean="0"/>
              <a:t>90</a:t>
            </a:fld>
            <a:endParaRPr lang="ru-RU"/>
          </a:p>
        </p:txBody>
      </p:sp>
    </p:spTree>
    <p:extLst>
      <p:ext uri="{BB962C8B-B14F-4D97-AF65-F5344CB8AC3E}">
        <p14:creationId xmlns:p14="http://schemas.microsoft.com/office/powerpoint/2010/main" val="820658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4"/>
        <p:cNvGrpSpPr/>
        <p:nvPr/>
      </p:nvGrpSpPr>
      <p:grpSpPr>
        <a:xfrm>
          <a:off x="0" y="0"/>
          <a:ext cx="0" cy="0"/>
          <a:chOff x="0" y="0"/>
          <a:chExt cx="0" cy="0"/>
        </a:xfrm>
      </p:grpSpPr>
      <p:sp>
        <p:nvSpPr>
          <p:cNvPr id="1975" name="Google Shape;1975;g5465e7bc0b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6" name="Google Shape;1976;g5465e7bc0b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68815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7"/>
        <p:cNvGrpSpPr/>
        <p:nvPr/>
      </p:nvGrpSpPr>
      <p:grpSpPr>
        <a:xfrm>
          <a:off x="0" y="0"/>
          <a:ext cx="0" cy="0"/>
          <a:chOff x="0" y="0"/>
          <a:chExt cx="0" cy="0"/>
        </a:xfrm>
      </p:grpSpPr>
      <p:sp>
        <p:nvSpPr>
          <p:cNvPr id="1888" name="Google Shape;1888;g6083763cf6_5_4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9" name="Google Shape;1889;g6083763cf6_5_4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16054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6083763cf6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6083763cf6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54975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0"/>
        <p:cNvGrpSpPr/>
        <p:nvPr/>
      </p:nvGrpSpPr>
      <p:grpSpPr>
        <a:xfrm>
          <a:off x="0" y="0"/>
          <a:ext cx="0" cy="0"/>
          <a:chOff x="0" y="0"/>
          <a:chExt cx="0" cy="0"/>
        </a:xfrm>
      </p:grpSpPr>
      <p:sp>
        <p:nvSpPr>
          <p:cNvPr id="1911" name="Google Shape;1911;g6202a3cc35_0_17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2" name="Google Shape;1912;g6202a3cc35_0_1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08719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5465e7bc0b_1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840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7636BD3-FD29-F7F8-AC0A-CD0E92631389}"/>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369165DB-7B99-EE0C-2D6B-E091EFAC8C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3889B3D6-D46F-9941-A91E-2F50CF1A607C}"/>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5" name="Нижний колонтитул 4">
            <a:extLst>
              <a:ext uri="{FF2B5EF4-FFF2-40B4-BE49-F238E27FC236}">
                <a16:creationId xmlns:a16="http://schemas.microsoft.com/office/drawing/2014/main" xmlns="" id="{B428B92C-C019-C92E-7D54-EAB4BFB92D6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A8F4B9AE-22A5-0089-CA40-320BC67A2D86}"/>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1715734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E78B50D-E5E7-992C-E62F-B54694F5DEB6}"/>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A4009F79-E894-EAC8-E980-F6BB21440D5D}"/>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E04E112D-168A-FA71-88FC-313D1C201583}"/>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5" name="Нижний колонтитул 4">
            <a:extLst>
              <a:ext uri="{FF2B5EF4-FFF2-40B4-BE49-F238E27FC236}">
                <a16:creationId xmlns:a16="http://schemas.microsoft.com/office/drawing/2014/main" xmlns="" id="{415DE17F-2303-21A1-A3FD-74B2DDB0CE2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CD520B03-B974-9702-85A3-A575DD7E0FF8}"/>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196824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E09CD83E-5745-6DAE-39EC-D31B991B874B}"/>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EA79EACD-7B16-A514-03FA-0C2945A01B7D}"/>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170D0C9-5BB5-5CE7-6CFE-C3ED853EBAF4}"/>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5" name="Нижний колонтитул 4">
            <a:extLst>
              <a:ext uri="{FF2B5EF4-FFF2-40B4-BE49-F238E27FC236}">
                <a16:creationId xmlns:a16="http://schemas.microsoft.com/office/drawing/2014/main" xmlns="" id="{A138763C-85C4-CEDF-7E58-E1130687807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F90DBAF7-0E33-5C94-052A-0180D83E7B7B}"/>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15345885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Normal Center">
    <p:spTree>
      <p:nvGrpSpPr>
        <p:cNvPr id="1" name=""/>
        <p:cNvGrpSpPr/>
        <p:nvPr/>
      </p:nvGrpSpPr>
      <p:grpSpPr>
        <a:xfrm>
          <a:off x="0" y="0"/>
          <a:ext cx="0" cy="0"/>
          <a:chOff x="0" y="0"/>
          <a:chExt cx="0" cy="0"/>
        </a:xfrm>
      </p:grpSpPr>
      <p:sp>
        <p:nvSpPr>
          <p:cNvPr id="4" name="Title 1"/>
          <p:cNvSpPr>
            <a:spLocks noGrp="1"/>
          </p:cNvSpPr>
          <p:nvPr>
            <p:ph type="title"/>
          </p:nvPr>
        </p:nvSpPr>
        <p:spPr>
          <a:xfrm>
            <a:off x="470455" y="458073"/>
            <a:ext cx="11357112" cy="562527"/>
          </a:xfrm>
        </p:spPr>
        <p:txBody>
          <a:bodyPr>
            <a:noAutofit/>
          </a:bodyPr>
          <a:lstStyle>
            <a:lvl1pPr algn="ctr">
              <a:defRPr sz="4800">
                <a:solidFill>
                  <a:schemeClr val="tx1"/>
                </a:solidFill>
                <a:latin typeface="+mj-lt"/>
              </a:defRPr>
            </a:lvl1pPr>
          </a:lstStyle>
          <a:p>
            <a:r>
              <a:rPr lang="en-US"/>
              <a:t>Click to edit Master title style</a:t>
            </a:r>
            <a:endParaRPr lang="id-ID"/>
          </a:p>
        </p:txBody>
      </p:sp>
      <p:sp>
        <p:nvSpPr>
          <p:cNvPr id="5" name="Text Placeholder 7"/>
          <p:cNvSpPr>
            <a:spLocks noGrp="1"/>
          </p:cNvSpPr>
          <p:nvPr>
            <p:ph type="body" sz="quarter" idx="10"/>
          </p:nvPr>
        </p:nvSpPr>
        <p:spPr>
          <a:xfrm>
            <a:off x="470455" y="968698"/>
            <a:ext cx="11357112" cy="436908"/>
          </a:xfrm>
        </p:spPr>
        <p:txBody>
          <a:bodyPr>
            <a:normAutofit/>
          </a:bodyPr>
          <a:lstStyle>
            <a:lvl1pPr marL="0" indent="0" algn="ctr">
              <a:buNone/>
              <a:defRPr sz="1800">
                <a:solidFill>
                  <a:schemeClr val="tx1"/>
                </a:solidFill>
                <a:latin typeface="+mn-lt"/>
              </a:defRPr>
            </a:lvl1pPr>
          </a:lstStyle>
          <a:p>
            <a:pPr lvl="0"/>
            <a:r>
              <a:rPr lang="en-US"/>
              <a:t>Click to edit Master text styles</a:t>
            </a:r>
          </a:p>
        </p:txBody>
      </p:sp>
    </p:spTree>
    <p:extLst>
      <p:ext uri="{BB962C8B-B14F-4D97-AF65-F5344CB8AC3E}">
        <p14:creationId xmlns:p14="http://schemas.microsoft.com/office/powerpoint/2010/main" val="10300190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661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9/5/2023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642892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PENING SLIDE">
  <p:cSld name="OPENING SLIDE">
    <p:bg>
      <p:bgPr>
        <a:solidFill>
          <a:srgbClr val="F3F3F3"/>
        </a:solid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110667" y="1400684"/>
            <a:ext cx="4331200" cy="32260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CBF4A"/>
              </a:buClr>
              <a:buSzPts val="3600"/>
              <a:buNone/>
              <a:defRPr sz="7200" b="0">
                <a:latin typeface="Staatliches"/>
                <a:ea typeface="Staatliches"/>
                <a:cs typeface="Staatliches"/>
                <a:sym typeface="Staatliches"/>
              </a:defRPr>
            </a:lvl1pPr>
            <a:lvl2pPr lvl="1" algn="ctr" rtl="0">
              <a:spcBef>
                <a:spcPts val="0"/>
              </a:spcBef>
              <a:spcAft>
                <a:spcPts val="0"/>
              </a:spcAft>
              <a:buClr>
                <a:srgbClr val="FCBF4A"/>
              </a:buClr>
              <a:buSzPts val="5200"/>
              <a:buNone/>
              <a:defRPr sz="6933">
                <a:solidFill>
                  <a:srgbClr val="FCBF4A"/>
                </a:solidFill>
              </a:defRPr>
            </a:lvl2pPr>
            <a:lvl3pPr lvl="2" algn="ctr" rtl="0">
              <a:spcBef>
                <a:spcPts val="0"/>
              </a:spcBef>
              <a:spcAft>
                <a:spcPts val="0"/>
              </a:spcAft>
              <a:buClr>
                <a:srgbClr val="FCBF4A"/>
              </a:buClr>
              <a:buSzPts val="5200"/>
              <a:buNone/>
              <a:defRPr sz="6933">
                <a:solidFill>
                  <a:srgbClr val="FCBF4A"/>
                </a:solidFill>
              </a:defRPr>
            </a:lvl3pPr>
            <a:lvl4pPr lvl="3" algn="ctr" rtl="0">
              <a:spcBef>
                <a:spcPts val="0"/>
              </a:spcBef>
              <a:spcAft>
                <a:spcPts val="0"/>
              </a:spcAft>
              <a:buClr>
                <a:srgbClr val="FCBF4A"/>
              </a:buClr>
              <a:buSzPts val="5200"/>
              <a:buNone/>
              <a:defRPr sz="6933">
                <a:solidFill>
                  <a:srgbClr val="FCBF4A"/>
                </a:solidFill>
              </a:defRPr>
            </a:lvl4pPr>
            <a:lvl5pPr lvl="4" algn="ctr" rtl="0">
              <a:spcBef>
                <a:spcPts val="0"/>
              </a:spcBef>
              <a:spcAft>
                <a:spcPts val="0"/>
              </a:spcAft>
              <a:buClr>
                <a:srgbClr val="FCBF4A"/>
              </a:buClr>
              <a:buSzPts val="5200"/>
              <a:buNone/>
              <a:defRPr sz="6933">
                <a:solidFill>
                  <a:srgbClr val="FCBF4A"/>
                </a:solidFill>
              </a:defRPr>
            </a:lvl5pPr>
            <a:lvl6pPr lvl="5" algn="ctr" rtl="0">
              <a:spcBef>
                <a:spcPts val="0"/>
              </a:spcBef>
              <a:spcAft>
                <a:spcPts val="0"/>
              </a:spcAft>
              <a:buClr>
                <a:srgbClr val="FCBF4A"/>
              </a:buClr>
              <a:buSzPts val="5200"/>
              <a:buNone/>
              <a:defRPr sz="6933">
                <a:solidFill>
                  <a:srgbClr val="FCBF4A"/>
                </a:solidFill>
              </a:defRPr>
            </a:lvl6pPr>
            <a:lvl7pPr lvl="6" algn="ctr" rtl="0">
              <a:spcBef>
                <a:spcPts val="0"/>
              </a:spcBef>
              <a:spcAft>
                <a:spcPts val="0"/>
              </a:spcAft>
              <a:buClr>
                <a:srgbClr val="FCBF4A"/>
              </a:buClr>
              <a:buSzPts val="5200"/>
              <a:buNone/>
              <a:defRPr sz="6933">
                <a:solidFill>
                  <a:srgbClr val="FCBF4A"/>
                </a:solidFill>
              </a:defRPr>
            </a:lvl7pPr>
            <a:lvl8pPr lvl="7" algn="ctr" rtl="0">
              <a:spcBef>
                <a:spcPts val="0"/>
              </a:spcBef>
              <a:spcAft>
                <a:spcPts val="0"/>
              </a:spcAft>
              <a:buClr>
                <a:srgbClr val="FCBF4A"/>
              </a:buClr>
              <a:buSzPts val="5200"/>
              <a:buNone/>
              <a:defRPr sz="6933">
                <a:solidFill>
                  <a:srgbClr val="FCBF4A"/>
                </a:solidFill>
              </a:defRPr>
            </a:lvl8pPr>
            <a:lvl9pPr lvl="8" algn="ctr" rtl="0">
              <a:spcBef>
                <a:spcPts val="0"/>
              </a:spcBef>
              <a:spcAft>
                <a:spcPts val="0"/>
              </a:spcAft>
              <a:buClr>
                <a:srgbClr val="FCBF4A"/>
              </a:buClr>
              <a:buSzPts val="5200"/>
              <a:buNone/>
              <a:defRPr sz="6933">
                <a:solidFill>
                  <a:srgbClr val="FCBF4A"/>
                </a:solidFill>
              </a:defRPr>
            </a:lvl9pPr>
          </a:lstStyle>
          <a:p>
            <a:endParaRPr/>
          </a:p>
        </p:txBody>
      </p:sp>
      <p:sp>
        <p:nvSpPr>
          <p:cNvPr id="10" name="Google Shape;10;p2"/>
          <p:cNvSpPr txBox="1">
            <a:spLocks noGrp="1"/>
          </p:cNvSpPr>
          <p:nvPr>
            <p:ph type="subTitle" idx="1"/>
          </p:nvPr>
        </p:nvSpPr>
        <p:spPr>
          <a:xfrm>
            <a:off x="1110667" y="4399417"/>
            <a:ext cx="4435600" cy="42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CBF4A"/>
              </a:buClr>
              <a:buSzPts val="1400"/>
              <a:buNone/>
              <a:defRPr>
                <a:latin typeface="Anaheim" panose="02000503000000000000"/>
                <a:ea typeface="Anaheim" panose="02000503000000000000"/>
                <a:cs typeface="Anaheim" panose="02000503000000000000"/>
                <a:sym typeface="Anaheim" panose="02000503000000000000"/>
              </a:defRPr>
            </a:lvl1pPr>
            <a:lvl2pPr lvl="1"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2pPr>
            <a:lvl3pPr lvl="2"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3pPr>
            <a:lvl4pPr lvl="3"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4pPr>
            <a:lvl5pPr lvl="4"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5pPr>
            <a:lvl6pPr lvl="5"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6pPr>
            <a:lvl7pPr lvl="6"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7pPr>
            <a:lvl8pPr lvl="7"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8pPr>
            <a:lvl9pPr lvl="8"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9pPr>
          </a:lstStyle>
          <a:p>
            <a:endParaRPr/>
          </a:p>
        </p:txBody>
      </p:sp>
    </p:spTree>
    <p:extLst>
      <p:ext uri="{BB962C8B-B14F-4D97-AF65-F5344CB8AC3E}">
        <p14:creationId xmlns:p14="http://schemas.microsoft.com/office/powerpoint/2010/main" val="39206578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F3F3F3"/>
        </a:solidFill>
        <a:effectLst/>
      </p:bgPr>
    </p:bg>
    <p:spTree>
      <p:nvGrpSpPr>
        <p:cNvPr id="1" name="Shape 16"/>
        <p:cNvGrpSpPr/>
        <p:nvPr/>
      </p:nvGrpSpPr>
      <p:grpSpPr>
        <a:xfrm>
          <a:off x="0" y="0"/>
          <a:ext cx="0" cy="0"/>
          <a:chOff x="0" y="0"/>
          <a:chExt cx="0" cy="0"/>
        </a:xfrm>
      </p:grpSpPr>
      <p:sp>
        <p:nvSpPr>
          <p:cNvPr id="17" name="Google Shape;17;p4"/>
          <p:cNvSpPr txBox="1">
            <a:spLocks noGrp="1"/>
          </p:cNvSpPr>
          <p:nvPr>
            <p:ph type="ctrTitle"/>
          </p:nvPr>
        </p:nvSpPr>
        <p:spPr>
          <a:xfrm>
            <a:off x="5043733" y="2210167"/>
            <a:ext cx="2836400" cy="427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1200"/>
              <a:buNone/>
              <a:defRPr sz="3200" b="0">
                <a:latin typeface="Staatliches"/>
                <a:ea typeface="Staatliches"/>
                <a:cs typeface="Staatliches"/>
                <a:sym typeface="Staatliches"/>
              </a:defRPr>
            </a:lvl1pPr>
            <a:lvl2pPr lvl="1" rtl="0">
              <a:spcBef>
                <a:spcPts val="0"/>
              </a:spcBef>
              <a:spcAft>
                <a:spcPts val="0"/>
              </a:spcAft>
              <a:buClr>
                <a:srgbClr val="F3F3F3"/>
              </a:buClr>
              <a:buSzPts val="1200"/>
              <a:buNone/>
              <a:defRPr sz="1600" b="0">
                <a:solidFill>
                  <a:srgbClr val="F3F3F3"/>
                </a:solidFill>
              </a:defRPr>
            </a:lvl2pPr>
            <a:lvl3pPr lvl="2" rtl="0">
              <a:spcBef>
                <a:spcPts val="0"/>
              </a:spcBef>
              <a:spcAft>
                <a:spcPts val="0"/>
              </a:spcAft>
              <a:buClr>
                <a:srgbClr val="F3F3F3"/>
              </a:buClr>
              <a:buSzPts val="1200"/>
              <a:buNone/>
              <a:defRPr sz="1600" b="0">
                <a:solidFill>
                  <a:srgbClr val="F3F3F3"/>
                </a:solidFill>
              </a:defRPr>
            </a:lvl3pPr>
            <a:lvl4pPr lvl="3" rtl="0">
              <a:spcBef>
                <a:spcPts val="0"/>
              </a:spcBef>
              <a:spcAft>
                <a:spcPts val="0"/>
              </a:spcAft>
              <a:buClr>
                <a:srgbClr val="F3F3F3"/>
              </a:buClr>
              <a:buSzPts val="1200"/>
              <a:buNone/>
              <a:defRPr sz="1600" b="0">
                <a:solidFill>
                  <a:srgbClr val="F3F3F3"/>
                </a:solidFill>
              </a:defRPr>
            </a:lvl4pPr>
            <a:lvl5pPr lvl="4" rtl="0">
              <a:spcBef>
                <a:spcPts val="0"/>
              </a:spcBef>
              <a:spcAft>
                <a:spcPts val="0"/>
              </a:spcAft>
              <a:buClr>
                <a:srgbClr val="F3F3F3"/>
              </a:buClr>
              <a:buSzPts val="1200"/>
              <a:buNone/>
              <a:defRPr sz="1600" b="0">
                <a:solidFill>
                  <a:srgbClr val="F3F3F3"/>
                </a:solidFill>
              </a:defRPr>
            </a:lvl5pPr>
            <a:lvl6pPr lvl="5" rtl="0">
              <a:spcBef>
                <a:spcPts val="0"/>
              </a:spcBef>
              <a:spcAft>
                <a:spcPts val="0"/>
              </a:spcAft>
              <a:buClr>
                <a:srgbClr val="F3F3F3"/>
              </a:buClr>
              <a:buSzPts val="1200"/>
              <a:buNone/>
              <a:defRPr sz="1600" b="0">
                <a:solidFill>
                  <a:srgbClr val="F3F3F3"/>
                </a:solidFill>
              </a:defRPr>
            </a:lvl6pPr>
            <a:lvl7pPr lvl="6" rtl="0">
              <a:spcBef>
                <a:spcPts val="0"/>
              </a:spcBef>
              <a:spcAft>
                <a:spcPts val="0"/>
              </a:spcAft>
              <a:buClr>
                <a:srgbClr val="F3F3F3"/>
              </a:buClr>
              <a:buSzPts val="1200"/>
              <a:buNone/>
              <a:defRPr sz="1600" b="0">
                <a:solidFill>
                  <a:srgbClr val="F3F3F3"/>
                </a:solidFill>
              </a:defRPr>
            </a:lvl7pPr>
            <a:lvl8pPr lvl="7" rtl="0">
              <a:spcBef>
                <a:spcPts val="0"/>
              </a:spcBef>
              <a:spcAft>
                <a:spcPts val="0"/>
              </a:spcAft>
              <a:buClr>
                <a:srgbClr val="F3F3F3"/>
              </a:buClr>
              <a:buSzPts val="1200"/>
              <a:buNone/>
              <a:defRPr sz="1600" b="0">
                <a:solidFill>
                  <a:srgbClr val="F3F3F3"/>
                </a:solidFill>
              </a:defRPr>
            </a:lvl8pPr>
            <a:lvl9pPr lvl="8" rtl="0">
              <a:spcBef>
                <a:spcPts val="0"/>
              </a:spcBef>
              <a:spcAft>
                <a:spcPts val="0"/>
              </a:spcAft>
              <a:buClr>
                <a:srgbClr val="F3F3F3"/>
              </a:buClr>
              <a:buSzPts val="1200"/>
              <a:buNone/>
              <a:defRPr sz="1600" b="0">
                <a:solidFill>
                  <a:srgbClr val="F3F3F3"/>
                </a:solidFill>
              </a:defRPr>
            </a:lvl9pPr>
          </a:lstStyle>
          <a:p>
            <a:endParaRPr/>
          </a:p>
        </p:txBody>
      </p:sp>
      <p:sp>
        <p:nvSpPr>
          <p:cNvPr id="18" name="Google Shape;18;p4"/>
          <p:cNvSpPr txBox="1">
            <a:spLocks noGrp="1"/>
          </p:cNvSpPr>
          <p:nvPr>
            <p:ph type="ctrTitle" idx="2"/>
          </p:nvPr>
        </p:nvSpPr>
        <p:spPr>
          <a:xfrm>
            <a:off x="5043733" y="4643267"/>
            <a:ext cx="3079200" cy="427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1200"/>
              <a:buNone/>
              <a:defRPr sz="3200" b="0">
                <a:latin typeface="Staatliches"/>
                <a:ea typeface="Staatliches"/>
                <a:cs typeface="Staatliches"/>
                <a:sym typeface="Staatliches"/>
              </a:defRPr>
            </a:lvl1pPr>
            <a:lvl2pPr lvl="1" rtl="0">
              <a:spcBef>
                <a:spcPts val="0"/>
              </a:spcBef>
              <a:spcAft>
                <a:spcPts val="0"/>
              </a:spcAft>
              <a:buClr>
                <a:srgbClr val="F3F3F3"/>
              </a:buClr>
              <a:buSzPts val="1200"/>
              <a:buNone/>
              <a:defRPr sz="1600" b="0">
                <a:solidFill>
                  <a:srgbClr val="F3F3F3"/>
                </a:solidFill>
              </a:defRPr>
            </a:lvl2pPr>
            <a:lvl3pPr lvl="2" rtl="0">
              <a:spcBef>
                <a:spcPts val="0"/>
              </a:spcBef>
              <a:spcAft>
                <a:spcPts val="0"/>
              </a:spcAft>
              <a:buClr>
                <a:srgbClr val="F3F3F3"/>
              </a:buClr>
              <a:buSzPts val="1200"/>
              <a:buNone/>
              <a:defRPr sz="1600" b="0">
                <a:solidFill>
                  <a:srgbClr val="F3F3F3"/>
                </a:solidFill>
              </a:defRPr>
            </a:lvl3pPr>
            <a:lvl4pPr lvl="3" rtl="0">
              <a:spcBef>
                <a:spcPts val="0"/>
              </a:spcBef>
              <a:spcAft>
                <a:spcPts val="0"/>
              </a:spcAft>
              <a:buClr>
                <a:srgbClr val="F3F3F3"/>
              </a:buClr>
              <a:buSzPts val="1200"/>
              <a:buNone/>
              <a:defRPr sz="1600" b="0">
                <a:solidFill>
                  <a:srgbClr val="F3F3F3"/>
                </a:solidFill>
              </a:defRPr>
            </a:lvl4pPr>
            <a:lvl5pPr lvl="4" rtl="0">
              <a:spcBef>
                <a:spcPts val="0"/>
              </a:spcBef>
              <a:spcAft>
                <a:spcPts val="0"/>
              </a:spcAft>
              <a:buClr>
                <a:srgbClr val="F3F3F3"/>
              </a:buClr>
              <a:buSzPts val="1200"/>
              <a:buNone/>
              <a:defRPr sz="1600" b="0">
                <a:solidFill>
                  <a:srgbClr val="F3F3F3"/>
                </a:solidFill>
              </a:defRPr>
            </a:lvl5pPr>
            <a:lvl6pPr lvl="5" rtl="0">
              <a:spcBef>
                <a:spcPts val="0"/>
              </a:spcBef>
              <a:spcAft>
                <a:spcPts val="0"/>
              </a:spcAft>
              <a:buClr>
                <a:srgbClr val="F3F3F3"/>
              </a:buClr>
              <a:buSzPts val="1200"/>
              <a:buNone/>
              <a:defRPr sz="1600" b="0">
                <a:solidFill>
                  <a:srgbClr val="F3F3F3"/>
                </a:solidFill>
              </a:defRPr>
            </a:lvl6pPr>
            <a:lvl7pPr lvl="6" rtl="0">
              <a:spcBef>
                <a:spcPts val="0"/>
              </a:spcBef>
              <a:spcAft>
                <a:spcPts val="0"/>
              </a:spcAft>
              <a:buClr>
                <a:srgbClr val="F3F3F3"/>
              </a:buClr>
              <a:buSzPts val="1200"/>
              <a:buNone/>
              <a:defRPr sz="1600" b="0">
                <a:solidFill>
                  <a:srgbClr val="F3F3F3"/>
                </a:solidFill>
              </a:defRPr>
            </a:lvl7pPr>
            <a:lvl8pPr lvl="7" rtl="0">
              <a:spcBef>
                <a:spcPts val="0"/>
              </a:spcBef>
              <a:spcAft>
                <a:spcPts val="0"/>
              </a:spcAft>
              <a:buClr>
                <a:srgbClr val="F3F3F3"/>
              </a:buClr>
              <a:buSzPts val="1200"/>
              <a:buNone/>
              <a:defRPr sz="1600" b="0">
                <a:solidFill>
                  <a:srgbClr val="F3F3F3"/>
                </a:solidFill>
              </a:defRPr>
            </a:lvl8pPr>
            <a:lvl9pPr lvl="8" rtl="0">
              <a:spcBef>
                <a:spcPts val="0"/>
              </a:spcBef>
              <a:spcAft>
                <a:spcPts val="0"/>
              </a:spcAft>
              <a:buClr>
                <a:srgbClr val="F3F3F3"/>
              </a:buClr>
              <a:buSzPts val="1200"/>
              <a:buNone/>
              <a:defRPr sz="1600" b="0">
                <a:solidFill>
                  <a:srgbClr val="F3F3F3"/>
                </a:solidFill>
              </a:defRPr>
            </a:lvl9pPr>
          </a:lstStyle>
          <a:p>
            <a:endParaRPr/>
          </a:p>
        </p:txBody>
      </p:sp>
      <p:sp>
        <p:nvSpPr>
          <p:cNvPr id="19" name="Google Shape;19;p4"/>
          <p:cNvSpPr txBox="1">
            <a:spLocks noGrp="1"/>
          </p:cNvSpPr>
          <p:nvPr>
            <p:ph type="ctrTitle" idx="3"/>
          </p:nvPr>
        </p:nvSpPr>
        <p:spPr>
          <a:xfrm>
            <a:off x="8314100" y="2210167"/>
            <a:ext cx="3004800" cy="427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1200"/>
              <a:buNone/>
              <a:defRPr sz="3200" b="0">
                <a:latin typeface="Staatliches"/>
                <a:ea typeface="Staatliches"/>
                <a:cs typeface="Staatliches"/>
                <a:sym typeface="Staatliches"/>
              </a:defRPr>
            </a:lvl1pPr>
            <a:lvl2pPr lvl="1" rtl="0">
              <a:spcBef>
                <a:spcPts val="0"/>
              </a:spcBef>
              <a:spcAft>
                <a:spcPts val="0"/>
              </a:spcAft>
              <a:buClr>
                <a:srgbClr val="F3F3F3"/>
              </a:buClr>
              <a:buSzPts val="1200"/>
              <a:buNone/>
              <a:defRPr sz="1600" b="0">
                <a:solidFill>
                  <a:srgbClr val="F3F3F3"/>
                </a:solidFill>
              </a:defRPr>
            </a:lvl2pPr>
            <a:lvl3pPr lvl="2" rtl="0">
              <a:spcBef>
                <a:spcPts val="0"/>
              </a:spcBef>
              <a:spcAft>
                <a:spcPts val="0"/>
              </a:spcAft>
              <a:buClr>
                <a:srgbClr val="F3F3F3"/>
              </a:buClr>
              <a:buSzPts val="1200"/>
              <a:buNone/>
              <a:defRPr sz="1600" b="0">
                <a:solidFill>
                  <a:srgbClr val="F3F3F3"/>
                </a:solidFill>
              </a:defRPr>
            </a:lvl3pPr>
            <a:lvl4pPr lvl="3" rtl="0">
              <a:spcBef>
                <a:spcPts val="0"/>
              </a:spcBef>
              <a:spcAft>
                <a:spcPts val="0"/>
              </a:spcAft>
              <a:buClr>
                <a:srgbClr val="F3F3F3"/>
              </a:buClr>
              <a:buSzPts val="1200"/>
              <a:buNone/>
              <a:defRPr sz="1600" b="0">
                <a:solidFill>
                  <a:srgbClr val="F3F3F3"/>
                </a:solidFill>
              </a:defRPr>
            </a:lvl4pPr>
            <a:lvl5pPr lvl="4" rtl="0">
              <a:spcBef>
                <a:spcPts val="0"/>
              </a:spcBef>
              <a:spcAft>
                <a:spcPts val="0"/>
              </a:spcAft>
              <a:buClr>
                <a:srgbClr val="F3F3F3"/>
              </a:buClr>
              <a:buSzPts val="1200"/>
              <a:buNone/>
              <a:defRPr sz="1600" b="0">
                <a:solidFill>
                  <a:srgbClr val="F3F3F3"/>
                </a:solidFill>
              </a:defRPr>
            </a:lvl5pPr>
            <a:lvl6pPr lvl="5" rtl="0">
              <a:spcBef>
                <a:spcPts val="0"/>
              </a:spcBef>
              <a:spcAft>
                <a:spcPts val="0"/>
              </a:spcAft>
              <a:buClr>
                <a:srgbClr val="F3F3F3"/>
              </a:buClr>
              <a:buSzPts val="1200"/>
              <a:buNone/>
              <a:defRPr sz="1600" b="0">
                <a:solidFill>
                  <a:srgbClr val="F3F3F3"/>
                </a:solidFill>
              </a:defRPr>
            </a:lvl6pPr>
            <a:lvl7pPr lvl="6" rtl="0">
              <a:spcBef>
                <a:spcPts val="0"/>
              </a:spcBef>
              <a:spcAft>
                <a:spcPts val="0"/>
              </a:spcAft>
              <a:buClr>
                <a:srgbClr val="F3F3F3"/>
              </a:buClr>
              <a:buSzPts val="1200"/>
              <a:buNone/>
              <a:defRPr sz="1600" b="0">
                <a:solidFill>
                  <a:srgbClr val="F3F3F3"/>
                </a:solidFill>
              </a:defRPr>
            </a:lvl7pPr>
            <a:lvl8pPr lvl="7" rtl="0">
              <a:spcBef>
                <a:spcPts val="0"/>
              </a:spcBef>
              <a:spcAft>
                <a:spcPts val="0"/>
              </a:spcAft>
              <a:buClr>
                <a:srgbClr val="F3F3F3"/>
              </a:buClr>
              <a:buSzPts val="1200"/>
              <a:buNone/>
              <a:defRPr sz="1600" b="0">
                <a:solidFill>
                  <a:srgbClr val="F3F3F3"/>
                </a:solidFill>
              </a:defRPr>
            </a:lvl8pPr>
            <a:lvl9pPr lvl="8" rtl="0">
              <a:spcBef>
                <a:spcPts val="0"/>
              </a:spcBef>
              <a:spcAft>
                <a:spcPts val="0"/>
              </a:spcAft>
              <a:buClr>
                <a:srgbClr val="F3F3F3"/>
              </a:buClr>
              <a:buSzPts val="1200"/>
              <a:buNone/>
              <a:defRPr sz="1600" b="0">
                <a:solidFill>
                  <a:srgbClr val="F3F3F3"/>
                </a:solidFill>
              </a:defRPr>
            </a:lvl9pPr>
          </a:lstStyle>
          <a:p>
            <a:endParaRPr/>
          </a:p>
        </p:txBody>
      </p:sp>
      <p:sp>
        <p:nvSpPr>
          <p:cNvPr id="20" name="Google Shape;20;p4"/>
          <p:cNvSpPr txBox="1">
            <a:spLocks noGrp="1"/>
          </p:cNvSpPr>
          <p:nvPr>
            <p:ph type="ctrTitle" idx="4"/>
          </p:nvPr>
        </p:nvSpPr>
        <p:spPr>
          <a:xfrm>
            <a:off x="8314100" y="4643267"/>
            <a:ext cx="3004800" cy="4272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1200"/>
              <a:buNone/>
              <a:defRPr sz="3200" b="0">
                <a:latin typeface="Staatliches"/>
                <a:ea typeface="Staatliches"/>
                <a:cs typeface="Staatliches"/>
                <a:sym typeface="Staatliches"/>
              </a:defRPr>
            </a:lvl1pPr>
            <a:lvl2pPr lvl="1" rtl="0">
              <a:spcBef>
                <a:spcPts val="0"/>
              </a:spcBef>
              <a:spcAft>
                <a:spcPts val="0"/>
              </a:spcAft>
              <a:buClr>
                <a:srgbClr val="F3F3F3"/>
              </a:buClr>
              <a:buSzPts val="1200"/>
              <a:buNone/>
              <a:defRPr sz="1600" b="0">
                <a:solidFill>
                  <a:srgbClr val="F3F3F3"/>
                </a:solidFill>
              </a:defRPr>
            </a:lvl2pPr>
            <a:lvl3pPr lvl="2" rtl="0">
              <a:spcBef>
                <a:spcPts val="0"/>
              </a:spcBef>
              <a:spcAft>
                <a:spcPts val="0"/>
              </a:spcAft>
              <a:buClr>
                <a:srgbClr val="F3F3F3"/>
              </a:buClr>
              <a:buSzPts val="1200"/>
              <a:buNone/>
              <a:defRPr sz="1600" b="0">
                <a:solidFill>
                  <a:srgbClr val="F3F3F3"/>
                </a:solidFill>
              </a:defRPr>
            </a:lvl3pPr>
            <a:lvl4pPr lvl="3" rtl="0">
              <a:spcBef>
                <a:spcPts val="0"/>
              </a:spcBef>
              <a:spcAft>
                <a:spcPts val="0"/>
              </a:spcAft>
              <a:buClr>
                <a:srgbClr val="F3F3F3"/>
              </a:buClr>
              <a:buSzPts val="1200"/>
              <a:buNone/>
              <a:defRPr sz="1600" b="0">
                <a:solidFill>
                  <a:srgbClr val="F3F3F3"/>
                </a:solidFill>
              </a:defRPr>
            </a:lvl4pPr>
            <a:lvl5pPr lvl="4" rtl="0">
              <a:spcBef>
                <a:spcPts val="0"/>
              </a:spcBef>
              <a:spcAft>
                <a:spcPts val="0"/>
              </a:spcAft>
              <a:buClr>
                <a:srgbClr val="F3F3F3"/>
              </a:buClr>
              <a:buSzPts val="1200"/>
              <a:buNone/>
              <a:defRPr sz="1600" b="0">
                <a:solidFill>
                  <a:srgbClr val="F3F3F3"/>
                </a:solidFill>
              </a:defRPr>
            </a:lvl5pPr>
            <a:lvl6pPr lvl="5" rtl="0">
              <a:spcBef>
                <a:spcPts val="0"/>
              </a:spcBef>
              <a:spcAft>
                <a:spcPts val="0"/>
              </a:spcAft>
              <a:buClr>
                <a:srgbClr val="F3F3F3"/>
              </a:buClr>
              <a:buSzPts val="1200"/>
              <a:buNone/>
              <a:defRPr sz="1600" b="0">
                <a:solidFill>
                  <a:srgbClr val="F3F3F3"/>
                </a:solidFill>
              </a:defRPr>
            </a:lvl6pPr>
            <a:lvl7pPr lvl="6" rtl="0">
              <a:spcBef>
                <a:spcPts val="0"/>
              </a:spcBef>
              <a:spcAft>
                <a:spcPts val="0"/>
              </a:spcAft>
              <a:buClr>
                <a:srgbClr val="F3F3F3"/>
              </a:buClr>
              <a:buSzPts val="1200"/>
              <a:buNone/>
              <a:defRPr sz="1600" b="0">
                <a:solidFill>
                  <a:srgbClr val="F3F3F3"/>
                </a:solidFill>
              </a:defRPr>
            </a:lvl7pPr>
            <a:lvl8pPr lvl="7" rtl="0">
              <a:spcBef>
                <a:spcPts val="0"/>
              </a:spcBef>
              <a:spcAft>
                <a:spcPts val="0"/>
              </a:spcAft>
              <a:buClr>
                <a:srgbClr val="F3F3F3"/>
              </a:buClr>
              <a:buSzPts val="1200"/>
              <a:buNone/>
              <a:defRPr sz="1600" b="0">
                <a:solidFill>
                  <a:srgbClr val="F3F3F3"/>
                </a:solidFill>
              </a:defRPr>
            </a:lvl8pPr>
            <a:lvl9pPr lvl="8" rtl="0">
              <a:spcBef>
                <a:spcPts val="0"/>
              </a:spcBef>
              <a:spcAft>
                <a:spcPts val="0"/>
              </a:spcAft>
              <a:buClr>
                <a:srgbClr val="F3F3F3"/>
              </a:buClr>
              <a:buSzPts val="1200"/>
              <a:buNone/>
              <a:defRPr sz="1600" b="0">
                <a:solidFill>
                  <a:srgbClr val="F3F3F3"/>
                </a:solidFill>
              </a:defRPr>
            </a:lvl9pPr>
          </a:lstStyle>
          <a:p>
            <a:endParaRPr/>
          </a:p>
        </p:txBody>
      </p:sp>
      <p:sp>
        <p:nvSpPr>
          <p:cNvPr id="21" name="Google Shape;21;p4"/>
          <p:cNvSpPr txBox="1">
            <a:spLocks noGrp="1"/>
          </p:cNvSpPr>
          <p:nvPr>
            <p:ph type="subTitle" idx="1"/>
          </p:nvPr>
        </p:nvSpPr>
        <p:spPr>
          <a:xfrm>
            <a:off x="5043733" y="2449604"/>
            <a:ext cx="2533200" cy="67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3F3F3"/>
              </a:buClr>
              <a:buSzPts val="1000"/>
              <a:buNone/>
              <a:defRPr/>
            </a:lvl1pPr>
            <a:lvl2pPr lvl="1" rtl="0">
              <a:lnSpc>
                <a:spcPct val="100000"/>
              </a:lnSpc>
              <a:spcBef>
                <a:spcPts val="0"/>
              </a:spcBef>
              <a:spcAft>
                <a:spcPts val="0"/>
              </a:spcAft>
              <a:buClr>
                <a:srgbClr val="F3F3F3"/>
              </a:buClr>
              <a:buSzPts val="1000"/>
              <a:buNone/>
              <a:defRPr sz="1333">
                <a:solidFill>
                  <a:srgbClr val="F3F3F3"/>
                </a:solidFill>
              </a:defRPr>
            </a:lvl2pPr>
            <a:lvl3pPr lvl="2" rtl="0">
              <a:lnSpc>
                <a:spcPct val="100000"/>
              </a:lnSpc>
              <a:spcBef>
                <a:spcPts val="0"/>
              </a:spcBef>
              <a:spcAft>
                <a:spcPts val="0"/>
              </a:spcAft>
              <a:buClr>
                <a:srgbClr val="F3F3F3"/>
              </a:buClr>
              <a:buSzPts val="1000"/>
              <a:buNone/>
              <a:defRPr sz="1333">
                <a:solidFill>
                  <a:srgbClr val="F3F3F3"/>
                </a:solidFill>
              </a:defRPr>
            </a:lvl3pPr>
            <a:lvl4pPr lvl="3" rtl="0">
              <a:lnSpc>
                <a:spcPct val="100000"/>
              </a:lnSpc>
              <a:spcBef>
                <a:spcPts val="0"/>
              </a:spcBef>
              <a:spcAft>
                <a:spcPts val="0"/>
              </a:spcAft>
              <a:buClr>
                <a:srgbClr val="F3F3F3"/>
              </a:buClr>
              <a:buSzPts val="1000"/>
              <a:buNone/>
              <a:defRPr sz="1333">
                <a:solidFill>
                  <a:srgbClr val="F3F3F3"/>
                </a:solidFill>
              </a:defRPr>
            </a:lvl4pPr>
            <a:lvl5pPr lvl="4" rtl="0">
              <a:lnSpc>
                <a:spcPct val="100000"/>
              </a:lnSpc>
              <a:spcBef>
                <a:spcPts val="0"/>
              </a:spcBef>
              <a:spcAft>
                <a:spcPts val="0"/>
              </a:spcAft>
              <a:buClr>
                <a:srgbClr val="F3F3F3"/>
              </a:buClr>
              <a:buSzPts val="1000"/>
              <a:buNone/>
              <a:defRPr sz="1333">
                <a:solidFill>
                  <a:srgbClr val="F3F3F3"/>
                </a:solidFill>
              </a:defRPr>
            </a:lvl5pPr>
            <a:lvl6pPr lvl="5" rtl="0">
              <a:lnSpc>
                <a:spcPct val="100000"/>
              </a:lnSpc>
              <a:spcBef>
                <a:spcPts val="0"/>
              </a:spcBef>
              <a:spcAft>
                <a:spcPts val="0"/>
              </a:spcAft>
              <a:buClr>
                <a:srgbClr val="F3F3F3"/>
              </a:buClr>
              <a:buSzPts val="1000"/>
              <a:buNone/>
              <a:defRPr sz="1333">
                <a:solidFill>
                  <a:srgbClr val="F3F3F3"/>
                </a:solidFill>
              </a:defRPr>
            </a:lvl6pPr>
            <a:lvl7pPr lvl="6" rtl="0">
              <a:lnSpc>
                <a:spcPct val="100000"/>
              </a:lnSpc>
              <a:spcBef>
                <a:spcPts val="0"/>
              </a:spcBef>
              <a:spcAft>
                <a:spcPts val="0"/>
              </a:spcAft>
              <a:buClr>
                <a:srgbClr val="F3F3F3"/>
              </a:buClr>
              <a:buSzPts val="1000"/>
              <a:buNone/>
              <a:defRPr sz="1333">
                <a:solidFill>
                  <a:srgbClr val="F3F3F3"/>
                </a:solidFill>
              </a:defRPr>
            </a:lvl7pPr>
            <a:lvl8pPr lvl="7" rtl="0">
              <a:lnSpc>
                <a:spcPct val="100000"/>
              </a:lnSpc>
              <a:spcBef>
                <a:spcPts val="0"/>
              </a:spcBef>
              <a:spcAft>
                <a:spcPts val="0"/>
              </a:spcAft>
              <a:buClr>
                <a:srgbClr val="F3F3F3"/>
              </a:buClr>
              <a:buSzPts val="1000"/>
              <a:buNone/>
              <a:defRPr sz="1333">
                <a:solidFill>
                  <a:srgbClr val="F3F3F3"/>
                </a:solidFill>
              </a:defRPr>
            </a:lvl8pPr>
            <a:lvl9pPr lvl="8" rtl="0">
              <a:lnSpc>
                <a:spcPct val="100000"/>
              </a:lnSpc>
              <a:spcBef>
                <a:spcPts val="0"/>
              </a:spcBef>
              <a:spcAft>
                <a:spcPts val="0"/>
              </a:spcAft>
              <a:buClr>
                <a:srgbClr val="F3F3F3"/>
              </a:buClr>
              <a:buSzPts val="1000"/>
              <a:buNone/>
              <a:defRPr sz="1333">
                <a:solidFill>
                  <a:srgbClr val="F3F3F3"/>
                </a:solidFill>
              </a:defRPr>
            </a:lvl9pPr>
          </a:lstStyle>
          <a:p>
            <a:endParaRPr/>
          </a:p>
        </p:txBody>
      </p:sp>
      <p:sp>
        <p:nvSpPr>
          <p:cNvPr id="22" name="Google Shape;22;p4"/>
          <p:cNvSpPr txBox="1">
            <a:spLocks noGrp="1"/>
          </p:cNvSpPr>
          <p:nvPr>
            <p:ph type="subTitle" idx="5"/>
          </p:nvPr>
        </p:nvSpPr>
        <p:spPr>
          <a:xfrm>
            <a:off x="5043733" y="4879724"/>
            <a:ext cx="2533200" cy="67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CBF4A"/>
              </a:buClr>
              <a:buSzPts val="1000"/>
              <a:buNone/>
              <a:defRPr/>
            </a:lvl1pPr>
            <a:lvl2pPr lvl="1" rtl="0">
              <a:lnSpc>
                <a:spcPct val="100000"/>
              </a:lnSpc>
              <a:spcBef>
                <a:spcPts val="0"/>
              </a:spcBef>
              <a:spcAft>
                <a:spcPts val="0"/>
              </a:spcAft>
              <a:buClr>
                <a:srgbClr val="FCBF4A"/>
              </a:buClr>
              <a:buSzPts val="1000"/>
              <a:buNone/>
              <a:defRPr sz="1333">
                <a:solidFill>
                  <a:srgbClr val="FCBF4A"/>
                </a:solidFill>
              </a:defRPr>
            </a:lvl2pPr>
            <a:lvl3pPr lvl="2" rtl="0">
              <a:lnSpc>
                <a:spcPct val="100000"/>
              </a:lnSpc>
              <a:spcBef>
                <a:spcPts val="0"/>
              </a:spcBef>
              <a:spcAft>
                <a:spcPts val="0"/>
              </a:spcAft>
              <a:buClr>
                <a:srgbClr val="FCBF4A"/>
              </a:buClr>
              <a:buSzPts val="1000"/>
              <a:buNone/>
              <a:defRPr sz="1333">
                <a:solidFill>
                  <a:srgbClr val="FCBF4A"/>
                </a:solidFill>
              </a:defRPr>
            </a:lvl3pPr>
            <a:lvl4pPr lvl="3" rtl="0">
              <a:lnSpc>
                <a:spcPct val="100000"/>
              </a:lnSpc>
              <a:spcBef>
                <a:spcPts val="0"/>
              </a:spcBef>
              <a:spcAft>
                <a:spcPts val="0"/>
              </a:spcAft>
              <a:buClr>
                <a:srgbClr val="FCBF4A"/>
              </a:buClr>
              <a:buSzPts val="1000"/>
              <a:buNone/>
              <a:defRPr sz="1333">
                <a:solidFill>
                  <a:srgbClr val="FCBF4A"/>
                </a:solidFill>
              </a:defRPr>
            </a:lvl4pPr>
            <a:lvl5pPr lvl="4" rtl="0">
              <a:lnSpc>
                <a:spcPct val="100000"/>
              </a:lnSpc>
              <a:spcBef>
                <a:spcPts val="0"/>
              </a:spcBef>
              <a:spcAft>
                <a:spcPts val="0"/>
              </a:spcAft>
              <a:buClr>
                <a:srgbClr val="FCBF4A"/>
              </a:buClr>
              <a:buSzPts val="1000"/>
              <a:buNone/>
              <a:defRPr sz="1333">
                <a:solidFill>
                  <a:srgbClr val="FCBF4A"/>
                </a:solidFill>
              </a:defRPr>
            </a:lvl5pPr>
            <a:lvl6pPr lvl="5" rtl="0">
              <a:lnSpc>
                <a:spcPct val="100000"/>
              </a:lnSpc>
              <a:spcBef>
                <a:spcPts val="0"/>
              </a:spcBef>
              <a:spcAft>
                <a:spcPts val="0"/>
              </a:spcAft>
              <a:buClr>
                <a:srgbClr val="FCBF4A"/>
              </a:buClr>
              <a:buSzPts val="1000"/>
              <a:buNone/>
              <a:defRPr sz="1333">
                <a:solidFill>
                  <a:srgbClr val="FCBF4A"/>
                </a:solidFill>
              </a:defRPr>
            </a:lvl6pPr>
            <a:lvl7pPr lvl="6" rtl="0">
              <a:lnSpc>
                <a:spcPct val="100000"/>
              </a:lnSpc>
              <a:spcBef>
                <a:spcPts val="0"/>
              </a:spcBef>
              <a:spcAft>
                <a:spcPts val="0"/>
              </a:spcAft>
              <a:buClr>
                <a:srgbClr val="FCBF4A"/>
              </a:buClr>
              <a:buSzPts val="1000"/>
              <a:buNone/>
              <a:defRPr sz="1333">
                <a:solidFill>
                  <a:srgbClr val="FCBF4A"/>
                </a:solidFill>
              </a:defRPr>
            </a:lvl7pPr>
            <a:lvl8pPr lvl="7" rtl="0">
              <a:lnSpc>
                <a:spcPct val="100000"/>
              </a:lnSpc>
              <a:spcBef>
                <a:spcPts val="0"/>
              </a:spcBef>
              <a:spcAft>
                <a:spcPts val="0"/>
              </a:spcAft>
              <a:buClr>
                <a:srgbClr val="FCBF4A"/>
              </a:buClr>
              <a:buSzPts val="1000"/>
              <a:buNone/>
              <a:defRPr sz="1333">
                <a:solidFill>
                  <a:srgbClr val="FCBF4A"/>
                </a:solidFill>
              </a:defRPr>
            </a:lvl8pPr>
            <a:lvl9pPr lvl="8" rtl="0">
              <a:lnSpc>
                <a:spcPct val="100000"/>
              </a:lnSpc>
              <a:spcBef>
                <a:spcPts val="0"/>
              </a:spcBef>
              <a:spcAft>
                <a:spcPts val="0"/>
              </a:spcAft>
              <a:buClr>
                <a:srgbClr val="FCBF4A"/>
              </a:buClr>
              <a:buSzPts val="1000"/>
              <a:buNone/>
              <a:defRPr sz="1333">
                <a:solidFill>
                  <a:srgbClr val="FCBF4A"/>
                </a:solidFill>
              </a:defRPr>
            </a:lvl9pPr>
          </a:lstStyle>
          <a:p>
            <a:endParaRPr/>
          </a:p>
        </p:txBody>
      </p:sp>
      <p:sp>
        <p:nvSpPr>
          <p:cNvPr id="23" name="Google Shape;23;p4"/>
          <p:cNvSpPr txBox="1">
            <a:spLocks noGrp="1"/>
          </p:cNvSpPr>
          <p:nvPr>
            <p:ph type="subTitle" idx="6"/>
          </p:nvPr>
        </p:nvSpPr>
        <p:spPr>
          <a:xfrm>
            <a:off x="8314100" y="2449604"/>
            <a:ext cx="2533200" cy="67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3F3F3"/>
              </a:buClr>
              <a:buSzPts val="1000"/>
              <a:buNone/>
              <a:defRPr/>
            </a:lvl1pPr>
            <a:lvl2pPr lvl="1" rtl="0">
              <a:lnSpc>
                <a:spcPct val="100000"/>
              </a:lnSpc>
              <a:spcBef>
                <a:spcPts val="0"/>
              </a:spcBef>
              <a:spcAft>
                <a:spcPts val="0"/>
              </a:spcAft>
              <a:buClr>
                <a:srgbClr val="F3F3F3"/>
              </a:buClr>
              <a:buSzPts val="1000"/>
              <a:buNone/>
              <a:defRPr sz="1333">
                <a:solidFill>
                  <a:srgbClr val="F3F3F3"/>
                </a:solidFill>
              </a:defRPr>
            </a:lvl2pPr>
            <a:lvl3pPr lvl="2" rtl="0">
              <a:lnSpc>
                <a:spcPct val="100000"/>
              </a:lnSpc>
              <a:spcBef>
                <a:spcPts val="0"/>
              </a:spcBef>
              <a:spcAft>
                <a:spcPts val="0"/>
              </a:spcAft>
              <a:buClr>
                <a:srgbClr val="F3F3F3"/>
              </a:buClr>
              <a:buSzPts val="1000"/>
              <a:buNone/>
              <a:defRPr sz="1333">
                <a:solidFill>
                  <a:srgbClr val="F3F3F3"/>
                </a:solidFill>
              </a:defRPr>
            </a:lvl3pPr>
            <a:lvl4pPr lvl="3" rtl="0">
              <a:lnSpc>
                <a:spcPct val="100000"/>
              </a:lnSpc>
              <a:spcBef>
                <a:spcPts val="0"/>
              </a:spcBef>
              <a:spcAft>
                <a:spcPts val="0"/>
              </a:spcAft>
              <a:buClr>
                <a:srgbClr val="F3F3F3"/>
              </a:buClr>
              <a:buSzPts val="1000"/>
              <a:buNone/>
              <a:defRPr sz="1333">
                <a:solidFill>
                  <a:srgbClr val="F3F3F3"/>
                </a:solidFill>
              </a:defRPr>
            </a:lvl4pPr>
            <a:lvl5pPr lvl="4" rtl="0">
              <a:lnSpc>
                <a:spcPct val="100000"/>
              </a:lnSpc>
              <a:spcBef>
                <a:spcPts val="0"/>
              </a:spcBef>
              <a:spcAft>
                <a:spcPts val="0"/>
              </a:spcAft>
              <a:buClr>
                <a:srgbClr val="F3F3F3"/>
              </a:buClr>
              <a:buSzPts val="1000"/>
              <a:buNone/>
              <a:defRPr sz="1333">
                <a:solidFill>
                  <a:srgbClr val="F3F3F3"/>
                </a:solidFill>
              </a:defRPr>
            </a:lvl5pPr>
            <a:lvl6pPr lvl="5" rtl="0">
              <a:lnSpc>
                <a:spcPct val="100000"/>
              </a:lnSpc>
              <a:spcBef>
                <a:spcPts val="0"/>
              </a:spcBef>
              <a:spcAft>
                <a:spcPts val="0"/>
              </a:spcAft>
              <a:buClr>
                <a:srgbClr val="F3F3F3"/>
              </a:buClr>
              <a:buSzPts val="1000"/>
              <a:buNone/>
              <a:defRPr sz="1333">
                <a:solidFill>
                  <a:srgbClr val="F3F3F3"/>
                </a:solidFill>
              </a:defRPr>
            </a:lvl6pPr>
            <a:lvl7pPr lvl="6" rtl="0">
              <a:lnSpc>
                <a:spcPct val="100000"/>
              </a:lnSpc>
              <a:spcBef>
                <a:spcPts val="0"/>
              </a:spcBef>
              <a:spcAft>
                <a:spcPts val="0"/>
              </a:spcAft>
              <a:buClr>
                <a:srgbClr val="F3F3F3"/>
              </a:buClr>
              <a:buSzPts val="1000"/>
              <a:buNone/>
              <a:defRPr sz="1333">
                <a:solidFill>
                  <a:srgbClr val="F3F3F3"/>
                </a:solidFill>
              </a:defRPr>
            </a:lvl7pPr>
            <a:lvl8pPr lvl="7" rtl="0">
              <a:lnSpc>
                <a:spcPct val="100000"/>
              </a:lnSpc>
              <a:spcBef>
                <a:spcPts val="0"/>
              </a:spcBef>
              <a:spcAft>
                <a:spcPts val="0"/>
              </a:spcAft>
              <a:buClr>
                <a:srgbClr val="F3F3F3"/>
              </a:buClr>
              <a:buSzPts val="1000"/>
              <a:buNone/>
              <a:defRPr sz="1333">
                <a:solidFill>
                  <a:srgbClr val="F3F3F3"/>
                </a:solidFill>
              </a:defRPr>
            </a:lvl8pPr>
            <a:lvl9pPr lvl="8" rtl="0">
              <a:lnSpc>
                <a:spcPct val="100000"/>
              </a:lnSpc>
              <a:spcBef>
                <a:spcPts val="0"/>
              </a:spcBef>
              <a:spcAft>
                <a:spcPts val="0"/>
              </a:spcAft>
              <a:buClr>
                <a:srgbClr val="F3F3F3"/>
              </a:buClr>
              <a:buSzPts val="1000"/>
              <a:buNone/>
              <a:defRPr sz="1333">
                <a:solidFill>
                  <a:srgbClr val="F3F3F3"/>
                </a:solidFill>
              </a:defRPr>
            </a:lvl9pPr>
          </a:lstStyle>
          <a:p>
            <a:endParaRPr/>
          </a:p>
        </p:txBody>
      </p:sp>
      <p:sp>
        <p:nvSpPr>
          <p:cNvPr id="24" name="Google Shape;24;p4"/>
          <p:cNvSpPr txBox="1">
            <a:spLocks noGrp="1"/>
          </p:cNvSpPr>
          <p:nvPr>
            <p:ph type="subTitle" idx="7"/>
          </p:nvPr>
        </p:nvSpPr>
        <p:spPr>
          <a:xfrm>
            <a:off x="8314100" y="4879724"/>
            <a:ext cx="2533200" cy="67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CBF4A"/>
              </a:buClr>
              <a:buSzPts val="1000"/>
              <a:buNone/>
              <a:defRPr/>
            </a:lvl1pPr>
            <a:lvl2pPr lvl="1" rtl="0">
              <a:lnSpc>
                <a:spcPct val="100000"/>
              </a:lnSpc>
              <a:spcBef>
                <a:spcPts val="0"/>
              </a:spcBef>
              <a:spcAft>
                <a:spcPts val="0"/>
              </a:spcAft>
              <a:buClr>
                <a:srgbClr val="FCBF4A"/>
              </a:buClr>
              <a:buSzPts val="1000"/>
              <a:buNone/>
              <a:defRPr sz="1333">
                <a:solidFill>
                  <a:srgbClr val="FCBF4A"/>
                </a:solidFill>
              </a:defRPr>
            </a:lvl2pPr>
            <a:lvl3pPr lvl="2" rtl="0">
              <a:lnSpc>
                <a:spcPct val="100000"/>
              </a:lnSpc>
              <a:spcBef>
                <a:spcPts val="0"/>
              </a:spcBef>
              <a:spcAft>
                <a:spcPts val="0"/>
              </a:spcAft>
              <a:buClr>
                <a:srgbClr val="FCBF4A"/>
              </a:buClr>
              <a:buSzPts val="1000"/>
              <a:buNone/>
              <a:defRPr sz="1333">
                <a:solidFill>
                  <a:srgbClr val="FCBF4A"/>
                </a:solidFill>
              </a:defRPr>
            </a:lvl3pPr>
            <a:lvl4pPr lvl="3" rtl="0">
              <a:lnSpc>
                <a:spcPct val="100000"/>
              </a:lnSpc>
              <a:spcBef>
                <a:spcPts val="0"/>
              </a:spcBef>
              <a:spcAft>
                <a:spcPts val="0"/>
              </a:spcAft>
              <a:buClr>
                <a:srgbClr val="FCBF4A"/>
              </a:buClr>
              <a:buSzPts val="1000"/>
              <a:buNone/>
              <a:defRPr sz="1333">
                <a:solidFill>
                  <a:srgbClr val="FCBF4A"/>
                </a:solidFill>
              </a:defRPr>
            </a:lvl4pPr>
            <a:lvl5pPr lvl="4" rtl="0">
              <a:lnSpc>
                <a:spcPct val="100000"/>
              </a:lnSpc>
              <a:spcBef>
                <a:spcPts val="0"/>
              </a:spcBef>
              <a:spcAft>
                <a:spcPts val="0"/>
              </a:spcAft>
              <a:buClr>
                <a:srgbClr val="FCBF4A"/>
              </a:buClr>
              <a:buSzPts val="1000"/>
              <a:buNone/>
              <a:defRPr sz="1333">
                <a:solidFill>
                  <a:srgbClr val="FCBF4A"/>
                </a:solidFill>
              </a:defRPr>
            </a:lvl5pPr>
            <a:lvl6pPr lvl="5" rtl="0">
              <a:lnSpc>
                <a:spcPct val="100000"/>
              </a:lnSpc>
              <a:spcBef>
                <a:spcPts val="0"/>
              </a:spcBef>
              <a:spcAft>
                <a:spcPts val="0"/>
              </a:spcAft>
              <a:buClr>
                <a:srgbClr val="FCBF4A"/>
              </a:buClr>
              <a:buSzPts val="1000"/>
              <a:buNone/>
              <a:defRPr sz="1333">
                <a:solidFill>
                  <a:srgbClr val="FCBF4A"/>
                </a:solidFill>
              </a:defRPr>
            </a:lvl6pPr>
            <a:lvl7pPr lvl="6" rtl="0">
              <a:lnSpc>
                <a:spcPct val="100000"/>
              </a:lnSpc>
              <a:spcBef>
                <a:spcPts val="0"/>
              </a:spcBef>
              <a:spcAft>
                <a:spcPts val="0"/>
              </a:spcAft>
              <a:buClr>
                <a:srgbClr val="FCBF4A"/>
              </a:buClr>
              <a:buSzPts val="1000"/>
              <a:buNone/>
              <a:defRPr sz="1333">
                <a:solidFill>
                  <a:srgbClr val="FCBF4A"/>
                </a:solidFill>
              </a:defRPr>
            </a:lvl7pPr>
            <a:lvl8pPr lvl="7" rtl="0">
              <a:lnSpc>
                <a:spcPct val="100000"/>
              </a:lnSpc>
              <a:spcBef>
                <a:spcPts val="0"/>
              </a:spcBef>
              <a:spcAft>
                <a:spcPts val="0"/>
              </a:spcAft>
              <a:buClr>
                <a:srgbClr val="FCBF4A"/>
              </a:buClr>
              <a:buSzPts val="1000"/>
              <a:buNone/>
              <a:defRPr sz="1333">
                <a:solidFill>
                  <a:srgbClr val="FCBF4A"/>
                </a:solidFill>
              </a:defRPr>
            </a:lvl8pPr>
            <a:lvl9pPr lvl="8" rtl="0">
              <a:lnSpc>
                <a:spcPct val="100000"/>
              </a:lnSpc>
              <a:spcBef>
                <a:spcPts val="0"/>
              </a:spcBef>
              <a:spcAft>
                <a:spcPts val="0"/>
              </a:spcAft>
              <a:buClr>
                <a:srgbClr val="FCBF4A"/>
              </a:buClr>
              <a:buSzPts val="1000"/>
              <a:buNone/>
              <a:defRPr sz="1333">
                <a:solidFill>
                  <a:srgbClr val="FCBF4A"/>
                </a:solidFill>
              </a:defRPr>
            </a:lvl9pPr>
          </a:lstStyle>
          <a:p>
            <a:endParaRPr/>
          </a:p>
        </p:txBody>
      </p:sp>
    </p:spTree>
    <p:extLst>
      <p:ext uri="{BB962C8B-B14F-4D97-AF65-F5344CB8AC3E}">
        <p14:creationId xmlns:p14="http://schemas.microsoft.com/office/powerpoint/2010/main" val="3330826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ANKS">
  <p:cSld name="THANKS">
    <p:bg>
      <p:bgPr>
        <a:solidFill>
          <a:srgbClr val="F3F3F3"/>
        </a:solidFill>
        <a:effectLst/>
      </p:bgPr>
    </p:bg>
    <p:spTree>
      <p:nvGrpSpPr>
        <p:cNvPr id="1" name="Shape 120"/>
        <p:cNvGrpSpPr/>
        <p:nvPr/>
      </p:nvGrpSpPr>
      <p:grpSpPr>
        <a:xfrm>
          <a:off x="0" y="0"/>
          <a:ext cx="0" cy="0"/>
          <a:chOff x="0" y="0"/>
          <a:chExt cx="0" cy="0"/>
        </a:xfrm>
      </p:grpSpPr>
      <p:sp>
        <p:nvSpPr>
          <p:cNvPr id="121" name="Google Shape;121;p19"/>
          <p:cNvSpPr/>
          <p:nvPr/>
        </p:nvSpPr>
        <p:spPr>
          <a:xfrm>
            <a:off x="558400" y="816363"/>
            <a:ext cx="4371600" cy="54432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19"/>
          <p:cNvSpPr/>
          <p:nvPr/>
        </p:nvSpPr>
        <p:spPr>
          <a:xfrm>
            <a:off x="688009" y="673129"/>
            <a:ext cx="4371600" cy="54432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 name="Google Shape;124;p19"/>
          <p:cNvSpPr txBox="1">
            <a:spLocks noGrp="1"/>
          </p:cNvSpPr>
          <p:nvPr>
            <p:ph type="ctrTitle"/>
          </p:nvPr>
        </p:nvSpPr>
        <p:spPr>
          <a:xfrm>
            <a:off x="1111881" y="-402367"/>
            <a:ext cx="4331200" cy="32260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CBF4A"/>
              </a:buClr>
              <a:buSzPts val="3600"/>
              <a:buNone/>
              <a:defRPr sz="8000" b="0">
                <a:latin typeface="Staatliches"/>
                <a:ea typeface="Staatliches"/>
                <a:cs typeface="Staatliches"/>
                <a:sym typeface="Staatliches"/>
              </a:defRPr>
            </a:lvl1pPr>
            <a:lvl2pPr lvl="1" algn="ctr" rtl="0">
              <a:spcBef>
                <a:spcPts val="0"/>
              </a:spcBef>
              <a:spcAft>
                <a:spcPts val="0"/>
              </a:spcAft>
              <a:buClr>
                <a:srgbClr val="FCBF4A"/>
              </a:buClr>
              <a:buSzPts val="5200"/>
              <a:buNone/>
              <a:defRPr sz="6933">
                <a:solidFill>
                  <a:srgbClr val="FCBF4A"/>
                </a:solidFill>
              </a:defRPr>
            </a:lvl2pPr>
            <a:lvl3pPr lvl="2" algn="ctr" rtl="0">
              <a:spcBef>
                <a:spcPts val="0"/>
              </a:spcBef>
              <a:spcAft>
                <a:spcPts val="0"/>
              </a:spcAft>
              <a:buClr>
                <a:srgbClr val="FCBF4A"/>
              </a:buClr>
              <a:buSzPts val="5200"/>
              <a:buNone/>
              <a:defRPr sz="6933">
                <a:solidFill>
                  <a:srgbClr val="FCBF4A"/>
                </a:solidFill>
              </a:defRPr>
            </a:lvl3pPr>
            <a:lvl4pPr lvl="3" algn="ctr" rtl="0">
              <a:spcBef>
                <a:spcPts val="0"/>
              </a:spcBef>
              <a:spcAft>
                <a:spcPts val="0"/>
              </a:spcAft>
              <a:buClr>
                <a:srgbClr val="FCBF4A"/>
              </a:buClr>
              <a:buSzPts val="5200"/>
              <a:buNone/>
              <a:defRPr sz="6933">
                <a:solidFill>
                  <a:srgbClr val="FCBF4A"/>
                </a:solidFill>
              </a:defRPr>
            </a:lvl4pPr>
            <a:lvl5pPr lvl="4" algn="ctr" rtl="0">
              <a:spcBef>
                <a:spcPts val="0"/>
              </a:spcBef>
              <a:spcAft>
                <a:spcPts val="0"/>
              </a:spcAft>
              <a:buClr>
                <a:srgbClr val="FCBF4A"/>
              </a:buClr>
              <a:buSzPts val="5200"/>
              <a:buNone/>
              <a:defRPr sz="6933">
                <a:solidFill>
                  <a:srgbClr val="FCBF4A"/>
                </a:solidFill>
              </a:defRPr>
            </a:lvl5pPr>
            <a:lvl6pPr lvl="5" algn="ctr" rtl="0">
              <a:spcBef>
                <a:spcPts val="0"/>
              </a:spcBef>
              <a:spcAft>
                <a:spcPts val="0"/>
              </a:spcAft>
              <a:buClr>
                <a:srgbClr val="FCBF4A"/>
              </a:buClr>
              <a:buSzPts val="5200"/>
              <a:buNone/>
              <a:defRPr sz="6933">
                <a:solidFill>
                  <a:srgbClr val="FCBF4A"/>
                </a:solidFill>
              </a:defRPr>
            </a:lvl6pPr>
            <a:lvl7pPr lvl="6" algn="ctr" rtl="0">
              <a:spcBef>
                <a:spcPts val="0"/>
              </a:spcBef>
              <a:spcAft>
                <a:spcPts val="0"/>
              </a:spcAft>
              <a:buClr>
                <a:srgbClr val="FCBF4A"/>
              </a:buClr>
              <a:buSzPts val="5200"/>
              <a:buNone/>
              <a:defRPr sz="6933">
                <a:solidFill>
                  <a:srgbClr val="FCBF4A"/>
                </a:solidFill>
              </a:defRPr>
            </a:lvl7pPr>
            <a:lvl8pPr lvl="7" algn="ctr" rtl="0">
              <a:spcBef>
                <a:spcPts val="0"/>
              </a:spcBef>
              <a:spcAft>
                <a:spcPts val="0"/>
              </a:spcAft>
              <a:buClr>
                <a:srgbClr val="FCBF4A"/>
              </a:buClr>
              <a:buSzPts val="5200"/>
              <a:buNone/>
              <a:defRPr sz="6933">
                <a:solidFill>
                  <a:srgbClr val="FCBF4A"/>
                </a:solidFill>
              </a:defRPr>
            </a:lvl8pPr>
            <a:lvl9pPr lvl="8" algn="ctr" rtl="0">
              <a:spcBef>
                <a:spcPts val="0"/>
              </a:spcBef>
              <a:spcAft>
                <a:spcPts val="0"/>
              </a:spcAft>
              <a:buClr>
                <a:srgbClr val="FCBF4A"/>
              </a:buClr>
              <a:buSzPts val="5200"/>
              <a:buNone/>
              <a:defRPr sz="6933">
                <a:solidFill>
                  <a:srgbClr val="FCBF4A"/>
                </a:solidFill>
              </a:defRPr>
            </a:lvl9pPr>
          </a:lstStyle>
          <a:p>
            <a:endParaRPr/>
          </a:p>
        </p:txBody>
      </p:sp>
      <p:sp>
        <p:nvSpPr>
          <p:cNvPr id="125" name="Google Shape;125;p19"/>
          <p:cNvSpPr txBox="1">
            <a:spLocks noGrp="1"/>
          </p:cNvSpPr>
          <p:nvPr>
            <p:ph type="subTitle" idx="1"/>
          </p:nvPr>
        </p:nvSpPr>
        <p:spPr>
          <a:xfrm>
            <a:off x="1111881" y="2596367"/>
            <a:ext cx="4435600" cy="42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FCBF4A"/>
              </a:buClr>
              <a:buSzPts val="1400"/>
              <a:buNone/>
              <a:defRPr>
                <a:latin typeface="Anaheim" panose="02000503000000000000"/>
                <a:ea typeface="Anaheim" panose="02000503000000000000"/>
                <a:cs typeface="Anaheim" panose="02000503000000000000"/>
                <a:sym typeface="Anaheim" panose="02000503000000000000"/>
              </a:defRPr>
            </a:lvl1pPr>
            <a:lvl2pPr lvl="1"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2pPr>
            <a:lvl3pPr lvl="2"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3pPr>
            <a:lvl4pPr lvl="3"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4pPr>
            <a:lvl5pPr lvl="4"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5pPr>
            <a:lvl6pPr lvl="5"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6pPr>
            <a:lvl7pPr lvl="6"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7pPr>
            <a:lvl8pPr lvl="7"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8pPr>
            <a:lvl9pPr lvl="8" algn="ctr" rtl="0">
              <a:lnSpc>
                <a:spcPct val="100000"/>
              </a:lnSpc>
              <a:spcBef>
                <a:spcPts val="0"/>
              </a:spcBef>
              <a:spcAft>
                <a:spcPts val="0"/>
              </a:spcAft>
              <a:buClr>
                <a:srgbClr val="FCBF4A"/>
              </a:buClr>
              <a:buSzPts val="1400"/>
              <a:buFont typeface="Josefin Slab" panose="02000000000000000000"/>
              <a:buNone/>
              <a:defRPr sz="1867">
                <a:solidFill>
                  <a:srgbClr val="FCBF4A"/>
                </a:solidFill>
                <a:latin typeface="Josefin Slab" panose="02000000000000000000"/>
                <a:ea typeface="Josefin Slab" panose="02000000000000000000"/>
                <a:cs typeface="Josefin Slab" panose="02000000000000000000"/>
                <a:sym typeface="Josefin Slab" panose="02000000000000000000"/>
              </a:defRPr>
            </a:lvl9pPr>
          </a:lstStyle>
          <a:p>
            <a:endParaRPr/>
          </a:p>
        </p:txBody>
      </p:sp>
    </p:spTree>
    <p:extLst>
      <p:ext uri="{BB962C8B-B14F-4D97-AF65-F5344CB8AC3E}">
        <p14:creationId xmlns:p14="http://schemas.microsoft.com/office/powerpoint/2010/main" val="30405033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HREE COLUMNS">
  <p:cSld name="THREE COLUMNS">
    <p:bg>
      <p:bgPr>
        <a:solidFill>
          <a:srgbClr val="F3F3F3"/>
        </a:solidFill>
        <a:effectLst/>
      </p:bgPr>
    </p:bg>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1470567" y="2109367"/>
            <a:ext cx="1906000" cy="1057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2400"/>
              <a:buFont typeface="Staatliches"/>
              <a:buNone/>
              <a:defRPr sz="4800" b="0">
                <a:latin typeface="Staatliches"/>
                <a:ea typeface="Staatliches"/>
                <a:cs typeface="Staatliches"/>
                <a:sym typeface="Staatliches"/>
              </a:defRPr>
            </a:lvl1pPr>
            <a:lvl2pPr lvl="1" algn="ctr" rtl="0">
              <a:spcBef>
                <a:spcPts val="0"/>
              </a:spcBef>
              <a:spcAft>
                <a:spcPts val="0"/>
              </a:spcAft>
              <a:buSzPts val="2400"/>
              <a:buFont typeface="Staatliches"/>
              <a:buNone/>
              <a:defRPr sz="3200" b="0">
                <a:latin typeface="Staatliches"/>
                <a:ea typeface="Staatliches"/>
                <a:cs typeface="Staatliches"/>
                <a:sym typeface="Staatliches"/>
              </a:defRPr>
            </a:lvl2pPr>
            <a:lvl3pPr lvl="2" algn="ctr" rtl="0">
              <a:spcBef>
                <a:spcPts val="0"/>
              </a:spcBef>
              <a:spcAft>
                <a:spcPts val="0"/>
              </a:spcAft>
              <a:buSzPts val="2400"/>
              <a:buFont typeface="Staatliches"/>
              <a:buNone/>
              <a:defRPr sz="3200" b="0">
                <a:latin typeface="Staatliches"/>
                <a:ea typeface="Staatliches"/>
                <a:cs typeface="Staatliches"/>
                <a:sym typeface="Staatliches"/>
              </a:defRPr>
            </a:lvl3pPr>
            <a:lvl4pPr lvl="3" algn="ctr" rtl="0">
              <a:spcBef>
                <a:spcPts val="0"/>
              </a:spcBef>
              <a:spcAft>
                <a:spcPts val="0"/>
              </a:spcAft>
              <a:buSzPts val="2400"/>
              <a:buFont typeface="Staatliches"/>
              <a:buNone/>
              <a:defRPr sz="3200" b="0">
                <a:latin typeface="Staatliches"/>
                <a:ea typeface="Staatliches"/>
                <a:cs typeface="Staatliches"/>
                <a:sym typeface="Staatliches"/>
              </a:defRPr>
            </a:lvl4pPr>
            <a:lvl5pPr lvl="4" algn="ctr" rtl="0">
              <a:spcBef>
                <a:spcPts val="0"/>
              </a:spcBef>
              <a:spcAft>
                <a:spcPts val="0"/>
              </a:spcAft>
              <a:buSzPts val="2400"/>
              <a:buFont typeface="Staatliches"/>
              <a:buNone/>
              <a:defRPr sz="3200" b="0">
                <a:latin typeface="Staatliches"/>
                <a:ea typeface="Staatliches"/>
                <a:cs typeface="Staatliches"/>
                <a:sym typeface="Staatliches"/>
              </a:defRPr>
            </a:lvl5pPr>
            <a:lvl6pPr lvl="5" algn="ctr" rtl="0">
              <a:spcBef>
                <a:spcPts val="0"/>
              </a:spcBef>
              <a:spcAft>
                <a:spcPts val="0"/>
              </a:spcAft>
              <a:buSzPts val="2400"/>
              <a:buFont typeface="Staatliches"/>
              <a:buNone/>
              <a:defRPr sz="3200" b="0">
                <a:latin typeface="Staatliches"/>
                <a:ea typeface="Staatliches"/>
                <a:cs typeface="Staatliches"/>
                <a:sym typeface="Staatliches"/>
              </a:defRPr>
            </a:lvl6pPr>
            <a:lvl7pPr lvl="6" algn="ctr" rtl="0">
              <a:spcBef>
                <a:spcPts val="0"/>
              </a:spcBef>
              <a:spcAft>
                <a:spcPts val="0"/>
              </a:spcAft>
              <a:buSzPts val="2400"/>
              <a:buFont typeface="Staatliches"/>
              <a:buNone/>
              <a:defRPr sz="3200" b="0">
                <a:latin typeface="Staatliches"/>
                <a:ea typeface="Staatliches"/>
                <a:cs typeface="Staatliches"/>
                <a:sym typeface="Staatliches"/>
              </a:defRPr>
            </a:lvl7pPr>
            <a:lvl8pPr lvl="7" algn="ctr" rtl="0">
              <a:spcBef>
                <a:spcPts val="0"/>
              </a:spcBef>
              <a:spcAft>
                <a:spcPts val="0"/>
              </a:spcAft>
              <a:buSzPts val="2400"/>
              <a:buFont typeface="Staatliches"/>
              <a:buNone/>
              <a:defRPr sz="3200" b="0">
                <a:latin typeface="Staatliches"/>
                <a:ea typeface="Staatliches"/>
                <a:cs typeface="Staatliches"/>
                <a:sym typeface="Staatliches"/>
              </a:defRPr>
            </a:lvl8pPr>
            <a:lvl9pPr lvl="8" algn="ctr" rtl="0">
              <a:spcBef>
                <a:spcPts val="0"/>
              </a:spcBef>
              <a:spcAft>
                <a:spcPts val="0"/>
              </a:spcAft>
              <a:buSzPts val="2400"/>
              <a:buFont typeface="Staatliches"/>
              <a:buNone/>
              <a:defRPr sz="3200" b="0">
                <a:latin typeface="Staatliches"/>
                <a:ea typeface="Staatliches"/>
                <a:cs typeface="Staatliches"/>
                <a:sym typeface="Staatliches"/>
              </a:defRPr>
            </a:lvl9pPr>
          </a:lstStyle>
          <a:p>
            <a:endParaRPr/>
          </a:p>
        </p:txBody>
      </p:sp>
      <p:sp>
        <p:nvSpPr>
          <p:cNvPr id="96" name="Google Shape;96;p15"/>
          <p:cNvSpPr txBox="1">
            <a:spLocks noGrp="1"/>
          </p:cNvSpPr>
          <p:nvPr>
            <p:ph type="subTitle" idx="1"/>
          </p:nvPr>
        </p:nvSpPr>
        <p:spPr>
          <a:xfrm>
            <a:off x="1189681" y="3903617"/>
            <a:ext cx="2437200" cy="2228000"/>
          </a:xfrm>
          <a:prstGeom prst="rect">
            <a:avLst/>
          </a:prstGeom>
          <a:noFill/>
        </p:spPr>
        <p:txBody>
          <a:bodyPr spcFirstLastPara="1" wrap="square" lIns="91425" tIns="91425" rIns="91425" bIns="91425" anchor="t" anchorCtr="0">
            <a:noAutofit/>
          </a:bodyPr>
          <a:lstStyle>
            <a:lvl1pPr marR="95671"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97" name="Google Shape;97;p15"/>
          <p:cNvSpPr/>
          <p:nvPr/>
        </p:nvSpPr>
        <p:spPr>
          <a:xfrm>
            <a:off x="4684767" y="471233"/>
            <a:ext cx="7563200" cy="706000"/>
          </a:xfrm>
          <a:prstGeom prst="roundRect">
            <a:avLst>
              <a:gd name="adj" fmla="val 19858"/>
            </a:avLst>
          </a:prstGeom>
          <a:solidFill>
            <a:srgbClr val="FFF2C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 name="Google Shape;98;p15"/>
          <p:cNvSpPr/>
          <p:nvPr/>
        </p:nvSpPr>
        <p:spPr>
          <a:xfrm>
            <a:off x="4759700" y="545341"/>
            <a:ext cx="7488400" cy="706000"/>
          </a:xfrm>
          <a:prstGeom prst="roundRect">
            <a:avLst>
              <a:gd name="adj" fmla="val 11897"/>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9" name="Google Shape;99;p15"/>
          <p:cNvSpPr txBox="1">
            <a:spLocks noGrp="1"/>
          </p:cNvSpPr>
          <p:nvPr>
            <p:ph type="ctrTitle" idx="2"/>
          </p:nvPr>
        </p:nvSpPr>
        <p:spPr>
          <a:xfrm>
            <a:off x="5114683" y="2109367"/>
            <a:ext cx="1906000" cy="1057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2400"/>
              <a:buFont typeface="Staatliches"/>
              <a:buNone/>
              <a:defRPr sz="4800" b="0">
                <a:latin typeface="Staatliches"/>
                <a:ea typeface="Staatliches"/>
                <a:cs typeface="Staatliches"/>
                <a:sym typeface="Staatliches"/>
              </a:defRPr>
            </a:lvl1pPr>
            <a:lvl2pPr lvl="1" algn="ctr" rtl="0">
              <a:spcBef>
                <a:spcPts val="0"/>
              </a:spcBef>
              <a:spcAft>
                <a:spcPts val="0"/>
              </a:spcAft>
              <a:buSzPts val="2400"/>
              <a:buFont typeface="Staatliches"/>
              <a:buNone/>
              <a:defRPr sz="3200" b="0">
                <a:latin typeface="Staatliches"/>
                <a:ea typeface="Staatliches"/>
                <a:cs typeface="Staatliches"/>
                <a:sym typeface="Staatliches"/>
              </a:defRPr>
            </a:lvl2pPr>
            <a:lvl3pPr lvl="2" algn="ctr" rtl="0">
              <a:spcBef>
                <a:spcPts val="0"/>
              </a:spcBef>
              <a:spcAft>
                <a:spcPts val="0"/>
              </a:spcAft>
              <a:buSzPts val="2400"/>
              <a:buFont typeface="Staatliches"/>
              <a:buNone/>
              <a:defRPr sz="3200" b="0">
                <a:latin typeface="Staatliches"/>
                <a:ea typeface="Staatliches"/>
                <a:cs typeface="Staatliches"/>
                <a:sym typeface="Staatliches"/>
              </a:defRPr>
            </a:lvl3pPr>
            <a:lvl4pPr lvl="3" algn="ctr" rtl="0">
              <a:spcBef>
                <a:spcPts val="0"/>
              </a:spcBef>
              <a:spcAft>
                <a:spcPts val="0"/>
              </a:spcAft>
              <a:buSzPts val="2400"/>
              <a:buFont typeface="Staatliches"/>
              <a:buNone/>
              <a:defRPr sz="3200" b="0">
                <a:latin typeface="Staatliches"/>
                <a:ea typeface="Staatliches"/>
                <a:cs typeface="Staatliches"/>
                <a:sym typeface="Staatliches"/>
              </a:defRPr>
            </a:lvl4pPr>
            <a:lvl5pPr lvl="4" algn="ctr" rtl="0">
              <a:spcBef>
                <a:spcPts val="0"/>
              </a:spcBef>
              <a:spcAft>
                <a:spcPts val="0"/>
              </a:spcAft>
              <a:buSzPts val="2400"/>
              <a:buFont typeface="Staatliches"/>
              <a:buNone/>
              <a:defRPr sz="3200" b="0">
                <a:latin typeface="Staatliches"/>
                <a:ea typeface="Staatliches"/>
                <a:cs typeface="Staatliches"/>
                <a:sym typeface="Staatliches"/>
              </a:defRPr>
            </a:lvl5pPr>
            <a:lvl6pPr lvl="5" algn="ctr" rtl="0">
              <a:spcBef>
                <a:spcPts val="0"/>
              </a:spcBef>
              <a:spcAft>
                <a:spcPts val="0"/>
              </a:spcAft>
              <a:buSzPts val="2400"/>
              <a:buFont typeface="Staatliches"/>
              <a:buNone/>
              <a:defRPr sz="3200" b="0">
                <a:latin typeface="Staatliches"/>
                <a:ea typeface="Staatliches"/>
                <a:cs typeface="Staatliches"/>
                <a:sym typeface="Staatliches"/>
              </a:defRPr>
            </a:lvl6pPr>
            <a:lvl7pPr lvl="6" algn="ctr" rtl="0">
              <a:spcBef>
                <a:spcPts val="0"/>
              </a:spcBef>
              <a:spcAft>
                <a:spcPts val="0"/>
              </a:spcAft>
              <a:buSzPts val="2400"/>
              <a:buFont typeface="Staatliches"/>
              <a:buNone/>
              <a:defRPr sz="3200" b="0">
                <a:latin typeface="Staatliches"/>
                <a:ea typeface="Staatliches"/>
                <a:cs typeface="Staatliches"/>
                <a:sym typeface="Staatliches"/>
              </a:defRPr>
            </a:lvl7pPr>
            <a:lvl8pPr lvl="7" algn="ctr" rtl="0">
              <a:spcBef>
                <a:spcPts val="0"/>
              </a:spcBef>
              <a:spcAft>
                <a:spcPts val="0"/>
              </a:spcAft>
              <a:buSzPts val="2400"/>
              <a:buFont typeface="Staatliches"/>
              <a:buNone/>
              <a:defRPr sz="3200" b="0">
                <a:latin typeface="Staatliches"/>
                <a:ea typeface="Staatliches"/>
                <a:cs typeface="Staatliches"/>
                <a:sym typeface="Staatliches"/>
              </a:defRPr>
            </a:lvl8pPr>
            <a:lvl9pPr lvl="8" algn="ctr" rtl="0">
              <a:spcBef>
                <a:spcPts val="0"/>
              </a:spcBef>
              <a:spcAft>
                <a:spcPts val="0"/>
              </a:spcAft>
              <a:buSzPts val="2400"/>
              <a:buFont typeface="Staatliches"/>
              <a:buNone/>
              <a:defRPr sz="3200" b="0">
                <a:latin typeface="Staatliches"/>
                <a:ea typeface="Staatliches"/>
                <a:cs typeface="Staatliches"/>
                <a:sym typeface="Staatliches"/>
              </a:defRPr>
            </a:lvl9pPr>
          </a:lstStyle>
          <a:p>
            <a:endParaRPr/>
          </a:p>
        </p:txBody>
      </p:sp>
      <p:sp>
        <p:nvSpPr>
          <p:cNvPr id="100" name="Google Shape;100;p15"/>
          <p:cNvSpPr txBox="1">
            <a:spLocks noGrp="1"/>
          </p:cNvSpPr>
          <p:nvPr>
            <p:ph type="subTitle" idx="3"/>
          </p:nvPr>
        </p:nvSpPr>
        <p:spPr>
          <a:xfrm>
            <a:off x="4833815" y="3903617"/>
            <a:ext cx="2437200" cy="2228000"/>
          </a:xfrm>
          <a:prstGeom prst="rect">
            <a:avLst/>
          </a:prstGeom>
          <a:noFill/>
        </p:spPr>
        <p:txBody>
          <a:bodyPr spcFirstLastPara="1" wrap="square" lIns="91425" tIns="91425" rIns="91425" bIns="91425" anchor="t" anchorCtr="0">
            <a:noAutofit/>
          </a:bodyPr>
          <a:lstStyle>
            <a:lvl1pPr marR="95671"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101" name="Google Shape;101;p15"/>
          <p:cNvSpPr txBox="1">
            <a:spLocks noGrp="1"/>
          </p:cNvSpPr>
          <p:nvPr>
            <p:ph type="ctrTitle" idx="4"/>
          </p:nvPr>
        </p:nvSpPr>
        <p:spPr>
          <a:xfrm>
            <a:off x="8758700" y="2109367"/>
            <a:ext cx="1906000" cy="1057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2400"/>
              <a:buFont typeface="Staatliches"/>
              <a:buNone/>
              <a:defRPr sz="4800" b="0">
                <a:latin typeface="Staatliches"/>
                <a:ea typeface="Staatliches"/>
                <a:cs typeface="Staatliches"/>
                <a:sym typeface="Staatliches"/>
              </a:defRPr>
            </a:lvl1pPr>
            <a:lvl2pPr lvl="1" algn="ctr" rtl="0">
              <a:spcBef>
                <a:spcPts val="0"/>
              </a:spcBef>
              <a:spcAft>
                <a:spcPts val="0"/>
              </a:spcAft>
              <a:buSzPts val="2400"/>
              <a:buFont typeface="Staatliches"/>
              <a:buNone/>
              <a:defRPr sz="3200" b="0">
                <a:latin typeface="Staatliches"/>
                <a:ea typeface="Staatliches"/>
                <a:cs typeface="Staatliches"/>
                <a:sym typeface="Staatliches"/>
              </a:defRPr>
            </a:lvl2pPr>
            <a:lvl3pPr lvl="2" algn="ctr" rtl="0">
              <a:spcBef>
                <a:spcPts val="0"/>
              </a:spcBef>
              <a:spcAft>
                <a:spcPts val="0"/>
              </a:spcAft>
              <a:buSzPts val="2400"/>
              <a:buFont typeface="Staatliches"/>
              <a:buNone/>
              <a:defRPr sz="3200" b="0">
                <a:latin typeface="Staatliches"/>
                <a:ea typeface="Staatliches"/>
                <a:cs typeface="Staatliches"/>
                <a:sym typeface="Staatliches"/>
              </a:defRPr>
            </a:lvl3pPr>
            <a:lvl4pPr lvl="3" algn="ctr" rtl="0">
              <a:spcBef>
                <a:spcPts val="0"/>
              </a:spcBef>
              <a:spcAft>
                <a:spcPts val="0"/>
              </a:spcAft>
              <a:buSzPts val="2400"/>
              <a:buFont typeface="Staatliches"/>
              <a:buNone/>
              <a:defRPr sz="3200" b="0">
                <a:latin typeface="Staatliches"/>
                <a:ea typeface="Staatliches"/>
                <a:cs typeface="Staatliches"/>
                <a:sym typeface="Staatliches"/>
              </a:defRPr>
            </a:lvl4pPr>
            <a:lvl5pPr lvl="4" algn="ctr" rtl="0">
              <a:spcBef>
                <a:spcPts val="0"/>
              </a:spcBef>
              <a:spcAft>
                <a:spcPts val="0"/>
              </a:spcAft>
              <a:buSzPts val="2400"/>
              <a:buFont typeface="Staatliches"/>
              <a:buNone/>
              <a:defRPr sz="3200" b="0">
                <a:latin typeface="Staatliches"/>
                <a:ea typeface="Staatliches"/>
                <a:cs typeface="Staatliches"/>
                <a:sym typeface="Staatliches"/>
              </a:defRPr>
            </a:lvl5pPr>
            <a:lvl6pPr lvl="5" algn="ctr" rtl="0">
              <a:spcBef>
                <a:spcPts val="0"/>
              </a:spcBef>
              <a:spcAft>
                <a:spcPts val="0"/>
              </a:spcAft>
              <a:buSzPts val="2400"/>
              <a:buFont typeface="Staatliches"/>
              <a:buNone/>
              <a:defRPr sz="3200" b="0">
                <a:latin typeface="Staatliches"/>
                <a:ea typeface="Staatliches"/>
                <a:cs typeface="Staatliches"/>
                <a:sym typeface="Staatliches"/>
              </a:defRPr>
            </a:lvl6pPr>
            <a:lvl7pPr lvl="6" algn="ctr" rtl="0">
              <a:spcBef>
                <a:spcPts val="0"/>
              </a:spcBef>
              <a:spcAft>
                <a:spcPts val="0"/>
              </a:spcAft>
              <a:buSzPts val="2400"/>
              <a:buFont typeface="Staatliches"/>
              <a:buNone/>
              <a:defRPr sz="3200" b="0">
                <a:latin typeface="Staatliches"/>
                <a:ea typeface="Staatliches"/>
                <a:cs typeface="Staatliches"/>
                <a:sym typeface="Staatliches"/>
              </a:defRPr>
            </a:lvl7pPr>
            <a:lvl8pPr lvl="7" algn="ctr" rtl="0">
              <a:spcBef>
                <a:spcPts val="0"/>
              </a:spcBef>
              <a:spcAft>
                <a:spcPts val="0"/>
              </a:spcAft>
              <a:buSzPts val="2400"/>
              <a:buFont typeface="Staatliches"/>
              <a:buNone/>
              <a:defRPr sz="3200" b="0">
                <a:latin typeface="Staatliches"/>
                <a:ea typeface="Staatliches"/>
                <a:cs typeface="Staatliches"/>
                <a:sym typeface="Staatliches"/>
              </a:defRPr>
            </a:lvl8pPr>
            <a:lvl9pPr lvl="8" algn="ctr" rtl="0">
              <a:spcBef>
                <a:spcPts val="0"/>
              </a:spcBef>
              <a:spcAft>
                <a:spcPts val="0"/>
              </a:spcAft>
              <a:buSzPts val="2400"/>
              <a:buFont typeface="Staatliches"/>
              <a:buNone/>
              <a:defRPr sz="3200" b="0">
                <a:latin typeface="Staatliches"/>
                <a:ea typeface="Staatliches"/>
                <a:cs typeface="Staatliches"/>
                <a:sym typeface="Staatliches"/>
              </a:defRPr>
            </a:lvl9pPr>
          </a:lstStyle>
          <a:p>
            <a:endParaRPr/>
          </a:p>
        </p:txBody>
      </p:sp>
      <p:sp>
        <p:nvSpPr>
          <p:cNvPr id="102" name="Google Shape;102;p15"/>
          <p:cNvSpPr txBox="1">
            <a:spLocks noGrp="1"/>
          </p:cNvSpPr>
          <p:nvPr>
            <p:ph type="subTitle" idx="5"/>
          </p:nvPr>
        </p:nvSpPr>
        <p:spPr>
          <a:xfrm>
            <a:off x="8477948" y="3903617"/>
            <a:ext cx="2437200" cy="2228000"/>
          </a:xfrm>
          <a:prstGeom prst="rect">
            <a:avLst/>
          </a:prstGeom>
          <a:noFill/>
        </p:spPr>
        <p:txBody>
          <a:bodyPr spcFirstLastPara="1" wrap="square" lIns="91425" tIns="91425" rIns="91425" bIns="91425" anchor="t" anchorCtr="0">
            <a:noAutofit/>
          </a:bodyPr>
          <a:lstStyle>
            <a:lvl1pPr marR="95671" lvl="0" algn="ctr" rtl="0">
              <a:lnSpc>
                <a:spcPct val="100000"/>
              </a:lnSpc>
              <a:spcBef>
                <a:spcPts val="0"/>
              </a:spcBef>
              <a:spcAft>
                <a:spcPts val="0"/>
              </a:spcAft>
              <a:buSzPts val="1100"/>
              <a:buNone/>
              <a:defRPr sz="1467"/>
            </a:lvl1pPr>
            <a:lvl2pPr lvl="1" algn="ctr" rtl="0">
              <a:lnSpc>
                <a:spcPct val="100000"/>
              </a:lnSpc>
              <a:spcBef>
                <a:spcPts val="0"/>
              </a:spcBef>
              <a:spcAft>
                <a:spcPts val="0"/>
              </a:spcAft>
              <a:buSzPts val="1100"/>
              <a:buNone/>
              <a:defRPr sz="1467"/>
            </a:lvl2pPr>
            <a:lvl3pPr lvl="2" algn="ctr" rtl="0">
              <a:lnSpc>
                <a:spcPct val="100000"/>
              </a:lnSpc>
              <a:spcBef>
                <a:spcPts val="0"/>
              </a:spcBef>
              <a:spcAft>
                <a:spcPts val="0"/>
              </a:spcAft>
              <a:buSzPts val="1100"/>
              <a:buNone/>
              <a:defRPr sz="1467"/>
            </a:lvl3pPr>
            <a:lvl4pPr lvl="3" algn="ctr" rtl="0">
              <a:lnSpc>
                <a:spcPct val="100000"/>
              </a:lnSpc>
              <a:spcBef>
                <a:spcPts val="0"/>
              </a:spcBef>
              <a:spcAft>
                <a:spcPts val="0"/>
              </a:spcAft>
              <a:buSzPts val="1100"/>
              <a:buNone/>
              <a:defRPr sz="1467"/>
            </a:lvl4pPr>
            <a:lvl5pPr lvl="4" algn="ctr" rtl="0">
              <a:lnSpc>
                <a:spcPct val="100000"/>
              </a:lnSpc>
              <a:spcBef>
                <a:spcPts val="0"/>
              </a:spcBef>
              <a:spcAft>
                <a:spcPts val="0"/>
              </a:spcAft>
              <a:buSzPts val="1100"/>
              <a:buNone/>
              <a:defRPr sz="1467"/>
            </a:lvl5pPr>
            <a:lvl6pPr lvl="5" algn="ctr" rtl="0">
              <a:lnSpc>
                <a:spcPct val="100000"/>
              </a:lnSpc>
              <a:spcBef>
                <a:spcPts val="0"/>
              </a:spcBef>
              <a:spcAft>
                <a:spcPts val="0"/>
              </a:spcAft>
              <a:buSzPts val="1100"/>
              <a:buNone/>
              <a:defRPr sz="1467"/>
            </a:lvl6pPr>
            <a:lvl7pPr lvl="6" algn="ctr" rtl="0">
              <a:lnSpc>
                <a:spcPct val="100000"/>
              </a:lnSpc>
              <a:spcBef>
                <a:spcPts val="0"/>
              </a:spcBef>
              <a:spcAft>
                <a:spcPts val="0"/>
              </a:spcAft>
              <a:buSzPts val="1100"/>
              <a:buNone/>
              <a:defRPr sz="1467"/>
            </a:lvl7pPr>
            <a:lvl8pPr lvl="7" algn="ctr" rtl="0">
              <a:lnSpc>
                <a:spcPct val="100000"/>
              </a:lnSpc>
              <a:spcBef>
                <a:spcPts val="0"/>
              </a:spcBef>
              <a:spcAft>
                <a:spcPts val="0"/>
              </a:spcAft>
              <a:buSzPts val="1100"/>
              <a:buNone/>
              <a:defRPr sz="1467"/>
            </a:lvl8pPr>
            <a:lvl9pPr lvl="8" algn="ctr" rtl="0">
              <a:lnSpc>
                <a:spcPct val="100000"/>
              </a:lnSpc>
              <a:spcBef>
                <a:spcPts val="0"/>
              </a:spcBef>
              <a:spcAft>
                <a:spcPts val="0"/>
              </a:spcAft>
              <a:buSzPts val="1100"/>
              <a:buNone/>
              <a:defRPr sz="1467"/>
            </a:lvl9pPr>
          </a:lstStyle>
          <a:p>
            <a:endParaRPr/>
          </a:p>
        </p:txBody>
      </p:sp>
      <p:sp>
        <p:nvSpPr>
          <p:cNvPr id="103" name="Google Shape;103;p15"/>
          <p:cNvSpPr txBox="1">
            <a:spLocks noGrp="1"/>
          </p:cNvSpPr>
          <p:nvPr>
            <p:ph type="ctrTitle" idx="6"/>
          </p:nvPr>
        </p:nvSpPr>
        <p:spPr>
          <a:xfrm>
            <a:off x="6907533" y="609733"/>
            <a:ext cx="4259600" cy="6416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rgbClr val="2D406A"/>
              </a:buClr>
              <a:buSzPts val="2400"/>
              <a:buNone/>
              <a:defRPr sz="2400" b="0">
                <a:latin typeface="Staatliches"/>
                <a:ea typeface="Staatliches"/>
                <a:cs typeface="Staatliches"/>
                <a:sym typeface="Staatliches"/>
              </a:defRPr>
            </a:lvl1pPr>
            <a:lvl2pPr lvl="1" algn="ctr" rtl="0">
              <a:spcBef>
                <a:spcPts val="0"/>
              </a:spcBef>
              <a:spcAft>
                <a:spcPts val="0"/>
              </a:spcAft>
              <a:buClr>
                <a:srgbClr val="338987"/>
              </a:buClr>
              <a:buSzPts val="1800"/>
              <a:buNone/>
              <a:defRPr sz="2400" b="0">
                <a:solidFill>
                  <a:srgbClr val="338987"/>
                </a:solidFill>
              </a:defRPr>
            </a:lvl2pPr>
            <a:lvl3pPr lvl="2" algn="ctr" rtl="0">
              <a:spcBef>
                <a:spcPts val="0"/>
              </a:spcBef>
              <a:spcAft>
                <a:spcPts val="0"/>
              </a:spcAft>
              <a:buClr>
                <a:srgbClr val="338987"/>
              </a:buClr>
              <a:buSzPts val="1800"/>
              <a:buNone/>
              <a:defRPr sz="2400" b="0">
                <a:solidFill>
                  <a:srgbClr val="338987"/>
                </a:solidFill>
              </a:defRPr>
            </a:lvl3pPr>
            <a:lvl4pPr lvl="3" algn="ctr" rtl="0">
              <a:spcBef>
                <a:spcPts val="0"/>
              </a:spcBef>
              <a:spcAft>
                <a:spcPts val="0"/>
              </a:spcAft>
              <a:buClr>
                <a:srgbClr val="338987"/>
              </a:buClr>
              <a:buSzPts val="1800"/>
              <a:buNone/>
              <a:defRPr sz="2400" b="0">
                <a:solidFill>
                  <a:srgbClr val="338987"/>
                </a:solidFill>
              </a:defRPr>
            </a:lvl4pPr>
            <a:lvl5pPr lvl="4" algn="ctr" rtl="0">
              <a:spcBef>
                <a:spcPts val="0"/>
              </a:spcBef>
              <a:spcAft>
                <a:spcPts val="0"/>
              </a:spcAft>
              <a:buClr>
                <a:srgbClr val="338987"/>
              </a:buClr>
              <a:buSzPts val="1800"/>
              <a:buNone/>
              <a:defRPr sz="2400" b="0">
                <a:solidFill>
                  <a:srgbClr val="338987"/>
                </a:solidFill>
              </a:defRPr>
            </a:lvl5pPr>
            <a:lvl6pPr lvl="5" algn="ctr" rtl="0">
              <a:spcBef>
                <a:spcPts val="0"/>
              </a:spcBef>
              <a:spcAft>
                <a:spcPts val="0"/>
              </a:spcAft>
              <a:buClr>
                <a:srgbClr val="338987"/>
              </a:buClr>
              <a:buSzPts val="1800"/>
              <a:buNone/>
              <a:defRPr sz="2400" b="0">
                <a:solidFill>
                  <a:srgbClr val="338987"/>
                </a:solidFill>
              </a:defRPr>
            </a:lvl6pPr>
            <a:lvl7pPr lvl="6" algn="ctr" rtl="0">
              <a:spcBef>
                <a:spcPts val="0"/>
              </a:spcBef>
              <a:spcAft>
                <a:spcPts val="0"/>
              </a:spcAft>
              <a:buClr>
                <a:srgbClr val="338987"/>
              </a:buClr>
              <a:buSzPts val="1800"/>
              <a:buNone/>
              <a:defRPr sz="2400" b="0">
                <a:solidFill>
                  <a:srgbClr val="338987"/>
                </a:solidFill>
              </a:defRPr>
            </a:lvl7pPr>
            <a:lvl8pPr lvl="7" algn="ctr" rtl="0">
              <a:spcBef>
                <a:spcPts val="0"/>
              </a:spcBef>
              <a:spcAft>
                <a:spcPts val="0"/>
              </a:spcAft>
              <a:buClr>
                <a:srgbClr val="338987"/>
              </a:buClr>
              <a:buSzPts val="1800"/>
              <a:buNone/>
              <a:defRPr sz="2400" b="0">
                <a:solidFill>
                  <a:srgbClr val="338987"/>
                </a:solidFill>
              </a:defRPr>
            </a:lvl8pPr>
            <a:lvl9pPr lvl="8" algn="ctr" rtl="0">
              <a:spcBef>
                <a:spcPts val="0"/>
              </a:spcBef>
              <a:spcAft>
                <a:spcPts val="0"/>
              </a:spcAft>
              <a:buClr>
                <a:srgbClr val="338987"/>
              </a:buClr>
              <a:buSzPts val="1800"/>
              <a:buNone/>
              <a:defRPr sz="2400" b="0">
                <a:solidFill>
                  <a:srgbClr val="338987"/>
                </a:solidFill>
              </a:defRPr>
            </a:lvl9pPr>
          </a:lstStyle>
          <a:p>
            <a:endParaRPr/>
          </a:p>
        </p:txBody>
      </p:sp>
    </p:spTree>
    <p:extLst>
      <p:ext uri="{BB962C8B-B14F-4D97-AF65-F5344CB8AC3E}">
        <p14:creationId xmlns:p14="http://schemas.microsoft.com/office/powerpoint/2010/main" val="9145418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TEXT 1">
  <p:cSld name="TITLE +TEXT 1">
    <p:bg>
      <p:bgPr>
        <a:solidFill>
          <a:srgbClr val="F3F3F3"/>
        </a:solidFill>
        <a:effectLst/>
      </p:bgPr>
    </p:bg>
    <p:spTree>
      <p:nvGrpSpPr>
        <p:cNvPr id="1" name="Shape 25"/>
        <p:cNvGrpSpPr/>
        <p:nvPr/>
      </p:nvGrpSpPr>
      <p:grpSpPr>
        <a:xfrm>
          <a:off x="0" y="0"/>
          <a:ext cx="0" cy="0"/>
          <a:chOff x="0" y="0"/>
          <a:chExt cx="0" cy="0"/>
        </a:xfrm>
      </p:grpSpPr>
      <p:sp>
        <p:nvSpPr>
          <p:cNvPr id="26" name="Google Shape;26;p5"/>
          <p:cNvSpPr/>
          <p:nvPr/>
        </p:nvSpPr>
        <p:spPr>
          <a:xfrm>
            <a:off x="1953007" y="1412267"/>
            <a:ext cx="8286000" cy="36248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 name="Google Shape;27;p5"/>
          <p:cNvSpPr txBox="1">
            <a:spLocks noGrp="1"/>
          </p:cNvSpPr>
          <p:nvPr>
            <p:ph type="ctrTitle"/>
          </p:nvPr>
        </p:nvSpPr>
        <p:spPr>
          <a:xfrm>
            <a:off x="2983193" y="2194384"/>
            <a:ext cx="6225600" cy="5132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2D406A"/>
              </a:buClr>
              <a:buSzPts val="2400"/>
              <a:buNone/>
              <a:defRPr sz="3200" b="0">
                <a:latin typeface="Staatliches"/>
                <a:ea typeface="Staatliches"/>
                <a:cs typeface="Staatliches"/>
                <a:sym typeface="Staatliches"/>
              </a:defRPr>
            </a:lvl1pPr>
            <a:lvl2pPr lvl="1"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2pPr>
            <a:lvl3pPr lvl="2"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3pPr>
            <a:lvl4pPr lvl="3"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4pPr>
            <a:lvl5pPr lvl="4"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5pPr>
            <a:lvl6pPr lvl="5"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6pPr>
            <a:lvl7pPr lvl="6"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7pPr>
            <a:lvl8pPr lvl="7"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8pPr>
            <a:lvl9pPr lvl="8" algn="ctr" rtl="0">
              <a:spcBef>
                <a:spcPts val="0"/>
              </a:spcBef>
              <a:spcAft>
                <a:spcPts val="0"/>
              </a:spcAft>
              <a:buClr>
                <a:srgbClr val="2D406A"/>
              </a:buClr>
              <a:buSzPts val="2400"/>
              <a:buFont typeface="Anton"/>
              <a:buNone/>
              <a:defRPr sz="3200" b="0">
                <a:solidFill>
                  <a:srgbClr val="2D406A"/>
                </a:solidFill>
                <a:latin typeface="Anton"/>
                <a:ea typeface="Anton"/>
                <a:cs typeface="Anton"/>
                <a:sym typeface="Anton"/>
              </a:defRPr>
            </a:lvl9pPr>
          </a:lstStyle>
          <a:p>
            <a:endParaRPr/>
          </a:p>
        </p:txBody>
      </p:sp>
      <p:sp>
        <p:nvSpPr>
          <p:cNvPr id="28" name="Google Shape;28;p5"/>
          <p:cNvSpPr txBox="1">
            <a:spLocks noGrp="1"/>
          </p:cNvSpPr>
          <p:nvPr>
            <p:ph type="subTitle" idx="1"/>
          </p:nvPr>
        </p:nvSpPr>
        <p:spPr>
          <a:xfrm>
            <a:off x="3416900" y="2920031"/>
            <a:ext cx="5357600" cy="1743600"/>
          </a:xfrm>
          <a:prstGeom prst="rect">
            <a:avLst/>
          </a:prstGeom>
          <a:noFill/>
        </p:spPr>
        <p:txBody>
          <a:bodyPr spcFirstLastPara="1" wrap="square" lIns="91425" tIns="91425" rIns="91425" bIns="91425" anchor="t" anchorCtr="0">
            <a:noAutofit/>
          </a:bodyPr>
          <a:lstStyle>
            <a:lvl1pPr marR="95671" lvl="0" algn="ctr" rtl="0">
              <a:lnSpc>
                <a:spcPct val="100000"/>
              </a:lnSpc>
              <a:spcBef>
                <a:spcPts val="0"/>
              </a:spcBef>
              <a:spcAft>
                <a:spcPts val="0"/>
              </a:spcAft>
              <a:buClr>
                <a:srgbClr val="2D406A"/>
              </a:buClr>
              <a:buSzPts val="1100"/>
              <a:buFont typeface="Abel" panose="02000506030000020004"/>
              <a:buNone/>
              <a:defRPr sz="1467">
                <a:latin typeface="Anaheim" panose="02000503000000000000"/>
                <a:ea typeface="Anaheim" panose="02000503000000000000"/>
                <a:cs typeface="Anaheim" panose="02000503000000000000"/>
                <a:sym typeface="Anaheim" panose="02000503000000000000"/>
              </a:defRPr>
            </a:lvl1pPr>
            <a:lvl2pPr lvl="1"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2pPr>
            <a:lvl3pPr lvl="2"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3pPr>
            <a:lvl4pPr lvl="3"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4pPr>
            <a:lvl5pPr lvl="4"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5pPr>
            <a:lvl6pPr lvl="5"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6pPr>
            <a:lvl7pPr lvl="6"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7pPr>
            <a:lvl8pPr lvl="7"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8pPr>
            <a:lvl9pPr lvl="8" algn="ctr" rtl="0">
              <a:lnSpc>
                <a:spcPct val="100000"/>
              </a:lnSpc>
              <a:spcBef>
                <a:spcPts val="0"/>
              </a:spcBef>
              <a:spcAft>
                <a:spcPts val="0"/>
              </a:spcAft>
              <a:buClr>
                <a:srgbClr val="2D406A"/>
              </a:buClr>
              <a:buSzPts val="1100"/>
              <a:buFont typeface="Abel" panose="02000506030000020004"/>
              <a:buNone/>
              <a:defRPr sz="1467">
                <a:solidFill>
                  <a:srgbClr val="2D406A"/>
                </a:solidFill>
                <a:latin typeface="Abel" panose="02000506030000020004"/>
                <a:ea typeface="Abel" panose="02000506030000020004"/>
                <a:cs typeface="Abel" panose="02000506030000020004"/>
                <a:sym typeface="Abel" panose="02000506030000020004"/>
              </a:defRPr>
            </a:lvl9pPr>
          </a:lstStyle>
          <a:p>
            <a:endParaRPr/>
          </a:p>
        </p:txBody>
      </p:sp>
      <p:sp>
        <p:nvSpPr>
          <p:cNvPr id="29" name="Google Shape;29;p5"/>
          <p:cNvSpPr/>
          <p:nvPr/>
        </p:nvSpPr>
        <p:spPr>
          <a:xfrm>
            <a:off x="2074373" y="1311100"/>
            <a:ext cx="8286000" cy="36248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01867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25D4374-CA45-B7AA-C932-F8493A25F5F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A97E5B42-642D-A4EB-05FA-2BC5EA915D43}"/>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B34142E-89B5-DCB8-E11D-376F6332A76E}"/>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5" name="Нижний колонтитул 4">
            <a:extLst>
              <a:ext uri="{FF2B5EF4-FFF2-40B4-BE49-F238E27FC236}">
                <a16:creationId xmlns:a16="http://schemas.microsoft.com/office/drawing/2014/main" xmlns="" id="{EF720CE7-EF9D-29F8-8A45-1C1B6233E57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16DC9AAB-21AA-31A4-5E76-7A969B5B3F2A}"/>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14594054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TEXT">
  <p:cSld name="BIG TEXT">
    <p:bg>
      <p:bgPr>
        <a:solidFill>
          <a:srgbClr val="F3F3F3"/>
        </a:solidFill>
        <a:effectLst/>
      </p:bgPr>
    </p:bg>
    <p:spTree>
      <p:nvGrpSpPr>
        <p:cNvPr id="1" name="Shape 61"/>
        <p:cNvGrpSpPr/>
        <p:nvPr/>
      </p:nvGrpSpPr>
      <p:grpSpPr>
        <a:xfrm>
          <a:off x="0" y="0"/>
          <a:ext cx="0" cy="0"/>
          <a:chOff x="0" y="0"/>
          <a:chExt cx="0" cy="0"/>
        </a:xfrm>
      </p:grpSpPr>
      <p:sp>
        <p:nvSpPr>
          <p:cNvPr id="62" name="Google Shape;62;p10"/>
          <p:cNvSpPr txBox="1">
            <a:spLocks noGrp="1"/>
          </p:cNvSpPr>
          <p:nvPr>
            <p:ph type="ctrTitle"/>
          </p:nvPr>
        </p:nvSpPr>
        <p:spPr>
          <a:xfrm>
            <a:off x="1185800" y="2211033"/>
            <a:ext cx="6051200" cy="24360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2D406A"/>
              </a:buClr>
              <a:buSzPts val="4800"/>
              <a:buNone/>
              <a:defRPr sz="9600" b="0">
                <a:latin typeface="Staatliches"/>
                <a:ea typeface="Staatliches"/>
                <a:cs typeface="Staatliches"/>
                <a:sym typeface="Staatliches"/>
              </a:defRPr>
            </a:lvl1pPr>
            <a:lvl2pPr lvl="1" algn="ctr" rtl="0">
              <a:spcBef>
                <a:spcPts val="0"/>
              </a:spcBef>
              <a:spcAft>
                <a:spcPts val="0"/>
              </a:spcAft>
              <a:buClr>
                <a:srgbClr val="338987"/>
              </a:buClr>
              <a:buSzPts val="4800"/>
              <a:buNone/>
              <a:defRPr sz="6400" b="0">
                <a:solidFill>
                  <a:srgbClr val="338987"/>
                </a:solidFill>
              </a:defRPr>
            </a:lvl2pPr>
            <a:lvl3pPr lvl="2" algn="ctr" rtl="0">
              <a:spcBef>
                <a:spcPts val="0"/>
              </a:spcBef>
              <a:spcAft>
                <a:spcPts val="0"/>
              </a:spcAft>
              <a:buClr>
                <a:srgbClr val="338987"/>
              </a:buClr>
              <a:buSzPts val="4800"/>
              <a:buNone/>
              <a:defRPr sz="6400" b="0">
                <a:solidFill>
                  <a:srgbClr val="338987"/>
                </a:solidFill>
              </a:defRPr>
            </a:lvl3pPr>
            <a:lvl4pPr lvl="3" algn="ctr" rtl="0">
              <a:spcBef>
                <a:spcPts val="0"/>
              </a:spcBef>
              <a:spcAft>
                <a:spcPts val="0"/>
              </a:spcAft>
              <a:buClr>
                <a:srgbClr val="338987"/>
              </a:buClr>
              <a:buSzPts val="4800"/>
              <a:buNone/>
              <a:defRPr sz="6400" b="0">
                <a:solidFill>
                  <a:srgbClr val="338987"/>
                </a:solidFill>
              </a:defRPr>
            </a:lvl4pPr>
            <a:lvl5pPr lvl="4" algn="ctr" rtl="0">
              <a:spcBef>
                <a:spcPts val="0"/>
              </a:spcBef>
              <a:spcAft>
                <a:spcPts val="0"/>
              </a:spcAft>
              <a:buClr>
                <a:srgbClr val="338987"/>
              </a:buClr>
              <a:buSzPts val="4800"/>
              <a:buNone/>
              <a:defRPr sz="6400" b="0">
                <a:solidFill>
                  <a:srgbClr val="338987"/>
                </a:solidFill>
              </a:defRPr>
            </a:lvl5pPr>
            <a:lvl6pPr lvl="5" algn="ctr" rtl="0">
              <a:spcBef>
                <a:spcPts val="0"/>
              </a:spcBef>
              <a:spcAft>
                <a:spcPts val="0"/>
              </a:spcAft>
              <a:buClr>
                <a:srgbClr val="338987"/>
              </a:buClr>
              <a:buSzPts val="4800"/>
              <a:buNone/>
              <a:defRPr sz="6400" b="0">
                <a:solidFill>
                  <a:srgbClr val="338987"/>
                </a:solidFill>
              </a:defRPr>
            </a:lvl6pPr>
            <a:lvl7pPr lvl="6" algn="ctr" rtl="0">
              <a:spcBef>
                <a:spcPts val="0"/>
              </a:spcBef>
              <a:spcAft>
                <a:spcPts val="0"/>
              </a:spcAft>
              <a:buClr>
                <a:srgbClr val="338987"/>
              </a:buClr>
              <a:buSzPts val="4800"/>
              <a:buNone/>
              <a:defRPr sz="6400" b="0">
                <a:solidFill>
                  <a:srgbClr val="338987"/>
                </a:solidFill>
              </a:defRPr>
            </a:lvl7pPr>
            <a:lvl8pPr lvl="7" algn="ctr" rtl="0">
              <a:spcBef>
                <a:spcPts val="0"/>
              </a:spcBef>
              <a:spcAft>
                <a:spcPts val="0"/>
              </a:spcAft>
              <a:buClr>
                <a:srgbClr val="338987"/>
              </a:buClr>
              <a:buSzPts val="4800"/>
              <a:buNone/>
              <a:defRPr sz="6400" b="0">
                <a:solidFill>
                  <a:srgbClr val="338987"/>
                </a:solidFill>
              </a:defRPr>
            </a:lvl8pPr>
            <a:lvl9pPr lvl="8" algn="ctr" rtl="0">
              <a:spcBef>
                <a:spcPts val="0"/>
              </a:spcBef>
              <a:spcAft>
                <a:spcPts val="0"/>
              </a:spcAft>
              <a:buClr>
                <a:srgbClr val="338987"/>
              </a:buClr>
              <a:buSzPts val="4800"/>
              <a:buNone/>
              <a:defRPr sz="6400" b="0">
                <a:solidFill>
                  <a:srgbClr val="338987"/>
                </a:solidFill>
              </a:defRPr>
            </a:lvl9pPr>
          </a:lstStyle>
          <a:p>
            <a:endParaRPr/>
          </a:p>
        </p:txBody>
      </p:sp>
    </p:spTree>
    <p:extLst>
      <p:ext uri="{BB962C8B-B14F-4D97-AF65-F5344CB8AC3E}">
        <p14:creationId xmlns:p14="http://schemas.microsoft.com/office/powerpoint/2010/main" val="37401519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 TEXT">
  <p:cSld name="NUMBERS + TEXT">
    <p:bg>
      <p:bgPr>
        <a:solidFill>
          <a:srgbClr val="F3F3F3"/>
        </a:solidFill>
        <a:effectLst/>
      </p:bgPr>
    </p:bg>
    <p:spTree>
      <p:nvGrpSpPr>
        <p:cNvPr id="1" name="Shape 104"/>
        <p:cNvGrpSpPr/>
        <p:nvPr/>
      </p:nvGrpSpPr>
      <p:grpSpPr>
        <a:xfrm>
          <a:off x="0" y="0"/>
          <a:ext cx="0" cy="0"/>
          <a:chOff x="0" y="0"/>
          <a:chExt cx="0" cy="0"/>
        </a:xfrm>
      </p:grpSpPr>
      <p:sp>
        <p:nvSpPr>
          <p:cNvPr id="105" name="Google Shape;105;p16"/>
          <p:cNvSpPr txBox="1">
            <a:spLocks noGrp="1"/>
          </p:cNvSpPr>
          <p:nvPr>
            <p:ph type="subTitle" idx="1"/>
          </p:nvPr>
        </p:nvSpPr>
        <p:spPr>
          <a:xfrm>
            <a:off x="2364800" y="2184000"/>
            <a:ext cx="7462400" cy="5284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2133"/>
              </a:spcBef>
              <a:spcAft>
                <a:spcPts val="0"/>
              </a:spcAft>
              <a:buNone/>
              <a:defRPr/>
            </a:lvl2pPr>
            <a:lvl3pPr lvl="2" algn="ctr" rtl="0">
              <a:spcBef>
                <a:spcPts val="2133"/>
              </a:spcBef>
              <a:spcAft>
                <a:spcPts val="0"/>
              </a:spcAft>
              <a:buNone/>
              <a:defRPr/>
            </a:lvl3pPr>
            <a:lvl4pPr lvl="3" algn="ctr" rtl="0">
              <a:spcBef>
                <a:spcPts val="2133"/>
              </a:spcBef>
              <a:spcAft>
                <a:spcPts val="0"/>
              </a:spcAft>
              <a:buNone/>
              <a:defRPr/>
            </a:lvl4pPr>
            <a:lvl5pPr lvl="4" algn="ctr" rtl="0">
              <a:spcBef>
                <a:spcPts val="2133"/>
              </a:spcBef>
              <a:spcAft>
                <a:spcPts val="0"/>
              </a:spcAft>
              <a:buNone/>
              <a:defRPr/>
            </a:lvl5pPr>
            <a:lvl6pPr lvl="5" algn="ctr" rtl="0">
              <a:spcBef>
                <a:spcPts val="2133"/>
              </a:spcBef>
              <a:spcAft>
                <a:spcPts val="0"/>
              </a:spcAft>
              <a:buNone/>
              <a:defRPr/>
            </a:lvl6pPr>
            <a:lvl7pPr lvl="6" algn="ctr" rtl="0">
              <a:spcBef>
                <a:spcPts val="2133"/>
              </a:spcBef>
              <a:spcAft>
                <a:spcPts val="0"/>
              </a:spcAft>
              <a:buNone/>
              <a:defRPr/>
            </a:lvl7pPr>
            <a:lvl8pPr lvl="7" algn="ctr" rtl="0">
              <a:spcBef>
                <a:spcPts val="2133"/>
              </a:spcBef>
              <a:spcAft>
                <a:spcPts val="0"/>
              </a:spcAft>
              <a:buNone/>
              <a:defRPr/>
            </a:lvl8pPr>
            <a:lvl9pPr lvl="8" algn="ctr" rtl="0">
              <a:spcBef>
                <a:spcPts val="2133"/>
              </a:spcBef>
              <a:spcAft>
                <a:spcPts val="2133"/>
              </a:spcAft>
              <a:buNone/>
              <a:defRPr/>
            </a:lvl9pPr>
          </a:lstStyle>
          <a:p>
            <a:endParaRPr/>
          </a:p>
        </p:txBody>
      </p:sp>
      <p:sp>
        <p:nvSpPr>
          <p:cNvPr id="106" name="Google Shape;106;p16"/>
          <p:cNvSpPr txBox="1">
            <a:spLocks noGrp="1"/>
          </p:cNvSpPr>
          <p:nvPr>
            <p:ph type="subTitle" idx="2"/>
          </p:nvPr>
        </p:nvSpPr>
        <p:spPr>
          <a:xfrm>
            <a:off x="2364800" y="3778392"/>
            <a:ext cx="7462400" cy="5284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2133"/>
              </a:spcBef>
              <a:spcAft>
                <a:spcPts val="0"/>
              </a:spcAft>
              <a:buNone/>
              <a:defRPr/>
            </a:lvl2pPr>
            <a:lvl3pPr lvl="2" algn="ctr" rtl="0">
              <a:spcBef>
                <a:spcPts val="2133"/>
              </a:spcBef>
              <a:spcAft>
                <a:spcPts val="0"/>
              </a:spcAft>
              <a:buNone/>
              <a:defRPr/>
            </a:lvl3pPr>
            <a:lvl4pPr lvl="3" algn="ctr" rtl="0">
              <a:spcBef>
                <a:spcPts val="2133"/>
              </a:spcBef>
              <a:spcAft>
                <a:spcPts val="0"/>
              </a:spcAft>
              <a:buNone/>
              <a:defRPr/>
            </a:lvl4pPr>
            <a:lvl5pPr lvl="4" algn="ctr" rtl="0">
              <a:spcBef>
                <a:spcPts val="2133"/>
              </a:spcBef>
              <a:spcAft>
                <a:spcPts val="0"/>
              </a:spcAft>
              <a:buNone/>
              <a:defRPr/>
            </a:lvl5pPr>
            <a:lvl6pPr lvl="5" algn="ctr" rtl="0">
              <a:spcBef>
                <a:spcPts val="2133"/>
              </a:spcBef>
              <a:spcAft>
                <a:spcPts val="0"/>
              </a:spcAft>
              <a:buNone/>
              <a:defRPr/>
            </a:lvl6pPr>
            <a:lvl7pPr lvl="6" algn="ctr" rtl="0">
              <a:spcBef>
                <a:spcPts val="2133"/>
              </a:spcBef>
              <a:spcAft>
                <a:spcPts val="0"/>
              </a:spcAft>
              <a:buNone/>
              <a:defRPr/>
            </a:lvl7pPr>
            <a:lvl8pPr lvl="7" algn="ctr" rtl="0">
              <a:spcBef>
                <a:spcPts val="2133"/>
              </a:spcBef>
              <a:spcAft>
                <a:spcPts val="0"/>
              </a:spcAft>
              <a:buNone/>
              <a:defRPr/>
            </a:lvl8pPr>
            <a:lvl9pPr lvl="8" algn="ctr" rtl="0">
              <a:spcBef>
                <a:spcPts val="2133"/>
              </a:spcBef>
              <a:spcAft>
                <a:spcPts val="2133"/>
              </a:spcAft>
              <a:buNone/>
              <a:defRPr/>
            </a:lvl9pPr>
          </a:lstStyle>
          <a:p>
            <a:endParaRPr/>
          </a:p>
        </p:txBody>
      </p:sp>
      <p:sp>
        <p:nvSpPr>
          <p:cNvPr id="107" name="Google Shape;107;p16"/>
          <p:cNvSpPr txBox="1">
            <a:spLocks noGrp="1"/>
          </p:cNvSpPr>
          <p:nvPr>
            <p:ph type="subTitle" idx="3"/>
          </p:nvPr>
        </p:nvSpPr>
        <p:spPr>
          <a:xfrm>
            <a:off x="2364800" y="5393967"/>
            <a:ext cx="7462400" cy="5284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a:lvl1pPr>
            <a:lvl2pPr lvl="1" algn="ctr" rtl="0">
              <a:spcBef>
                <a:spcPts val="2133"/>
              </a:spcBef>
              <a:spcAft>
                <a:spcPts val="0"/>
              </a:spcAft>
              <a:buNone/>
              <a:defRPr/>
            </a:lvl2pPr>
            <a:lvl3pPr lvl="2" algn="ctr" rtl="0">
              <a:spcBef>
                <a:spcPts val="2133"/>
              </a:spcBef>
              <a:spcAft>
                <a:spcPts val="0"/>
              </a:spcAft>
              <a:buNone/>
              <a:defRPr/>
            </a:lvl3pPr>
            <a:lvl4pPr lvl="3" algn="ctr" rtl="0">
              <a:spcBef>
                <a:spcPts val="2133"/>
              </a:spcBef>
              <a:spcAft>
                <a:spcPts val="0"/>
              </a:spcAft>
              <a:buNone/>
              <a:defRPr/>
            </a:lvl4pPr>
            <a:lvl5pPr lvl="4" algn="ctr" rtl="0">
              <a:spcBef>
                <a:spcPts val="2133"/>
              </a:spcBef>
              <a:spcAft>
                <a:spcPts val="0"/>
              </a:spcAft>
              <a:buNone/>
              <a:defRPr/>
            </a:lvl5pPr>
            <a:lvl6pPr lvl="5" algn="ctr" rtl="0">
              <a:spcBef>
                <a:spcPts val="2133"/>
              </a:spcBef>
              <a:spcAft>
                <a:spcPts val="0"/>
              </a:spcAft>
              <a:buNone/>
              <a:defRPr/>
            </a:lvl6pPr>
            <a:lvl7pPr lvl="6" algn="ctr" rtl="0">
              <a:spcBef>
                <a:spcPts val="2133"/>
              </a:spcBef>
              <a:spcAft>
                <a:spcPts val="0"/>
              </a:spcAft>
              <a:buNone/>
              <a:defRPr/>
            </a:lvl7pPr>
            <a:lvl8pPr lvl="7" algn="ctr" rtl="0">
              <a:spcBef>
                <a:spcPts val="2133"/>
              </a:spcBef>
              <a:spcAft>
                <a:spcPts val="0"/>
              </a:spcAft>
              <a:buNone/>
              <a:defRPr/>
            </a:lvl8pPr>
            <a:lvl9pPr lvl="8" algn="ctr" rtl="0">
              <a:spcBef>
                <a:spcPts val="2133"/>
              </a:spcBef>
              <a:spcAft>
                <a:spcPts val="2133"/>
              </a:spcAft>
              <a:buNone/>
              <a:defRPr/>
            </a:lvl9pPr>
          </a:lstStyle>
          <a:p>
            <a:endParaRPr/>
          </a:p>
        </p:txBody>
      </p:sp>
      <p:sp>
        <p:nvSpPr>
          <p:cNvPr id="108" name="Google Shape;108;p16"/>
          <p:cNvSpPr txBox="1">
            <a:spLocks noGrp="1"/>
          </p:cNvSpPr>
          <p:nvPr>
            <p:ph type="title" hasCustomPrompt="1"/>
          </p:nvPr>
        </p:nvSpPr>
        <p:spPr>
          <a:xfrm>
            <a:off x="3745200" y="1253600"/>
            <a:ext cx="4701600" cy="93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r>
              <a:t>xx%</a:t>
            </a:r>
          </a:p>
        </p:txBody>
      </p:sp>
      <p:sp>
        <p:nvSpPr>
          <p:cNvPr id="109" name="Google Shape;109;p16"/>
          <p:cNvSpPr txBox="1">
            <a:spLocks noGrp="1"/>
          </p:cNvSpPr>
          <p:nvPr>
            <p:ph type="title" idx="4" hasCustomPrompt="1"/>
          </p:nvPr>
        </p:nvSpPr>
        <p:spPr>
          <a:xfrm>
            <a:off x="3745200" y="2869165"/>
            <a:ext cx="4701600" cy="93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r>
              <a:t>xx%</a:t>
            </a:r>
          </a:p>
        </p:txBody>
      </p:sp>
      <p:sp>
        <p:nvSpPr>
          <p:cNvPr id="110" name="Google Shape;110;p16"/>
          <p:cNvSpPr txBox="1">
            <a:spLocks noGrp="1"/>
          </p:cNvSpPr>
          <p:nvPr>
            <p:ph type="title" idx="5" hasCustomPrompt="1"/>
          </p:nvPr>
        </p:nvSpPr>
        <p:spPr>
          <a:xfrm>
            <a:off x="3745200" y="4463567"/>
            <a:ext cx="4701600" cy="930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r>
              <a:t>xx%</a:t>
            </a:r>
          </a:p>
        </p:txBody>
      </p:sp>
    </p:spTree>
    <p:extLst>
      <p:ext uri="{BB962C8B-B14F-4D97-AF65-F5344CB8AC3E}">
        <p14:creationId xmlns:p14="http://schemas.microsoft.com/office/powerpoint/2010/main" val="1545142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TEXT 1">
  <p:cSld name="BIG TEXT 1">
    <p:bg>
      <p:bgPr>
        <a:solidFill>
          <a:srgbClr val="F3F3F3"/>
        </a:solidFill>
        <a:effectLst/>
      </p:bgPr>
    </p:bg>
    <p:spTree>
      <p:nvGrpSpPr>
        <p:cNvPr id="1" name="Shape 63"/>
        <p:cNvGrpSpPr/>
        <p:nvPr/>
      </p:nvGrpSpPr>
      <p:grpSpPr>
        <a:xfrm>
          <a:off x="0" y="0"/>
          <a:ext cx="0" cy="0"/>
          <a:chOff x="0" y="0"/>
          <a:chExt cx="0" cy="0"/>
        </a:xfrm>
      </p:grpSpPr>
      <p:sp>
        <p:nvSpPr>
          <p:cNvPr id="64" name="Google Shape;64;p11"/>
          <p:cNvSpPr txBox="1">
            <a:spLocks noGrp="1"/>
          </p:cNvSpPr>
          <p:nvPr>
            <p:ph type="ctrTitle"/>
          </p:nvPr>
        </p:nvSpPr>
        <p:spPr>
          <a:xfrm>
            <a:off x="7522433" y="2211033"/>
            <a:ext cx="3540800" cy="24360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2D406A"/>
              </a:buClr>
              <a:buSzPts val="4800"/>
              <a:buNone/>
              <a:defRPr sz="3600" b="0">
                <a:latin typeface="Staatliches"/>
                <a:ea typeface="Staatliches"/>
                <a:cs typeface="Staatliches"/>
                <a:sym typeface="Staatliches"/>
              </a:defRPr>
            </a:lvl1pPr>
            <a:lvl2pPr lvl="1" algn="ctr" rtl="0">
              <a:spcBef>
                <a:spcPts val="0"/>
              </a:spcBef>
              <a:spcAft>
                <a:spcPts val="0"/>
              </a:spcAft>
              <a:buClr>
                <a:srgbClr val="338987"/>
              </a:buClr>
              <a:buSzPts val="4800"/>
              <a:buNone/>
              <a:defRPr sz="4800" b="0">
                <a:solidFill>
                  <a:srgbClr val="338987"/>
                </a:solidFill>
              </a:defRPr>
            </a:lvl2pPr>
            <a:lvl3pPr lvl="2" algn="ctr" rtl="0">
              <a:spcBef>
                <a:spcPts val="0"/>
              </a:spcBef>
              <a:spcAft>
                <a:spcPts val="0"/>
              </a:spcAft>
              <a:buClr>
                <a:srgbClr val="338987"/>
              </a:buClr>
              <a:buSzPts val="4800"/>
              <a:buNone/>
              <a:defRPr sz="4800" b="0">
                <a:solidFill>
                  <a:srgbClr val="338987"/>
                </a:solidFill>
              </a:defRPr>
            </a:lvl3pPr>
            <a:lvl4pPr lvl="3" algn="ctr" rtl="0">
              <a:spcBef>
                <a:spcPts val="0"/>
              </a:spcBef>
              <a:spcAft>
                <a:spcPts val="0"/>
              </a:spcAft>
              <a:buClr>
                <a:srgbClr val="338987"/>
              </a:buClr>
              <a:buSzPts val="4800"/>
              <a:buNone/>
              <a:defRPr sz="4800" b="0">
                <a:solidFill>
                  <a:srgbClr val="338987"/>
                </a:solidFill>
              </a:defRPr>
            </a:lvl4pPr>
            <a:lvl5pPr lvl="4" algn="ctr" rtl="0">
              <a:spcBef>
                <a:spcPts val="0"/>
              </a:spcBef>
              <a:spcAft>
                <a:spcPts val="0"/>
              </a:spcAft>
              <a:buClr>
                <a:srgbClr val="338987"/>
              </a:buClr>
              <a:buSzPts val="4800"/>
              <a:buNone/>
              <a:defRPr sz="4800" b="0">
                <a:solidFill>
                  <a:srgbClr val="338987"/>
                </a:solidFill>
              </a:defRPr>
            </a:lvl5pPr>
            <a:lvl6pPr lvl="5" algn="ctr" rtl="0">
              <a:spcBef>
                <a:spcPts val="0"/>
              </a:spcBef>
              <a:spcAft>
                <a:spcPts val="0"/>
              </a:spcAft>
              <a:buClr>
                <a:srgbClr val="338987"/>
              </a:buClr>
              <a:buSzPts val="4800"/>
              <a:buNone/>
              <a:defRPr sz="4800" b="0">
                <a:solidFill>
                  <a:srgbClr val="338987"/>
                </a:solidFill>
              </a:defRPr>
            </a:lvl6pPr>
            <a:lvl7pPr lvl="6" algn="ctr" rtl="0">
              <a:spcBef>
                <a:spcPts val="0"/>
              </a:spcBef>
              <a:spcAft>
                <a:spcPts val="0"/>
              </a:spcAft>
              <a:buClr>
                <a:srgbClr val="338987"/>
              </a:buClr>
              <a:buSzPts val="4800"/>
              <a:buNone/>
              <a:defRPr sz="4800" b="0">
                <a:solidFill>
                  <a:srgbClr val="338987"/>
                </a:solidFill>
              </a:defRPr>
            </a:lvl7pPr>
            <a:lvl8pPr lvl="7" algn="ctr" rtl="0">
              <a:spcBef>
                <a:spcPts val="0"/>
              </a:spcBef>
              <a:spcAft>
                <a:spcPts val="0"/>
              </a:spcAft>
              <a:buClr>
                <a:srgbClr val="338987"/>
              </a:buClr>
              <a:buSzPts val="4800"/>
              <a:buNone/>
              <a:defRPr sz="4800" b="0">
                <a:solidFill>
                  <a:srgbClr val="338987"/>
                </a:solidFill>
              </a:defRPr>
            </a:lvl8pPr>
            <a:lvl9pPr lvl="8" algn="ctr" rtl="0">
              <a:spcBef>
                <a:spcPts val="0"/>
              </a:spcBef>
              <a:spcAft>
                <a:spcPts val="0"/>
              </a:spcAft>
              <a:buClr>
                <a:srgbClr val="338987"/>
              </a:buClr>
              <a:buSzPts val="4800"/>
              <a:buNone/>
              <a:defRPr sz="4800" b="0">
                <a:solidFill>
                  <a:srgbClr val="338987"/>
                </a:solidFill>
              </a:defRPr>
            </a:lvl9pPr>
          </a:lstStyle>
          <a:p>
            <a:endParaRPr/>
          </a:p>
        </p:txBody>
      </p:sp>
      <p:grpSp>
        <p:nvGrpSpPr>
          <p:cNvPr id="65" name="Google Shape;65;p11"/>
          <p:cNvGrpSpPr/>
          <p:nvPr/>
        </p:nvGrpSpPr>
        <p:grpSpPr>
          <a:xfrm>
            <a:off x="573244" y="1444401"/>
            <a:ext cx="5954207" cy="4102921"/>
            <a:chOff x="1211784" y="1483576"/>
            <a:chExt cx="6753864" cy="2714769"/>
          </a:xfrm>
        </p:grpSpPr>
        <p:sp>
          <p:nvSpPr>
            <p:cNvPr id="66" name="Google Shape;66;p11"/>
            <p:cNvSpPr/>
            <p:nvPr/>
          </p:nvSpPr>
          <p:spPr>
            <a:xfrm>
              <a:off x="1211784" y="1575146"/>
              <a:ext cx="6648000" cy="2623200"/>
            </a:xfrm>
            <a:prstGeom prst="roundRect">
              <a:avLst>
                <a:gd name="adj" fmla="val 4313"/>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11"/>
            <p:cNvSpPr/>
            <p:nvPr/>
          </p:nvSpPr>
          <p:spPr>
            <a:xfrm>
              <a:off x="1317648" y="1483576"/>
              <a:ext cx="6648000" cy="26232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833234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0"/>
            <a:ext cx="12192000" cy="6858000"/>
          </a:xfrm>
          <a:custGeom>
            <a:avLst/>
            <a:gdLst>
              <a:gd name="connsiteX0" fmla="*/ 0 w 18288000"/>
              <a:gd name="connsiteY0" fmla="*/ 0 h 10287000"/>
              <a:gd name="connsiteX1" fmla="*/ 18288000 w 18288000"/>
              <a:gd name="connsiteY1" fmla="*/ 0 h 10287000"/>
              <a:gd name="connsiteX2" fmla="*/ 18288000 w 18288000"/>
              <a:gd name="connsiteY2" fmla="*/ 10287000 h 10287000"/>
              <a:gd name="connsiteX3" fmla="*/ 0 w 18288000"/>
              <a:gd name="connsiteY3" fmla="*/ 10287000 h 10287000"/>
            </a:gdLst>
            <a:ahLst/>
            <a:cxnLst>
              <a:cxn ang="0">
                <a:pos x="connsiteX0" y="connsiteY0"/>
              </a:cxn>
              <a:cxn ang="0">
                <a:pos x="connsiteX1" y="connsiteY1"/>
              </a:cxn>
              <a:cxn ang="0">
                <a:pos x="connsiteX2" y="connsiteY2"/>
              </a:cxn>
              <a:cxn ang="0">
                <a:pos x="connsiteX3" y="connsiteY3"/>
              </a:cxn>
            </a:cxnLst>
            <a:rect l="l" t="t" r="r" b="b"/>
            <a:pathLst>
              <a:path w="18288000" h="10287000">
                <a:moveTo>
                  <a:pt x="0" y="0"/>
                </a:moveTo>
                <a:lnTo>
                  <a:pt x="18288000" y="0"/>
                </a:lnTo>
                <a:lnTo>
                  <a:pt x="18288000" y="10287000"/>
                </a:lnTo>
                <a:lnTo>
                  <a:pt x="0" y="10287000"/>
                </a:lnTo>
                <a:close/>
              </a:path>
            </a:pathLst>
          </a:custGeom>
          <a:solidFill>
            <a:schemeClr val="bg1">
              <a:lumMod val="95000"/>
              <a:alpha val="25000"/>
            </a:schemeClr>
          </a:solidFill>
        </p:spPr>
        <p:txBody>
          <a:bodyPr wrap="square">
            <a:noAutofit/>
          </a:bodyPr>
          <a:lstStyle>
            <a:lvl1pPr marL="0" marR="0" indent="0" algn="l" defTabSz="914400" rtl="0" eaLnBrk="1" fontAlgn="auto" latinLnBrk="0" hangingPunct="1">
              <a:lnSpc>
                <a:spcPct val="90000"/>
              </a:lnSpc>
              <a:spcBef>
                <a:spcPts val="665"/>
              </a:spcBef>
              <a:spcAft>
                <a:spcPts val="0"/>
              </a:spcAft>
              <a:buClrTx/>
              <a:buSzTx/>
              <a:buFont typeface="Arial" panose="020B0604020202020204" pitchFamily="34" charset="0"/>
              <a:buNone/>
              <a:defRPr sz="935">
                <a:solidFill>
                  <a:schemeClr val="bg1">
                    <a:lumMod val="75000"/>
                  </a:schemeClr>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dirty="0"/>
              <a:t>Image Placeholder</a:t>
            </a:r>
          </a:p>
          <a:p>
            <a:endParaRPr lang="en-US" dirty="0"/>
          </a:p>
        </p:txBody>
      </p:sp>
    </p:spTree>
    <p:extLst>
      <p:ext uri="{BB962C8B-B14F-4D97-AF65-F5344CB8AC3E}">
        <p14:creationId xmlns:p14="http://schemas.microsoft.com/office/powerpoint/2010/main" val="1255426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DE963AC1-4D90-EB4B-BEEB-D069D96E4640}"/>
              </a:ext>
            </a:extLst>
          </p:cNvPr>
          <p:cNvSpPr>
            <a:spLocks noGrp="1"/>
          </p:cNvSpPr>
          <p:nvPr userDrawn="1">
            <p:ph type="pic" sz="quarter" idx="10"/>
          </p:nvPr>
        </p:nvSpPr>
        <p:spPr>
          <a:xfrm>
            <a:off x="1084201" y="685801"/>
            <a:ext cx="2518207" cy="3777311"/>
          </a:xfrm>
          <a:custGeom>
            <a:avLst/>
            <a:gdLst>
              <a:gd name="connsiteX0" fmla="*/ 0 w 2518207"/>
              <a:gd name="connsiteY0" fmla="*/ 0 h 3777311"/>
              <a:gd name="connsiteX1" fmla="*/ 1259104 w 2518207"/>
              <a:gd name="connsiteY1" fmla="*/ 0 h 3777311"/>
              <a:gd name="connsiteX2" fmla="*/ 2518207 w 2518207"/>
              <a:gd name="connsiteY2" fmla="*/ 1259104 h 3777311"/>
              <a:gd name="connsiteX3" fmla="*/ 2518207 w 2518207"/>
              <a:gd name="connsiteY3" fmla="*/ 2518207 h 3777311"/>
              <a:gd name="connsiteX4" fmla="*/ 1259104 w 2518207"/>
              <a:gd name="connsiteY4" fmla="*/ 3777311 h 3777311"/>
              <a:gd name="connsiteX5" fmla="*/ 0 w 2518207"/>
              <a:gd name="connsiteY5" fmla="*/ 2518207 h 3777311"/>
              <a:gd name="connsiteX6" fmla="*/ 0 w 2518207"/>
              <a:gd name="connsiteY6" fmla="*/ 1259104 h 3777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207" h="3777311">
                <a:moveTo>
                  <a:pt x="0" y="0"/>
                </a:moveTo>
                <a:lnTo>
                  <a:pt x="1259104" y="0"/>
                </a:lnTo>
                <a:cubicBezTo>
                  <a:pt x="1954488" y="0"/>
                  <a:pt x="2518207" y="563720"/>
                  <a:pt x="2518207" y="1259104"/>
                </a:cubicBezTo>
                <a:lnTo>
                  <a:pt x="2518207" y="2518207"/>
                </a:lnTo>
                <a:cubicBezTo>
                  <a:pt x="2518207" y="3213591"/>
                  <a:pt x="1954488" y="3777311"/>
                  <a:pt x="1259104" y="3777311"/>
                </a:cubicBezTo>
                <a:cubicBezTo>
                  <a:pt x="563720" y="3777311"/>
                  <a:pt x="0" y="3213591"/>
                  <a:pt x="0" y="2518207"/>
                </a:cubicBezTo>
                <a:lnTo>
                  <a:pt x="0" y="1259104"/>
                </a:ln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10" name="Picture Placeholder 9">
            <a:extLst>
              <a:ext uri="{FF2B5EF4-FFF2-40B4-BE49-F238E27FC236}">
                <a16:creationId xmlns:a16="http://schemas.microsoft.com/office/drawing/2014/main" xmlns="" id="{7C8E6F9F-3243-594E-A9AC-DA5D6D4480F6}"/>
              </a:ext>
            </a:extLst>
          </p:cNvPr>
          <p:cNvSpPr>
            <a:spLocks noGrp="1"/>
          </p:cNvSpPr>
          <p:nvPr>
            <p:ph type="pic" sz="quarter" idx="11"/>
          </p:nvPr>
        </p:nvSpPr>
        <p:spPr>
          <a:xfrm>
            <a:off x="3919775" y="1617328"/>
            <a:ext cx="3036582" cy="4554872"/>
          </a:xfrm>
          <a:custGeom>
            <a:avLst/>
            <a:gdLst>
              <a:gd name="connsiteX0" fmla="*/ 1518291 w 3036582"/>
              <a:gd name="connsiteY0" fmla="*/ 0 h 4554872"/>
              <a:gd name="connsiteX1" fmla="*/ 3036582 w 3036582"/>
              <a:gd name="connsiteY1" fmla="*/ 1518291 h 4554872"/>
              <a:gd name="connsiteX2" fmla="*/ 3036582 w 3036582"/>
              <a:gd name="connsiteY2" fmla="*/ 3036582 h 4554872"/>
              <a:gd name="connsiteX3" fmla="*/ 3036582 w 3036582"/>
              <a:gd name="connsiteY3" fmla="*/ 4554872 h 4554872"/>
              <a:gd name="connsiteX4" fmla="*/ 1518291 w 3036582"/>
              <a:gd name="connsiteY4" fmla="*/ 4554872 h 4554872"/>
              <a:gd name="connsiteX5" fmla="*/ 0 w 3036582"/>
              <a:gd name="connsiteY5" fmla="*/ 3036582 h 4554872"/>
              <a:gd name="connsiteX6" fmla="*/ 0 w 3036582"/>
              <a:gd name="connsiteY6" fmla="*/ 1518291 h 4554872"/>
              <a:gd name="connsiteX7" fmla="*/ 1518291 w 3036582"/>
              <a:gd name="connsiteY7" fmla="*/ 0 h 4554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6582" h="4554872">
                <a:moveTo>
                  <a:pt x="1518291" y="0"/>
                </a:moveTo>
                <a:cubicBezTo>
                  <a:pt x="2356820" y="0"/>
                  <a:pt x="3036582" y="679762"/>
                  <a:pt x="3036582" y="1518291"/>
                </a:cubicBezTo>
                <a:lnTo>
                  <a:pt x="3036582" y="3036582"/>
                </a:lnTo>
                <a:lnTo>
                  <a:pt x="3036582" y="4554872"/>
                </a:lnTo>
                <a:lnTo>
                  <a:pt x="1518291" y="4554872"/>
                </a:lnTo>
                <a:cubicBezTo>
                  <a:pt x="679762" y="4554872"/>
                  <a:pt x="0" y="3875111"/>
                  <a:pt x="0" y="3036582"/>
                </a:cubicBezTo>
                <a:lnTo>
                  <a:pt x="0" y="1518291"/>
                </a:lnTo>
                <a:cubicBezTo>
                  <a:pt x="0" y="679762"/>
                  <a:pt x="679762" y="0"/>
                  <a:pt x="1518291"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14122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7E59C854-014C-7640-88BD-6F984F023D23}"/>
              </a:ext>
            </a:extLst>
          </p:cNvPr>
          <p:cNvSpPr>
            <a:spLocks noGrp="1"/>
          </p:cNvSpPr>
          <p:nvPr>
            <p:ph type="pic" sz="quarter" idx="10"/>
          </p:nvPr>
        </p:nvSpPr>
        <p:spPr>
          <a:xfrm>
            <a:off x="6797315" y="0"/>
            <a:ext cx="5394686" cy="5394686"/>
          </a:xfrm>
          <a:custGeom>
            <a:avLst/>
            <a:gdLst>
              <a:gd name="connsiteX0" fmla="*/ 2697343 w 5394686"/>
              <a:gd name="connsiteY0" fmla="*/ 0 h 5394686"/>
              <a:gd name="connsiteX1" fmla="*/ 5394686 w 5394686"/>
              <a:gd name="connsiteY1" fmla="*/ 0 h 5394686"/>
              <a:gd name="connsiteX2" fmla="*/ 5394686 w 5394686"/>
              <a:gd name="connsiteY2" fmla="*/ 2697343 h 5394686"/>
              <a:gd name="connsiteX3" fmla="*/ 2697343 w 5394686"/>
              <a:gd name="connsiteY3" fmla="*/ 5394686 h 5394686"/>
              <a:gd name="connsiteX4" fmla="*/ 0 w 5394686"/>
              <a:gd name="connsiteY4" fmla="*/ 2697343 h 5394686"/>
              <a:gd name="connsiteX5" fmla="*/ 2697343 w 5394686"/>
              <a:gd name="connsiteY5" fmla="*/ 0 h 539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94686" h="5394686">
                <a:moveTo>
                  <a:pt x="2697343" y="0"/>
                </a:moveTo>
                <a:lnTo>
                  <a:pt x="5394686" y="0"/>
                </a:lnTo>
                <a:lnTo>
                  <a:pt x="5394686" y="2697343"/>
                </a:lnTo>
                <a:cubicBezTo>
                  <a:pt x="5394686" y="4187044"/>
                  <a:pt x="4187044" y="5394686"/>
                  <a:pt x="2697343" y="5394686"/>
                </a:cubicBezTo>
                <a:cubicBezTo>
                  <a:pt x="1207642" y="5394686"/>
                  <a:pt x="0" y="4187044"/>
                  <a:pt x="0" y="2697343"/>
                </a:cubicBezTo>
                <a:cubicBezTo>
                  <a:pt x="0" y="1207642"/>
                  <a:pt x="1207642" y="0"/>
                  <a:pt x="269734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2944103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xmlns="" id="{DF9A035E-CC04-C84F-98BF-C97403B8EC0C}"/>
              </a:ext>
            </a:extLst>
          </p:cNvPr>
          <p:cNvSpPr>
            <a:spLocks noGrp="1"/>
          </p:cNvSpPr>
          <p:nvPr userDrawn="1">
            <p:ph type="pic" sz="quarter" idx="10"/>
          </p:nvPr>
        </p:nvSpPr>
        <p:spPr>
          <a:xfrm>
            <a:off x="6068210" y="1086051"/>
            <a:ext cx="2418927" cy="3628390"/>
          </a:xfrm>
          <a:custGeom>
            <a:avLst/>
            <a:gdLst>
              <a:gd name="connsiteX0" fmla="*/ 1209464 w 2418927"/>
              <a:gd name="connsiteY0" fmla="*/ 0 h 3628390"/>
              <a:gd name="connsiteX1" fmla="*/ 2418927 w 2418927"/>
              <a:gd name="connsiteY1" fmla="*/ 0 h 3628390"/>
              <a:gd name="connsiteX2" fmla="*/ 2418927 w 2418927"/>
              <a:gd name="connsiteY2" fmla="*/ 1209464 h 3628390"/>
              <a:gd name="connsiteX3" fmla="*/ 2418927 w 2418927"/>
              <a:gd name="connsiteY3" fmla="*/ 2418927 h 3628390"/>
              <a:gd name="connsiteX4" fmla="*/ 1209464 w 2418927"/>
              <a:gd name="connsiteY4" fmla="*/ 3628390 h 3628390"/>
              <a:gd name="connsiteX5" fmla="*/ 0 w 2418927"/>
              <a:gd name="connsiteY5" fmla="*/ 2418927 h 3628390"/>
              <a:gd name="connsiteX6" fmla="*/ 0 w 2418927"/>
              <a:gd name="connsiteY6" fmla="*/ 1209464 h 3628390"/>
              <a:gd name="connsiteX7" fmla="*/ 1209464 w 2418927"/>
              <a:gd name="connsiteY7" fmla="*/ 0 h 3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8927" h="3628390">
                <a:moveTo>
                  <a:pt x="1209464" y="0"/>
                </a:moveTo>
                <a:lnTo>
                  <a:pt x="2418927" y="0"/>
                </a:lnTo>
                <a:lnTo>
                  <a:pt x="2418927" y="1209464"/>
                </a:lnTo>
                <a:lnTo>
                  <a:pt x="2418927" y="2418927"/>
                </a:lnTo>
                <a:cubicBezTo>
                  <a:pt x="2418927" y="3086895"/>
                  <a:pt x="1877432" y="3628390"/>
                  <a:pt x="1209464" y="3628390"/>
                </a:cubicBezTo>
                <a:cubicBezTo>
                  <a:pt x="541495" y="3628390"/>
                  <a:pt x="0" y="3086895"/>
                  <a:pt x="0" y="2418927"/>
                </a:cubicBezTo>
                <a:lnTo>
                  <a:pt x="0" y="1209464"/>
                </a:lnTo>
                <a:cubicBezTo>
                  <a:pt x="0" y="541495"/>
                  <a:pt x="541495" y="0"/>
                  <a:pt x="1209464"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19" name="Picture Placeholder 18">
            <a:extLst>
              <a:ext uri="{FF2B5EF4-FFF2-40B4-BE49-F238E27FC236}">
                <a16:creationId xmlns:a16="http://schemas.microsoft.com/office/drawing/2014/main" xmlns="" id="{0A034861-B13D-8441-AF59-C39AC961A54D}"/>
              </a:ext>
            </a:extLst>
          </p:cNvPr>
          <p:cNvSpPr>
            <a:spLocks noGrp="1"/>
          </p:cNvSpPr>
          <p:nvPr>
            <p:ph type="pic" sz="quarter" idx="11"/>
          </p:nvPr>
        </p:nvSpPr>
        <p:spPr>
          <a:xfrm>
            <a:off x="8700340" y="2143559"/>
            <a:ext cx="2418927" cy="3628390"/>
          </a:xfrm>
          <a:custGeom>
            <a:avLst/>
            <a:gdLst>
              <a:gd name="connsiteX0" fmla="*/ 1209464 w 2418927"/>
              <a:gd name="connsiteY0" fmla="*/ 0 h 3628390"/>
              <a:gd name="connsiteX1" fmla="*/ 2418927 w 2418927"/>
              <a:gd name="connsiteY1" fmla="*/ 0 h 3628390"/>
              <a:gd name="connsiteX2" fmla="*/ 2418927 w 2418927"/>
              <a:gd name="connsiteY2" fmla="*/ 1209464 h 3628390"/>
              <a:gd name="connsiteX3" fmla="*/ 2418927 w 2418927"/>
              <a:gd name="connsiteY3" fmla="*/ 2418927 h 3628390"/>
              <a:gd name="connsiteX4" fmla="*/ 1209464 w 2418927"/>
              <a:gd name="connsiteY4" fmla="*/ 3628390 h 3628390"/>
              <a:gd name="connsiteX5" fmla="*/ 0 w 2418927"/>
              <a:gd name="connsiteY5" fmla="*/ 2418927 h 3628390"/>
              <a:gd name="connsiteX6" fmla="*/ 0 w 2418927"/>
              <a:gd name="connsiteY6" fmla="*/ 1209464 h 3628390"/>
              <a:gd name="connsiteX7" fmla="*/ 1209464 w 2418927"/>
              <a:gd name="connsiteY7" fmla="*/ 0 h 3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8927" h="3628390">
                <a:moveTo>
                  <a:pt x="1209464" y="0"/>
                </a:moveTo>
                <a:lnTo>
                  <a:pt x="2418927" y="0"/>
                </a:lnTo>
                <a:lnTo>
                  <a:pt x="2418927" y="1209464"/>
                </a:lnTo>
                <a:lnTo>
                  <a:pt x="2418927" y="2418927"/>
                </a:lnTo>
                <a:cubicBezTo>
                  <a:pt x="2418927" y="3086895"/>
                  <a:pt x="1877432" y="3628390"/>
                  <a:pt x="1209464" y="3628390"/>
                </a:cubicBezTo>
                <a:cubicBezTo>
                  <a:pt x="541495" y="3628390"/>
                  <a:pt x="0" y="3086895"/>
                  <a:pt x="0" y="2418927"/>
                </a:cubicBezTo>
                <a:lnTo>
                  <a:pt x="0" y="1209464"/>
                </a:lnTo>
                <a:cubicBezTo>
                  <a:pt x="0" y="541495"/>
                  <a:pt x="541495" y="0"/>
                  <a:pt x="1209464"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9055599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Blan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C4C12A73-B8FA-8345-9952-B245BFAED84B}"/>
              </a:ext>
            </a:extLst>
          </p:cNvPr>
          <p:cNvSpPr>
            <a:spLocks noGrp="1"/>
          </p:cNvSpPr>
          <p:nvPr>
            <p:ph type="pic" sz="quarter" idx="10"/>
          </p:nvPr>
        </p:nvSpPr>
        <p:spPr>
          <a:xfrm>
            <a:off x="2079540" y="703124"/>
            <a:ext cx="3654185" cy="5481276"/>
          </a:xfrm>
          <a:custGeom>
            <a:avLst/>
            <a:gdLst>
              <a:gd name="connsiteX0" fmla="*/ 1827093 w 3654185"/>
              <a:gd name="connsiteY0" fmla="*/ 0 h 5481276"/>
              <a:gd name="connsiteX1" fmla="*/ 3654185 w 3654185"/>
              <a:gd name="connsiteY1" fmla="*/ 1827092 h 5481276"/>
              <a:gd name="connsiteX2" fmla="*/ 3654185 w 3654185"/>
              <a:gd name="connsiteY2" fmla="*/ 3654184 h 5481276"/>
              <a:gd name="connsiteX3" fmla="*/ 3654185 w 3654185"/>
              <a:gd name="connsiteY3" fmla="*/ 5481276 h 5481276"/>
              <a:gd name="connsiteX4" fmla="*/ 1827093 w 3654185"/>
              <a:gd name="connsiteY4" fmla="*/ 5481276 h 5481276"/>
              <a:gd name="connsiteX5" fmla="*/ 0 w 3654185"/>
              <a:gd name="connsiteY5" fmla="*/ 3654184 h 5481276"/>
              <a:gd name="connsiteX6" fmla="*/ 0 w 3654185"/>
              <a:gd name="connsiteY6" fmla="*/ 1827092 h 5481276"/>
              <a:gd name="connsiteX7" fmla="*/ 1827093 w 3654185"/>
              <a:gd name="connsiteY7" fmla="*/ 0 h 5481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4185" h="5481276">
                <a:moveTo>
                  <a:pt x="1827093" y="0"/>
                </a:moveTo>
                <a:cubicBezTo>
                  <a:pt x="2836168" y="0"/>
                  <a:pt x="3654185" y="818017"/>
                  <a:pt x="3654185" y="1827092"/>
                </a:cubicBezTo>
                <a:lnTo>
                  <a:pt x="3654185" y="3654184"/>
                </a:lnTo>
                <a:lnTo>
                  <a:pt x="3654185" y="5481276"/>
                </a:lnTo>
                <a:lnTo>
                  <a:pt x="1827093" y="5481276"/>
                </a:lnTo>
                <a:cubicBezTo>
                  <a:pt x="818017" y="5481276"/>
                  <a:pt x="0" y="4663260"/>
                  <a:pt x="0" y="3654184"/>
                </a:cubicBezTo>
                <a:lnTo>
                  <a:pt x="0" y="1827092"/>
                </a:lnTo>
                <a:cubicBezTo>
                  <a:pt x="0" y="818017"/>
                  <a:pt x="818017" y="0"/>
                  <a:pt x="182709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587234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xmlns="" id="{A7472A54-F3CF-1C4E-84AA-B4F969E4229C}"/>
              </a:ext>
            </a:extLst>
          </p:cNvPr>
          <p:cNvSpPr>
            <a:spLocks noGrp="1"/>
          </p:cNvSpPr>
          <p:nvPr>
            <p:ph type="pic" sz="quarter" idx="11"/>
          </p:nvPr>
        </p:nvSpPr>
        <p:spPr>
          <a:xfrm>
            <a:off x="4155370" y="1822024"/>
            <a:ext cx="3127019" cy="4350176"/>
          </a:xfrm>
          <a:custGeom>
            <a:avLst/>
            <a:gdLst>
              <a:gd name="connsiteX0" fmla="*/ 229336 w 3127019"/>
              <a:gd name="connsiteY0" fmla="*/ 0 h 4350176"/>
              <a:gd name="connsiteX1" fmla="*/ 2897683 w 3127019"/>
              <a:gd name="connsiteY1" fmla="*/ 0 h 4350176"/>
              <a:gd name="connsiteX2" fmla="*/ 3127019 w 3127019"/>
              <a:gd name="connsiteY2" fmla="*/ 229336 h 4350176"/>
              <a:gd name="connsiteX3" fmla="*/ 3127019 w 3127019"/>
              <a:gd name="connsiteY3" fmla="*/ 4120840 h 4350176"/>
              <a:gd name="connsiteX4" fmla="*/ 2897683 w 3127019"/>
              <a:gd name="connsiteY4" fmla="*/ 4350176 h 4350176"/>
              <a:gd name="connsiteX5" fmla="*/ 229336 w 3127019"/>
              <a:gd name="connsiteY5" fmla="*/ 4350176 h 4350176"/>
              <a:gd name="connsiteX6" fmla="*/ 0 w 3127019"/>
              <a:gd name="connsiteY6" fmla="*/ 4120840 h 4350176"/>
              <a:gd name="connsiteX7" fmla="*/ 0 w 3127019"/>
              <a:gd name="connsiteY7" fmla="*/ 229336 h 4350176"/>
              <a:gd name="connsiteX8" fmla="*/ 229336 w 3127019"/>
              <a:gd name="connsiteY8" fmla="*/ 0 h 435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27019" h="4350176">
                <a:moveTo>
                  <a:pt x="229336" y="0"/>
                </a:moveTo>
                <a:lnTo>
                  <a:pt x="2897683" y="0"/>
                </a:lnTo>
                <a:cubicBezTo>
                  <a:pt x="3024342" y="0"/>
                  <a:pt x="3127019" y="102677"/>
                  <a:pt x="3127019" y="229336"/>
                </a:cubicBezTo>
                <a:lnTo>
                  <a:pt x="3127019" y="4120840"/>
                </a:lnTo>
                <a:cubicBezTo>
                  <a:pt x="3127019" y="4247499"/>
                  <a:pt x="3024342" y="4350176"/>
                  <a:pt x="2897683" y="4350176"/>
                </a:cubicBezTo>
                <a:lnTo>
                  <a:pt x="229336" y="4350176"/>
                </a:lnTo>
                <a:cubicBezTo>
                  <a:pt x="102677" y="4350176"/>
                  <a:pt x="0" y="4247499"/>
                  <a:pt x="0" y="4120840"/>
                </a:cubicBezTo>
                <a:lnTo>
                  <a:pt x="0" y="229336"/>
                </a:lnTo>
                <a:cubicBezTo>
                  <a:pt x="0" y="102677"/>
                  <a:pt x="102677" y="0"/>
                  <a:pt x="229336"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27" name="Picture Placeholder 26">
            <a:extLst>
              <a:ext uri="{FF2B5EF4-FFF2-40B4-BE49-F238E27FC236}">
                <a16:creationId xmlns:a16="http://schemas.microsoft.com/office/drawing/2014/main" xmlns="" id="{840A898C-70E2-494A-BCD8-E5ECD412F221}"/>
              </a:ext>
            </a:extLst>
          </p:cNvPr>
          <p:cNvSpPr>
            <a:spLocks noGrp="1"/>
          </p:cNvSpPr>
          <p:nvPr>
            <p:ph type="pic" sz="quarter" idx="10"/>
          </p:nvPr>
        </p:nvSpPr>
        <p:spPr>
          <a:xfrm>
            <a:off x="7779850" y="685800"/>
            <a:ext cx="2446906" cy="3404032"/>
          </a:xfrm>
          <a:custGeom>
            <a:avLst/>
            <a:gdLst>
              <a:gd name="connsiteX0" fmla="*/ 179456 w 2446906"/>
              <a:gd name="connsiteY0" fmla="*/ 0 h 3404032"/>
              <a:gd name="connsiteX1" fmla="*/ 2267450 w 2446906"/>
              <a:gd name="connsiteY1" fmla="*/ 0 h 3404032"/>
              <a:gd name="connsiteX2" fmla="*/ 2446906 w 2446906"/>
              <a:gd name="connsiteY2" fmla="*/ 179456 h 3404032"/>
              <a:gd name="connsiteX3" fmla="*/ 2446906 w 2446906"/>
              <a:gd name="connsiteY3" fmla="*/ 3224576 h 3404032"/>
              <a:gd name="connsiteX4" fmla="*/ 2267450 w 2446906"/>
              <a:gd name="connsiteY4" fmla="*/ 3404032 h 3404032"/>
              <a:gd name="connsiteX5" fmla="*/ 179456 w 2446906"/>
              <a:gd name="connsiteY5" fmla="*/ 3404032 h 3404032"/>
              <a:gd name="connsiteX6" fmla="*/ 0 w 2446906"/>
              <a:gd name="connsiteY6" fmla="*/ 3224576 h 3404032"/>
              <a:gd name="connsiteX7" fmla="*/ 0 w 2446906"/>
              <a:gd name="connsiteY7" fmla="*/ 179456 h 3404032"/>
              <a:gd name="connsiteX8" fmla="*/ 179456 w 2446906"/>
              <a:gd name="connsiteY8" fmla="*/ 0 h 3404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6906" h="3404032">
                <a:moveTo>
                  <a:pt x="179456" y="0"/>
                </a:moveTo>
                <a:lnTo>
                  <a:pt x="2267450" y="0"/>
                </a:lnTo>
                <a:cubicBezTo>
                  <a:pt x="2366561" y="0"/>
                  <a:pt x="2446906" y="80345"/>
                  <a:pt x="2446906" y="179456"/>
                </a:cubicBezTo>
                <a:lnTo>
                  <a:pt x="2446906" y="3224576"/>
                </a:lnTo>
                <a:cubicBezTo>
                  <a:pt x="2446906" y="3323687"/>
                  <a:pt x="2366561" y="3404032"/>
                  <a:pt x="2267450" y="3404032"/>
                </a:cubicBezTo>
                <a:lnTo>
                  <a:pt x="179456" y="3404032"/>
                </a:lnTo>
                <a:cubicBezTo>
                  <a:pt x="80345" y="3404032"/>
                  <a:pt x="0" y="3323687"/>
                  <a:pt x="0" y="3224576"/>
                </a:cubicBezTo>
                <a:lnTo>
                  <a:pt x="0" y="179456"/>
                </a:lnTo>
                <a:cubicBezTo>
                  <a:pt x="0" y="80345"/>
                  <a:pt x="80345" y="0"/>
                  <a:pt x="179456"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0711065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34" name="Picture Placeholder 33">
            <a:extLst>
              <a:ext uri="{FF2B5EF4-FFF2-40B4-BE49-F238E27FC236}">
                <a16:creationId xmlns:a16="http://schemas.microsoft.com/office/drawing/2014/main" xmlns="" id="{FD84DE2D-1996-D24E-9C4F-8B293B787F01}"/>
              </a:ext>
            </a:extLst>
          </p:cNvPr>
          <p:cNvSpPr>
            <a:spLocks noGrp="1"/>
          </p:cNvSpPr>
          <p:nvPr userDrawn="1">
            <p:ph type="pic" sz="quarter" idx="10"/>
          </p:nvPr>
        </p:nvSpPr>
        <p:spPr>
          <a:xfrm>
            <a:off x="1846090" y="2016577"/>
            <a:ext cx="1072956" cy="1310768"/>
          </a:xfrm>
          <a:custGeom>
            <a:avLst/>
            <a:gdLst>
              <a:gd name="connsiteX0" fmla="*/ 178830 w 1072956"/>
              <a:gd name="connsiteY0" fmla="*/ 0 h 1310768"/>
              <a:gd name="connsiteX1" fmla="*/ 894126 w 1072956"/>
              <a:gd name="connsiteY1" fmla="*/ 0 h 1310768"/>
              <a:gd name="connsiteX2" fmla="*/ 1072956 w 1072956"/>
              <a:gd name="connsiteY2" fmla="*/ 178830 h 1310768"/>
              <a:gd name="connsiteX3" fmla="*/ 1072956 w 1072956"/>
              <a:gd name="connsiteY3" fmla="*/ 1131938 h 1310768"/>
              <a:gd name="connsiteX4" fmla="*/ 894126 w 1072956"/>
              <a:gd name="connsiteY4" fmla="*/ 1310768 h 1310768"/>
              <a:gd name="connsiteX5" fmla="*/ 178830 w 1072956"/>
              <a:gd name="connsiteY5" fmla="*/ 1310768 h 1310768"/>
              <a:gd name="connsiteX6" fmla="*/ 0 w 1072956"/>
              <a:gd name="connsiteY6" fmla="*/ 1131938 h 1310768"/>
              <a:gd name="connsiteX7" fmla="*/ 0 w 1072956"/>
              <a:gd name="connsiteY7" fmla="*/ 178830 h 1310768"/>
              <a:gd name="connsiteX8" fmla="*/ 178830 w 1072956"/>
              <a:gd name="connsiteY8" fmla="*/ 0 h 131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956" h="1310768">
                <a:moveTo>
                  <a:pt x="178830" y="0"/>
                </a:moveTo>
                <a:lnTo>
                  <a:pt x="894126" y="0"/>
                </a:lnTo>
                <a:cubicBezTo>
                  <a:pt x="992891" y="0"/>
                  <a:pt x="1072956" y="80065"/>
                  <a:pt x="1072956" y="178830"/>
                </a:cubicBezTo>
                <a:lnTo>
                  <a:pt x="1072956" y="1131938"/>
                </a:lnTo>
                <a:cubicBezTo>
                  <a:pt x="1072956" y="1230703"/>
                  <a:pt x="992891" y="1310768"/>
                  <a:pt x="894126" y="1310768"/>
                </a:cubicBezTo>
                <a:lnTo>
                  <a:pt x="178830" y="1310768"/>
                </a:lnTo>
                <a:cubicBezTo>
                  <a:pt x="80065" y="1310768"/>
                  <a:pt x="0" y="1230703"/>
                  <a:pt x="0" y="1131938"/>
                </a:cubicBezTo>
                <a:lnTo>
                  <a:pt x="0" y="178830"/>
                </a:lnTo>
                <a:cubicBezTo>
                  <a:pt x="0" y="80065"/>
                  <a:pt x="80065" y="0"/>
                  <a:pt x="178830"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35" name="Picture Placeholder 34">
            <a:extLst>
              <a:ext uri="{FF2B5EF4-FFF2-40B4-BE49-F238E27FC236}">
                <a16:creationId xmlns:a16="http://schemas.microsoft.com/office/drawing/2014/main" xmlns="" id="{B45D7813-569A-6747-91B4-B96803EBF602}"/>
              </a:ext>
            </a:extLst>
          </p:cNvPr>
          <p:cNvSpPr>
            <a:spLocks noGrp="1"/>
          </p:cNvSpPr>
          <p:nvPr userDrawn="1">
            <p:ph type="pic" sz="quarter" idx="11"/>
          </p:nvPr>
        </p:nvSpPr>
        <p:spPr>
          <a:xfrm>
            <a:off x="2544295" y="5486402"/>
            <a:ext cx="914400" cy="914400"/>
          </a:xfrm>
          <a:custGeom>
            <a:avLst/>
            <a:gdLst>
              <a:gd name="connsiteX0" fmla="*/ 152403 w 914400"/>
              <a:gd name="connsiteY0" fmla="*/ 0 h 914400"/>
              <a:gd name="connsiteX1" fmla="*/ 761997 w 914400"/>
              <a:gd name="connsiteY1" fmla="*/ 0 h 914400"/>
              <a:gd name="connsiteX2" fmla="*/ 914400 w 914400"/>
              <a:gd name="connsiteY2" fmla="*/ 152403 h 914400"/>
              <a:gd name="connsiteX3" fmla="*/ 914400 w 914400"/>
              <a:gd name="connsiteY3" fmla="*/ 761997 h 914400"/>
              <a:gd name="connsiteX4" fmla="*/ 761997 w 914400"/>
              <a:gd name="connsiteY4" fmla="*/ 914400 h 914400"/>
              <a:gd name="connsiteX5" fmla="*/ 152403 w 914400"/>
              <a:gd name="connsiteY5" fmla="*/ 914400 h 914400"/>
              <a:gd name="connsiteX6" fmla="*/ 0 w 914400"/>
              <a:gd name="connsiteY6" fmla="*/ 761997 h 914400"/>
              <a:gd name="connsiteX7" fmla="*/ 0 w 914400"/>
              <a:gd name="connsiteY7" fmla="*/ 152403 h 914400"/>
              <a:gd name="connsiteX8" fmla="*/ 152403 w 914400"/>
              <a:gd name="connsiteY8"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914400">
                <a:moveTo>
                  <a:pt x="152403" y="0"/>
                </a:moveTo>
                <a:lnTo>
                  <a:pt x="761997" y="0"/>
                </a:lnTo>
                <a:cubicBezTo>
                  <a:pt x="846167" y="0"/>
                  <a:pt x="914400" y="68233"/>
                  <a:pt x="914400" y="152403"/>
                </a:cubicBezTo>
                <a:lnTo>
                  <a:pt x="914400" y="761997"/>
                </a:lnTo>
                <a:cubicBezTo>
                  <a:pt x="914400" y="846167"/>
                  <a:pt x="846167" y="914400"/>
                  <a:pt x="761997" y="914400"/>
                </a:cubicBezTo>
                <a:lnTo>
                  <a:pt x="152403" y="914400"/>
                </a:lnTo>
                <a:cubicBezTo>
                  <a:pt x="68233" y="914400"/>
                  <a:pt x="0" y="846167"/>
                  <a:pt x="0" y="761997"/>
                </a:cubicBezTo>
                <a:lnTo>
                  <a:pt x="0" y="152403"/>
                </a:lnTo>
                <a:cubicBezTo>
                  <a:pt x="0" y="68233"/>
                  <a:pt x="68233" y="0"/>
                  <a:pt x="15240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36" name="Picture Placeholder 35">
            <a:extLst>
              <a:ext uri="{FF2B5EF4-FFF2-40B4-BE49-F238E27FC236}">
                <a16:creationId xmlns:a16="http://schemas.microsoft.com/office/drawing/2014/main" xmlns="" id="{6B4B82EE-6336-C641-97FB-2CAAAC30B3B3}"/>
              </a:ext>
            </a:extLst>
          </p:cNvPr>
          <p:cNvSpPr>
            <a:spLocks noGrp="1"/>
          </p:cNvSpPr>
          <p:nvPr userDrawn="1">
            <p:ph type="pic" sz="quarter" idx="12"/>
          </p:nvPr>
        </p:nvSpPr>
        <p:spPr>
          <a:xfrm>
            <a:off x="673404" y="3746238"/>
            <a:ext cx="703762" cy="1003418"/>
          </a:xfrm>
          <a:custGeom>
            <a:avLst/>
            <a:gdLst>
              <a:gd name="connsiteX0" fmla="*/ 117296 w 703762"/>
              <a:gd name="connsiteY0" fmla="*/ 0 h 1003418"/>
              <a:gd name="connsiteX1" fmla="*/ 586466 w 703762"/>
              <a:gd name="connsiteY1" fmla="*/ 0 h 1003418"/>
              <a:gd name="connsiteX2" fmla="*/ 703762 w 703762"/>
              <a:gd name="connsiteY2" fmla="*/ 117296 h 1003418"/>
              <a:gd name="connsiteX3" fmla="*/ 703762 w 703762"/>
              <a:gd name="connsiteY3" fmla="*/ 886122 h 1003418"/>
              <a:gd name="connsiteX4" fmla="*/ 586466 w 703762"/>
              <a:gd name="connsiteY4" fmla="*/ 1003418 h 1003418"/>
              <a:gd name="connsiteX5" fmla="*/ 117296 w 703762"/>
              <a:gd name="connsiteY5" fmla="*/ 1003418 h 1003418"/>
              <a:gd name="connsiteX6" fmla="*/ 0 w 703762"/>
              <a:gd name="connsiteY6" fmla="*/ 886122 h 1003418"/>
              <a:gd name="connsiteX7" fmla="*/ 0 w 703762"/>
              <a:gd name="connsiteY7" fmla="*/ 117296 h 1003418"/>
              <a:gd name="connsiteX8" fmla="*/ 117296 w 703762"/>
              <a:gd name="connsiteY8" fmla="*/ 0 h 1003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3762" h="1003418">
                <a:moveTo>
                  <a:pt x="117296" y="0"/>
                </a:moveTo>
                <a:lnTo>
                  <a:pt x="586466" y="0"/>
                </a:lnTo>
                <a:cubicBezTo>
                  <a:pt x="651247" y="0"/>
                  <a:pt x="703762" y="52515"/>
                  <a:pt x="703762" y="117296"/>
                </a:cubicBezTo>
                <a:lnTo>
                  <a:pt x="703762" y="886122"/>
                </a:lnTo>
                <a:cubicBezTo>
                  <a:pt x="703762" y="950903"/>
                  <a:pt x="651247" y="1003418"/>
                  <a:pt x="586466" y="1003418"/>
                </a:cubicBezTo>
                <a:lnTo>
                  <a:pt x="117296" y="1003418"/>
                </a:lnTo>
                <a:cubicBezTo>
                  <a:pt x="52515" y="1003418"/>
                  <a:pt x="0" y="950903"/>
                  <a:pt x="0" y="886122"/>
                </a:cubicBezTo>
                <a:lnTo>
                  <a:pt x="0" y="117296"/>
                </a:lnTo>
                <a:cubicBezTo>
                  <a:pt x="0" y="52515"/>
                  <a:pt x="52515" y="0"/>
                  <a:pt x="117296"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37" name="Picture Placeholder 36">
            <a:extLst>
              <a:ext uri="{FF2B5EF4-FFF2-40B4-BE49-F238E27FC236}">
                <a16:creationId xmlns:a16="http://schemas.microsoft.com/office/drawing/2014/main" xmlns="" id="{E1DBAC69-2E26-054E-8D3E-F3E2CD423549}"/>
              </a:ext>
            </a:extLst>
          </p:cNvPr>
          <p:cNvSpPr>
            <a:spLocks noGrp="1"/>
          </p:cNvSpPr>
          <p:nvPr>
            <p:ph type="pic" sz="quarter" idx="13"/>
          </p:nvPr>
        </p:nvSpPr>
        <p:spPr>
          <a:xfrm>
            <a:off x="673404" y="577074"/>
            <a:ext cx="914400" cy="914400"/>
          </a:xfrm>
          <a:custGeom>
            <a:avLst/>
            <a:gdLst>
              <a:gd name="connsiteX0" fmla="*/ 152403 w 914400"/>
              <a:gd name="connsiteY0" fmla="*/ 0 h 914400"/>
              <a:gd name="connsiteX1" fmla="*/ 761997 w 914400"/>
              <a:gd name="connsiteY1" fmla="*/ 0 h 914400"/>
              <a:gd name="connsiteX2" fmla="*/ 914400 w 914400"/>
              <a:gd name="connsiteY2" fmla="*/ 152403 h 914400"/>
              <a:gd name="connsiteX3" fmla="*/ 914400 w 914400"/>
              <a:gd name="connsiteY3" fmla="*/ 761997 h 914400"/>
              <a:gd name="connsiteX4" fmla="*/ 761997 w 914400"/>
              <a:gd name="connsiteY4" fmla="*/ 914400 h 914400"/>
              <a:gd name="connsiteX5" fmla="*/ 152403 w 914400"/>
              <a:gd name="connsiteY5" fmla="*/ 914400 h 914400"/>
              <a:gd name="connsiteX6" fmla="*/ 0 w 914400"/>
              <a:gd name="connsiteY6" fmla="*/ 761997 h 914400"/>
              <a:gd name="connsiteX7" fmla="*/ 0 w 914400"/>
              <a:gd name="connsiteY7" fmla="*/ 152403 h 914400"/>
              <a:gd name="connsiteX8" fmla="*/ 152403 w 914400"/>
              <a:gd name="connsiteY8"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914400">
                <a:moveTo>
                  <a:pt x="152403" y="0"/>
                </a:moveTo>
                <a:lnTo>
                  <a:pt x="761997" y="0"/>
                </a:lnTo>
                <a:cubicBezTo>
                  <a:pt x="846167" y="0"/>
                  <a:pt x="914400" y="68233"/>
                  <a:pt x="914400" y="152403"/>
                </a:cubicBezTo>
                <a:lnTo>
                  <a:pt x="914400" y="761997"/>
                </a:lnTo>
                <a:cubicBezTo>
                  <a:pt x="914400" y="846167"/>
                  <a:pt x="846167" y="914400"/>
                  <a:pt x="761997" y="914400"/>
                </a:cubicBezTo>
                <a:lnTo>
                  <a:pt x="152403" y="914400"/>
                </a:lnTo>
                <a:cubicBezTo>
                  <a:pt x="68233" y="914400"/>
                  <a:pt x="0" y="846167"/>
                  <a:pt x="0" y="761997"/>
                </a:cubicBezTo>
                <a:lnTo>
                  <a:pt x="0" y="152403"/>
                </a:lnTo>
                <a:cubicBezTo>
                  <a:pt x="0" y="68233"/>
                  <a:pt x="68233" y="0"/>
                  <a:pt x="15240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38" name="Picture Placeholder 37">
            <a:extLst>
              <a:ext uri="{FF2B5EF4-FFF2-40B4-BE49-F238E27FC236}">
                <a16:creationId xmlns:a16="http://schemas.microsoft.com/office/drawing/2014/main" xmlns="" id="{4F7FD0C9-CB3B-C34E-89C7-7C2B096E471B}"/>
              </a:ext>
            </a:extLst>
          </p:cNvPr>
          <p:cNvSpPr>
            <a:spLocks noGrp="1"/>
          </p:cNvSpPr>
          <p:nvPr>
            <p:ph type="pic" sz="quarter" idx="14"/>
          </p:nvPr>
        </p:nvSpPr>
        <p:spPr>
          <a:xfrm>
            <a:off x="8888612" y="3524230"/>
            <a:ext cx="972002" cy="1187438"/>
          </a:xfrm>
          <a:custGeom>
            <a:avLst/>
            <a:gdLst>
              <a:gd name="connsiteX0" fmla="*/ 178830 w 1072956"/>
              <a:gd name="connsiteY0" fmla="*/ 0 h 1310768"/>
              <a:gd name="connsiteX1" fmla="*/ 894126 w 1072956"/>
              <a:gd name="connsiteY1" fmla="*/ 0 h 1310768"/>
              <a:gd name="connsiteX2" fmla="*/ 1072956 w 1072956"/>
              <a:gd name="connsiteY2" fmla="*/ 178830 h 1310768"/>
              <a:gd name="connsiteX3" fmla="*/ 1072956 w 1072956"/>
              <a:gd name="connsiteY3" fmla="*/ 1131938 h 1310768"/>
              <a:gd name="connsiteX4" fmla="*/ 894126 w 1072956"/>
              <a:gd name="connsiteY4" fmla="*/ 1310768 h 1310768"/>
              <a:gd name="connsiteX5" fmla="*/ 178830 w 1072956"/>
              <a:gd name="connsiteY5" fmla="*/ 1310768 h 1310768"/>
              <a:gd name="connsiteX6" fmla="*/ 0 w 1072956"/>
              <a:gd name="connsiteY6" fmla="*/ 1131938 h 1310768"/>
              <a:gd name="connsiteX7" fmla="*/ 0 w 1072956"/>
              <a:gd name="connsiteY7" fmla="*/ 178830 h 1310768"/>
              <a:gd name="connsiteX8" fmla="*/ 178830 w 1072956"/>
              <a:gd name="connsiteY8" fmla="*/ 0 h 1310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2956" h="1310768">
                <a:moveTo>
                  <a:pt x="178830" y="0"/>
                </a:moveTo>
                <a:lnTo>
                  <a:pt x="894126" y="0"/>
                </a:lnTo>
                <a:cubicBezTo>
                  <a:pt x="992891" y="0"/>
                  <a:pt x="1072956" y="80065"/>
                  <a:pt x="1072956" y="178830"/>
                </a:cubicBezTo>
                <a:lnTo>
                  <a:pt x="1072956" y="1131938"/>
                </a:lnTo>
                <a:cubicBezTo>
                  <a:pt x="1072956" y="1230703"/>
                  <a:pt x="992891" y="1310768"/>
                  <a:pt x="894126" y="1310768"/>
                </a:cubicBezTo>
                <a:lnTo>
                  <a:pt x="178830" y="1310768"/>
                </a:lnTo>
                <a:cubicBezTo>
                  <a:pt x="80065" y="1310768"/>
                  <a:pt x="0" y="1230703"/>
                  <a:pt x="0" y="1131938"/>
                </a:cubicBezTo>
                <a:lnTo>
                  <a:pt x="0" y="178830"/>
                </a:lnTo>
                <a:cubicBezTo>
                  <a:pt x="0" y="80065"/>
                  <a:pt x="80065" y="0"/>
                  <a:pt x="178830"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39" name="Picture Placeholder 38">
            <a:extLst>
              <a:ext uri="{FF2B5EF4-FFF2-40B4-BE49-F238E27FC236}">
                <a16:creationId xmlns:a16="http://schemas.microsoft.com/office/drawing/2014/main" xmlns="" id="{46AA114E-BEC2-414D-BC1B-112716D26066}"/>
              </a:ext>
            </a:extLst>
          </p:cNvPr>
          <p:cNvSpPr>
            <a:spLocks noGrp="1"/>
          </p:cNvSpPr>
          <p:nvPr>
            <p:ph type="pic" sz="quarter" idx="15"/>
          </p:nvPr>
        </p:nvSpPr>
        <p:spPr>
          <a:xfrm>
            <a:off x="8946214" y="577074"/>
            <a:ext cx="914400" cy="914400"/>
          </a:xfrm>
          <a:custGeom>
            <a:avLst/>
            <a:gdLst>
              <a:gd name="connsiteX0" fmla="*/ 152403 w 914400"/>
              <a:gd name="connsiteY0" fmla="*/ 0 h 914400"/>
              <a:gd name="connsiteX1" fmla="*/ 761997 w 914400"/>
              <a:gd name="connsiteY1" fmla="*/ 0 h 914400"/>
              <a:gd name="connsiteX2" fmla="*/ 914400 w 914400"/>
              <a:gd name="connsiteY2" fmla="*/ 152403 h 914400"/>
              <a:gd name="connsiteX3" fmla="*/ 914400 w 914400"/>
              <a:gd name="connsiteY3" fmla="*/ 761997 h 914400"/>
              <a:gd name="connsiteX4" fmla="*/ 761997 w 914400"/>
              <a:gd name="connsiteY4" fmla="*/ 914400 h 914400"/>
              <a:gd name="connsiteX5" fmla="*/ 152403 w 914400"/>
              <a:gd name="connsiteY5" fmla="*/ 914400 h 914400"/>
              <a:gd name="connsiteX6" fmla="*/ 0 w 914400"/>
              <a:gd name="connsiteY6" fmla="*/ 761997 h 914400"/>
              <a:gd name="connsiteX7" fmla="*/ 0 w 914400"/>
              <a:gd name="connsiteY7" fmla="*/ 152403 h 914400"/>
              <a:gd name="connsiteX8" fmla="*/ 152403 w 914400"/>
              <a:gd name="connsiteY8"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914400">
                <a:moveTo>
                  <a:pt x="152403" y="0"/>
                </a:moveTo>
                <a:lnTo>
                  <a:pt x="761997" y="0"/>
                </a:lnTo>
                <a:cubicBezTo>
                  <a:pt x="846167" y="0"/>
                  <a:pt x="914400" y="68233"/>
                  <a:pt x="914400" y="152403"/>
                </a:cubicBezTo>
                <a:lnTo>
                  <a:pt x="914400" y="761997"/>
                </a:lnTo>
                <a:cubicBezTo>
                  <a:pt x="914400" y="846167"/>
                  <a:pt x="846167" y="914400"/>
                  <a:pt x="761997" y="914400"/>
                </a:cubicBezTo>
                <a:lnTo>
                  <a:pt x="152403" y="914400"/>
                </a:lnTo>
                <a:cubicBezTo>
                  <a:pt x="68233" y="914400"/>
                  <a:pt x="0" y="846167"/>
                  <a:pt x="0" y="761997"/>
                </a:cubicBezTo>
                <a:lnTo>
                  <a:pt x="0" y="152403"/>
                </a:lnTo>
                <a:cubicBezTo>
                  <a:pt x="0" y="68233"/>
                  <a:pt x="68233" y="0"/>
                  <a:pt x="15240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40" name="Picture Placeholder 39">
            <a:extLst>
              <a:ext uri="{FF2B5EF4-FFF2-40B4-BE49-F238E27FC236}">
                <a16:creationId xmlns:a16="http://schemas.microsoft.com/office/drawing/2014/main" xmlns="" id="{CE57F0DB-3D87-AA45-954C-57A78AD8F59F}"/>
              </a:ext>
            </a:extLst>
          </p:cNvPr>
          <p:cNvSpPr>
            <a:spLocks noGrp="1"/>
          </p:cNvSpPr>
          <p:nvPr>
            <p:ph type="pic" sz="quarter" idx="16"/>
          </p:nvPr>
        </p:nvSpPr>
        <p:spPr>
          <a:xfrm>
            <a:off x="10340317" y="5264907"/>
            <a:ext cx="819368" cy="819368"/>
          </a:xfrm>
          <a:custGeom>
            <a:avLst/>
            <a:gdLst>
              <a:gd name="connsiteX0" fmla="*/ 152403 w 914400"/>
              <a:gd name="connsiteY0" fmla="*/ 0 h 914400"/>
              <a:gd name="connsiteX1" fmla="*/ 761997 w 914400"/>
              <a:gd name="connsiteY1" fmla="*/ 0 h 914400"/>
              <a:gd name="connsiteX2" fmla="*/ 914400 w 914400"/>
              <a:gd name="connsiteY2" fmla="*/ 152403 h 914400"/>
              <a:gd name="connsiteX3" fmla="*/ 914400 w 914400"/>
              <a:gd name="connsiteY3" fmla="*/ 761997 h 914400"/>
              <a:gd name="connsiteX4" fmla="*/ 761997 w 914400"/>
              <a:gd name="connsiteY4" fmla="*/ 914400 h 914400"/>
              <a:gd name="connsiteX5" fmla="*/ 152403 w 914400"/>
              <a:gd name="connsiteY5" fmla="*/ 914400 h 914400"/>
              <a:gd name="connsiteX6" fmla="*/ 0 w 914400"/>
              <a:gd name="connsiteY6" fmla="*/ 761997 h 914400"/>
              <a:gd name="connsiteX7" fmla="*/ 0 w 914400"/>
              <a:gd name="connsiteY7" fmla="*/ 152403 h 914400"/>
              <a:gd name="connsiteX8" fmla="*/ 152403 w 914400"/>
              <a:gd name="connsiteY8"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914400">
                <a:moveTo>
                  <a:pt x="152403" y="0"/>
                </a:moveTo>
                <a:lnTo>
                  <a:pt x="761997" y="0"/>
                </a:lnTo>
                <a:cubicBezTo>
                  <a:pt x="846167" y="0"/>
                  <a:pt x="914400" y="68233"/>
                  <a:pt x="914400" y="152403"/>
                </a:cubicBezTo>
                <a:lnTo>
                  <a:pt x="914400" y="761997"/>
                </a:lnTo>
                <a:cubicBezTo>
                  <a:pt x="914400" y="846167"/>
                  <a:pt x="846167" y="914400"/>
                  <a:pt x="761997" y="914400"/>
                </a:cubicBezTo>
                <a:lnTo>
                  <a:pt x="152403" y="914400"/>
                </a:lnTo>
                <a:cubicBezTo>
                  <a:pt x="68233" y="914400"/>
                  <a:pt x="0" y="846167"/>
                  <a:pt x="0" y="761997"/>
                </a:cubicBezTo>
                <a:lnTo>
                  <a:pt x="0" y="152403"/>
                </a:lnTo>
                <a:cubicBezTo>
                  <a:pt x="0" y="68233"/>
                  <a:pt x="68233" y="0"/>
                  <a:pt x="15240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
        <p:nvSpPr>
          <p:cNvPr id="41" name="Picture Placeholder 40">
            <a:extLst>
              <a:ext uri="{FF2B5EF4-FFF2-40B4-BE49-F238E27FC236}">
                <a16:creationId xmlns:a16="http://schemas.microsoft.com/office/drawing/2014/main" xmlns="" id="{93AB1E56-C2E0-1148-913D-333B9CA39C74}"/>
              </a:ext>
            </a:extLst>
          </p:cNvPr>
          <p:cNvSpPr>
            <a:spLocks noGrp="1"/>
          </p:cNvSpPr>
          <p:nvPr>
            <p:ph type="pic" sz="quarter" idx="17"/>
          </p:nvPr>
        </p:nvSpPr>
        <p:spPr>
          <a:xfrm>
            <a:off x="10805159" y="2424290"/>
            <a:ext cx="640082" cy="640082"/>
          </a:xfrm>
          <a:custGeom>
            <a:avLst/>
            <a:gdLst>
              <a:gd name="connsiteX0" fmla="*/ 152403 w 914400"/>
              <a:gd name="connsiteY0" fmla="*/ 0 h 914400"/>
              <a:gd name="connsiteX1" fmla="*/ 761997 w 914400"/>
              <a:gd name="connsiteY1" fmla="*/ 0 h 914400"/>
              <a:gd name="connsiteX2" fmla="*/ 914400 w 914400"/>
              <a:gd name="connsiteY2" fmla="*/ 152403 h 914400"/>
              <a:gd name="connsiteX3" fmla="*/ 914400 w 914400"/>
              <a:gd name="connsiteY3" fmla="*/ 761997 h 914400"/>
              <a:gd name="connsiteX4" fmla="*/ 761997 w 914400"/>
              <a:gd name="connsiteY4" fmla="*/ 914400 h 914400"/>
              <a:gd name="connsiteX5" fmla="*/ 152403 w 914400"/>
              <a:gd name="connsiteY5" fmla="*/ 914400 h 914400"/>
              <a:gd name="connsiteX6" fmla="*/ 0 w 914400"/>
              <a:gd name="connsiteY6" fmla="*/ 761997 h 914400"/>
              <a:gd name="connsiteX7" fmla="*/ 0 w 914400"/>
              <a:gd name="connsiteY7" fmla="*/ 152403 h 914400"/>
              <a:gd name="connsiteX8" fmla="*/ 152403 w 914400"/>
              <a:gd name="connsiteY8" fmla="*/ 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914400">
                <a:moveTo>
                  <a:pt x="152403" y="0"/>
                </a:moveTo>
                <a:lnTo>
                  <a:pt x="761997" y="0"/>
                </a:lnTo>
                <a:cubicBezTo>
                  <a:pt x="846167" y="0"/>
                  <a:pt x="914400" y="68233"/>
                  <a:pt x="914400" y="152403"/>
                </a:cubicBezTo>
                <a:lnTo>
                  <a:pt x="914400" y="761997"/>
                </a:lnTo>
                <a:cubicBezTo>
                  <a:pt x="914400" y="846167"/>
                  <a:pt x="846167" y="914400"/>
                  <a:pt x="761997" y="914400"/>
                </a:cubicBezTo>
                <a:lnTo>
                  <a:pt x="152403" y="914400"/>
                </a:lnTo>
                <a:cubicBezTo>
                  <a:pt x="68233" y="914400"/>
                  <a:pt x="0" y="846167"/>
                  <a:pt x="0" y="761997"/>
                </a:cubicBezTo>
                <a:lnTo>
                  <a:pt x="0" y="152403"/>
                </a:lnTo>
                <a:cubicBezTo>
                  <a:pt x="0" y="68233"/>
                  <a:pt x="68233" y="0"/>
                  <a:pt x="152403" y="0"/>
                </a:cubicBezTo>
                <a:close/>
              </a:path>
            </a:pathLst>
          </a:custGeom>
          <a:pattFill prst="pct5">
            <a:fgClr>
              <a:srgbClr val="FF0000"/>
            </a:fgClr>
            <a:bgClr>
              <a:schemeClr val="bg1"/>
            </a:bgClr>
          </a:pattFill>
        </p:spPr>
        <p:txBody>
          <a:bodyPr wrap="square">
            <a:noAutofit/>
          </a:bodyPr>
          <a:lstStyle>
            <a:lvl1pPr>
              <a:defRPr sz="12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175541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FD0F523-24FC-8064-7A62-5B66725EB60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2560ECC6-36F4-91D6-83BE-D5D671C149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829B4A33-AB97-1FDA-1A66-ED01152CE8AA}"/>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5" name="Нижний колонтитул 4">
            <a:extLst>
              <a:ext uri="{FF2B5EF4-FFF2-40B4-BE49-F238E27FC236}">
                <a16:creationId xmlns:a16="http://schemas.microsoft.com/office/drawing/2014/main" xmlns="" id="{F33985D6-9FF3-2351-0331-74514936BC4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E186D133-C150-3ABD-05EC-7F4717DCCA5A}"/>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71687191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Don't delete">
  <p:cSld name="Don't delete">
    <p:bg>
      <p:bgPr>
        <a:solidFill>
          <a:srgbClr val="FFFFFF"/>
        </a:solidFill>
        <a:effectLst/>
      </p:bgPr>
    </p:bg>
    <p:spTree>
      <p:nvGrpSpPr>
        <p:cNvPr id="1" name="Shape 22"/>
        <p:cNvGrpSpPr/>
        <p:nvPr/>
      </p:nvGrpSpPr>
      <p:grpSpPr>
        <a:xfrm>
          <a:off x="0" y="0"/>
          <a:ext cx="0" cy="0"/>
          <a:chOff x="0" y="0"/>
          <a:chExt cx="0" cy="0"/>
        </a:xfrm>
      </p:grpSpPr>
      <p:sp>
        <p:nvSpPr>
          <p:cNvPr id="23" name="Google Shape;23;p24"/>
          <p:cNvSpPr txBox="1">
            <a:spLocks noGrp="1"/>
          </p:cNvSpPr>
          <p:nvPr>
            <p:ph type="title"/>
          </p:nvPr>
        </p:nvSpPr>
        <p:spPr>
          <a:xfrm>
            <a:off x="2190750" y="1719263"/>
            <a:ext cx="7810501" cy="1743075"/>
          </a:xfrm>
          <a:prstGeom prst="rect">
            <a:avLst/>
          </a:prstGeom>
          <a:noFill/>
          <a:ln>
            <a:noFill/>
          </a:ln>
        </p:spPr>
        <p:txBody>
          <a:bodyPr spcFirstLastPara="1" wrap="square" lIns="38100" tIns="38100" rIns="38100" bIns="38100" anchor="b" anchorCtr="0">
            <a:normAutofit/>
          </a:bodyPr>
          <a:lstStyle>
            <a:lvl1pPr marR="0" lvl="0" algn="ctr" rtl="0">
              <a:lnSpc>
                <a:spcPct val="100000"/>
              </a:lnSpc>
              <a:spcBef>
                <a:spcPts val="0"/>
              </a:spcBef>
              <a:spcAft>
                <a:spcPts val="0"/>
              </a:spcAft>
              <a:buClr>
                <a:srgbClr val="000000"/>
              </a:buClr>
              <a:buSzPts val="10800"/>
              <a:buFont typeface="Helvetica Neue"/>
              <a:buNone/>
              <a:defRPr sz="5400" b="1" i="0" u="none" strike="noStrike" cap="none">
                <a:solidFill>
                  <a:srgbClr val="000000"/>
                </a:solidFill>
                <a:latin typeface="Helvetica Neue"/>
                <a:ea typeface="Helvetica Neue"/>
                <a:cs typeface="Helvetica Neue"/>
                <a:sym typeface="Helvetica Neue"/>
              </a:defRPr>
            </a:lvl1pPr>
            <a:lvl2pPr lvl="1" algn="ctr">
              <a:lnSpc>
                <a:spcPct val="100000"/>
              </a:lnSpc>
              <a:spcBef>
                <a:spcPts val="0"/>
              </a:spcBef>
              <a:spcAft>
                <a:spcPts val="0"/>
              </a:spcAft>
              <a:buClr>
                <a:srgbClr val="FFFFFF"/>
              </a:buClr>
              <a:buSzPts val="1800"/>
              <a:buFont typeface="Arial"/>
              <a:buNone/>
              <a:defRPr sz="1200"/>
            </a:lvl2pPr>
            <a:lvl3pPr lvl="2" algn="ctr">
              <a:lnSpc>
                <a:spcPct val="100000"/>
              </a:lnSpc>
              <a:spcBef>
                <a:spcPts val="0"/>
              </a:spcBef>
              <a:spcAft>
                <a:spcPts val="0"/>
              </a:spcAft>
              <a:buClr>
                <a:srgbClr val="FFFFFF"/>
              </a:buClr>
              <a:buSzPts val="1800"/>
              <a:buFont typeface="Arial"/>
              <a:buNone/>
              <a:defRPr sz="1200"/>
            </a:lvl3pPr>
            <a:lvl4pPr lvl="3" algn="ctr">
              <a:lnSpc>
                <a:spcPct val="100000"/>
              </a:lnSpc>
              <a:spcBef>
                <a:spcPts val="0"/>
              </a:spcBef>
              <a:spcAft>
                <a:spcPts val="0"/>
              </a:spcAft>
              <a:buClr>
                <a:srgbClr val="FFFFFF"/>
              </a:buClr>
              <a:buSzPts val="1800"/>
              <a:buFont typeface="Arial"/>
              <a:buNone/>
              <a:defRPr sz="1200"/>
            </a:lvl4pPr>
            <a:lvl5pPr lvl="4" algn="ctr">
              <a:lnSpc>
                <a:spcPct val="100000"/>
              </a:lnSpc>
              <a:spcBef>
                <a:spcPts val="0"/>
              </a:spcBef>
              <a:spcAft>
                <a:spcPts val="0"/>
              </a:spcAft>
              <a:buClr>
                <a:srgbClr val="FFFFFF"/>
              </a:buClr>
              <a:buSzPts val="1800"/>
              <a:buFont typeface="Arial"/>
              <a:buNone/>
              <a:defRPr sz="1200"/>
            </a:lvl5pPr>
            <a:lvl6pPr lvl="5" algn="ctr">
              <a:lnSpc>
                <a:spcPct val="100000"/>
              </a:lnSpc>
              <a:spcBef>
                <a:spcPts val="0"/>
              </a:spcBef>
              <a:spcAft>
                <a:spcPts val="0"/>
              </a:spcAft>
              <a:buClr>
                <a:srgbClr val="FFFFFF"/>
              </a:buClr>
              <a:buSzPts val="1800"/>
              <a:buFont typeface="Arial"/>
              <a:buNone/>
              <a:defRPr sz="1200"/>
            </a:lvl6pPr>
            <a:lvl7pPr lvl="6" algn="ctr">
              <a:lnSpc>
                <a:spcPct val="100000"/>
              </a:lnSpc>
              <a:spcBef>
                <a:spcPts val="0"/>
              </a:spcBef>
              <a:spcAft>
                <a:spcPts val="0"/>
              </a:spcAft>
              <a:buClr>
                <a:srgbClr val="FFFFFF"/>
              </a:buClr>
              <a:buSzPts val="1800"/>
              <a:buFont typeface="Arial"/>
              <a:buNone/>
              <a:defRPr sz="1200"/>
            </a:lvl7pPr>
            <a:lvl8pPr lvl="7" algn="ctr">
              <a:lnSpc>
                <a:spcPct val="100000"/>
              </a:lnSpc>
              <a:spcBef>
                <a:spcPts val="0"/>
              </a:spcBef>
              <a:spcAft>
                <a:spcPts val="0"/>
              </a:spcAft>
              <a:buClr>
                <a:srgbClr val="FFFFFF"/>
              </a:buClr>
              <a:buSzPts val="1800"/>
              <a:buFont typeface="Arial"/>
              <a:buNone/>
              <a:defRPr sz="1200"/>
            </a:lvl8pPr>
            <a:lvl9pPr lvl="8" algn="ctr">
              <a:lnSpc>
                <a:spcPct val="100000"/>
              </a:lnSpc>
              <a:spcBef>
                <a:spcPts val="0"/>
              </a:spcBef>
              <a:spcAft>
                <a:spcPts val="0"/>
              </a:spcAft>
              <a:buClr>
                <a:srgbClr val="FFFFFF"/>
              </a:buClr>
              <a:buSzPts val="1800"/>
              <a:buFont typeface="Arial"/>
              <a:buNone/>
              <a:defRPr sz="1200"/>
            </a:lvl9pPr>
          </a:lstStyle>
          <a:p>
            <a:endParaRPr/>
          </a:p>
        </p:txBody>
      </p:sp>
      <p:sp>
        <p:nvSpPr>
          <p:cNvPr id="24" name="Google Shape;24;p24"/>
          <p:cNvSpPr txBox="1">
            <a:spLocks noGrp="1"/>
          </p:cNvSpPr>
          <p:nvPr>
            <p:ph type="body" idx="1"/>
          </p:nvPr>
        </p:nvSpPr>
        <p:spPr>
          <a:xfrm>
            <a:off x="2190750" y="3509963"/>
            <a:ext cx="7810501" cy="595313"/>
          </a:xfrm>
          <a:prstGeom prst="rect">
            <a:avLst/>
          </a:prstGeom>
          <a:noFill/>
          <a:ln>
            <a:noFill/>
          </a:ln>
        </p:spPr>
        <p:txBody>
          <a:bodyPr spcFirstLastPara="1" wrap="square" lIns="38100" tIns="38100" rIns="38100" bIns="38100" anchor="t" anchorCtr="0">
            <a:normAutofit/>
          </a:bodyPr>
          <a:lstStyle>
            <a:lvl1pPr marL="304815" marR="0" lvl="0" indent="-152408" algn="ctr" rtl="0">
              <a:lnSpc>
                <a:spcPct val="100000"/>
              </a:lnSpc>
              <a:spcBef>
                <a:spcPts val="0"/>
              </a:spcBef>
              <a:spcAft>
                <a:spcPts val="0"/>
              </a:spcAft>
              <a:buClr>
                <a:srgbClr val="000000"/>
              </a:buClr>
              <a:buSzPts val="4200"/>
              <a:buFont typeface="Helvetica Neue"/>
              <a:buNone/>
              <a:defRPr sz="2100" b="0" i="0" u="none" strike="noStrike" cap="none">
                <a:solidFill>
                  <a:srgbClr val="000000"/>
                </a:solidFill>
                <a:latin typeface="Helvetica Neue"/>
                <a:ea typeface="Helvetica Neue"/>
                <a:cs typeface="Helvetica Neue"/>
                <a:sym typeface="Helvetica Neue"/>
              </a:defRPr>
            </a:lvl1pPr>
            <a:lvl2pPr marL="609630" marR="0" lvl="1" indent="-152408" algn="ctr" rtl="0">
              <a:lnSpc>
                <a:spcPct val="100000"/>
              </a:lnSpc>
              <a:spcBef>
                <a:spcPts val="0"/>
              </a:spcBef>
              <a:spcAft>
                <a:spcPts val="0"/>
              </a:spcAft>
              <a:buClr>
                <a:srgbClr val="000000"/>
              </a:buClr>
              <a:buSzPts val="4200"/>
              <a:buFont typeface="Helvetica Neue"/>
              <a:buNone/>
              <a:defRPr sz="2100" b="0" i="0" u="none" strike="noStrike" cap="none">
                <a:solidFill>
                  <a:srgbClr val="000000"/>
                </a:solidFill>
                <a:latin typeface="Helvetica Neue"/>
                <a:ea typeface="Helvetica Neue"/>
                <a:cs typeface="Helvetica Neue"/>
                <a:sym typeface="Helvetica Neue"/>
              </a:defRPr>
            </a:lvl2pPr>
            <a:lvl3pPr marL="914446" marR="0" lvl="2" indent="-152408" algn="ctr" rtl="0">
              <a:lnSpc>
                <a:spcPct val="100000"/>
              </a:lnSpc>
              <a:spcBef>
                <a:spcPts val="0"/>
              </a:spcBef>
              <a:spcAft>
                <a:spcPts val="0"/>
              </a:spcAft>
              <a:buClr>
                <a:srgbClr val="000000"/>
              </a:buClr>
              <a:buSzPts val="4200"/>
              <a:buFont typeface="Helvetica Neue"/>
              <a:buNone/>
              <a:defRPr sz="2100" b="0" i="0" u="none" strike="noStrike" cap="none">
                <a:solidFill>
                  <a:srgbClr val="000000"/>
                </a:solidFill>
                <a:latin typeface="Helvetica Neue"/>
                <a:ea typeface="Helvetica Neue"/>
                <a:cs typeface="Helvetica Neue"/>
                <a:sym typeface="Helvetica Neue"/>
              </a:defRPr>
            </a:lvl3pPr>
            <a:lvl4pPr marL="1219261" marR="0" lvl="3" indent="-152408" algn="ctr" rtl="0">
              <a:lnSpc>
                <a:spcPct val="100000"/>
              </a:lnSpc>
              <a:spcBef>
                <a:spcPts val="0"/>
              </a:spcBef>
              <a:spcAft>
                <a:spcPts val="0"/>
              </a:spcAft>
              <a:buClr>
                <a:srgbClr val="000000"/>
              </a:buClr>
              <a:buSzPts val="4200"/>
              <a:buFont typeface="Helvetica Neue"/>
              <a:buNone/>
              <a:defRPr sz="2100" b="0" i="0" u="none" strike="noStrike" cap="none">
                <a:solidFill>
                  <a:srgbClr val="000000"/>
                </a:solidFill>
                <a:latin typeface="Helvetica Neue"/>
                <a:ea typeface="Helvetica Neue"/>
                <a:cs typeface="Helvetica Neue"/>
                <a:sym typeface="Helvetica Neue"/>
              </a:defRPr>
            </a:lvl4pPr>
            <a:lvl5pPr marL="1524076" marR="0" lvl="4" indent="-152408" algn="ctr" rtl="0">
              <a:lnSpc>
                <a:spcPct val="100000"/>
              </a:lnSpc>
              <a:spcBef>
                <a:spcPts val="0"/>
              </a:spcBef>
              <a:spcAft>
                <a:spcPts val="0"/>
              </a:spcAft>
              <a:buClr>
                <a:srgbClr val="000000"/>
              </a:buClr>
              <a:buSzPts val="4200"/>
              <a:buFont typeface="Helvetica Neue"/>
              <a:buNone/>
              <a:defRPr sz="2100" b="0" i="0" u="none" strike="noStrike" cap="none">
                <a:solidFill>
                  <a:srgbClr val="000000"/>
                </a:solidFill>
                <a:latin typeface="Helvetica Neue"/>
                <a:ea typeface="Helvetica Neue"/>
                <a:cs typeface="Helvetica Neue"/>
                <a:sym typeface="Helvetica Neue"/>
              </a:defRPr>
            </a:lvl5pPr>
            <a:lvl6pPr marL="1828891" marR="0" lvl="5" indent="-209560" algn="l" rtl="0">
              <a:lnSpc>
                <a:spcPct val="100000"/>
              </a:lnSpc>
              <a:spcBef>
                <a:spcPts val="2950"/>
              </a:spcBef>
              <a:spcAft>
                <a:spcPts val="0"/>
              </a:spcAft>
              <a:buClr>
                <a:srgbClr val="FFFFFF"/>
              </a:buClr>
              <a:buSzPts val="1350"/>
              <a:buFont typeface="Arial"/>
              <a:buChar char="•"/>
              <a:defRPr sz="1200" b="0" i="0" u="none" strike="noStrike" cap="none">
                <a:solidFill>
                  <a:schemeClr val="dk1"/>
                </a:solidFill>
                <a:latin typeface="Calibri"/>
                <a:ea typeface="Calibri"/>
                <a:cs typeface="Calibri"/>
                <a:sym typeface="Calibri"/>
              </a:defRPr>
            </a:lvl6pPr>
            <a:lvl7pPr marL="2133707" marR="0" lvl="6" indent="-209560" algn="l" rtl="0">
              <a:lnSpc>
                <a:spcPct val="100000"/>
              </a:lnSpc>
              <a:spcBef>
                <a:spcPts val="2950"/>
              </a:spcBef>
              <a:spcAft>
                <a:spcPts val="0"/>
              </a:spcAft>
              <a:buClr>
                <a:srgbClr val="FFFFFF"/>
              </a:buClr>
              <a:buSzPts val="1350"/>
              <a:buFont typeface="Arial"/>
              <a:buChar char="•"/>
              <a:defRPr sz="1200" b="0" i="0" u="none" strike="noStrike" cap="none">
                <a:solidFill>
                  <a:schemeClr val="dk1"/>
                </a:solidFill>
                <a:latin typeface="Calibri"/>
                <a:ea typeface="Calibri"/>
                <a:cs typeface="Calibri"/>
                <a:sym typeface="Calibri"/>
              </a:defRPr>
            </a:lvl7pPr>
            <a:lvl8pPr marL="2438522" marR="0" lvl="7" indent="-209560" algn="l" rtl="0">
              <a:lnSpc>
                <a:spcPct val="100000"/>
              </a:lnSpc>
              <a:spcBef>
                <a:spcPts val="2950"/>
              </a:spcBef>
              <a:spcAft>
                <a:spcPts val="0"/>
              </a:spcAft>
              <a:buClr>
                <a:srgbClr val="FFFFFF"/>
              </a:buClr>
              <a:buSzPts val="1350"/>
              <a:buFont typeface="Arial"/>
              <a:buChar char="•"/>
              <a:defRPr sz="1200" b="0" i="0" u="none" strike="noStrike" cap="none">
                <a:solidFill>
                  <a:schemeClr val="dk1"/>
                </a:solidFill>
                <a:latin typeface="Calibri"/>
                <a:ea typeface="Calibri"/>
                <a:cs typeface="Calibri"/>
                <a:sym typeface="Calibri"/>
              </a:defRPr>
            </a:lvl8pPr>
            <a:lvl9pPr marL="2743337" marR="0" lvl="8" indent="-209560" algn="l" rtl="0">
              <a:lnSpc>
                <a:spcPct val="100000"/>
              </a:lnSpc>
              <a:spcBef>
                <a:spcPts val="2950"/>
              </a:spcBef>
              <a:spcAft>
                <a:spcPts val="0"/>
              </a:spcAft>
              <a:buClr>
                <a:srgbClr val="FFFFFF"/>
              </a:buClr>
              <a:buSzPts val="135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25" name="Google Shape;25;p24"/>
          <p:cNvSpPr txBox="1">
            <a:spLocks noGrp="1"/>
          </p:cNvSpPr>
          <p:nvPr>
            <p:ph type="sldNum" idx="12"/>
          </p:nvPr>
        </p:nvSpPr>
        <p:spPr>
          <a:xfrm>
            <a:off x="5993721" y="5762626"/>
            <a:ext cx="199797" cy="415498"/>
          </a:xfrm>
          <a:prstGeom prst="rect">
            <a:avLst/>
          </a:prstGeom>
          <a:noFill/>
          <a:ln>
            <a:noFill/>
          </a:ln>
        </p:spPr>
        <p:txBody>
          <a:bodyPr spcFirstLastPara="1" wrap="square" lIns="38100" tIns="38100" rIns="38100" bIns="38100" anchor="t" anchorCtr="0">
            <a:spAutoFit/>
          </a:bodyPr>
          <a:lstStyle>
            <a:lvl1pPr marL="0" marR="0" lvl="0"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2200"/>
              <a:buFont typeface="Helvetica Neue Light"/>
              <a:buNone/>
              <a:defRPr sz="1100">
                <a:solidFill>
                  <a:srgbClr val="000000"/>
                </a:solidFill>
                <a:latin typeface="Calibri"/>
                <a:ea typeface="Calibri"/>
                <a:cs typeface="Calibri"/>
                <a:sym typeface="Calibri"/>
              </a:defRPr>
            </a:lvl9pPr>
          </a:lstStyle>
          <a:p>
            <a:fld id="{00000000-1234-1234-1234-123412341234}" type="slidenum">
              <a:rPr lang="en-US" smtClean="0"/>
              <a:pPr/>
              <a:t>‹#›</a:t>
            </a:fld>
            <a:endParaRPr lang="en-US" sz="1200">
              <a:solidFill>
                <a:srgbClr val="FFFFFF"/>
              </a:solidFill>
            </a:endParaRPr>
          </a:p>
        </p:txBody>
      </p:sp>
    </p:spTree>
    <p:extLst>
      <p:ext uri="{BB962C8B-B14F-4D97-AF65-F5344CB8AC3E}">
        <p14:creationId xmlns:p14="http://schemas.microsoft.com/office/powerpoint/2010/main" val="664068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lt1"/>
        </a:solidFill>
        <a:effectLst/>
      </p:bgPr>
    </p:bg>
    <p:spTree>
      <p:nvGrpSpPr>
        <p:cNvPr id="1" name="Shape 137"/>
        <p:cNvGrpSpPr/>
        <p:nvPr/>
      </p:nvGrpSpPr>
      <p:grpSpPr>
        <a:xfrm>
          <a:off x="0" y="0"/>
          <a:ext cx="0" cy="0"/>
          <a:chOff x="0" y="0"/>
          <a:chExt cx="0" cy="0"/>
        </a:xfrm>
      </p:grpSpPr>
      <p:grpSp>
        <p:nvGrpSpPr>
          <p:cNvPr id="138" name="Google Shape;138;p4"/>
          <p:cNvGrpSpPr/>
          <p:nvPr/>
        </p:nvGrpSpPr>
        <p:grpSpPr>
          <a:xfrm rot="-184338">
            <a:off x="883244" y="769506"/>
            <a:ext cx="608213" cy="698692"/>
            <a:chOff x="991175" y="3562625"/>
            <a:chExt cx="329050" cy="378000"/>
          </a:xfrm>
        </p:grpSpPr>
        <p:sp>
          <p:nvSpPr>
            <p:cNvPr id="139" name="Google Shape;139;p4"/>
            <p:cNvSpPr/>
            <p:nvPr/>
          </p:nvSpPr>
          <p:spPr>
            <a:xfrm>
              <a:off x="991175" y="3562625"/>
              <a:ext cx="329050" cy="313875"/>
            </a:xfrm>
            <a:custGeom>
              <a:avLst/>
              <a:gdLst/>
              <a:ahLst/>
              <a:cxnLst/>
              <a:rect l="l" t="t" r="r" b="b"/>
              <a:pathLst>
                <a:path w="13162" h="12555" extrusionOk="0">
                  <a:moveTo>
                    <a:pt x="7152" y="0"/>
                  </a:moveTo>
                  <a:cubicBezTo>
                    <a:pt x="5605" y="0"/>
                    <a:pt x="4041" y="630"/>
                    <a:pt x="2888" y="1977"/>
                  </a:cubicBezTo>
                  <a:cubicBezTo>
                    <a:pt x="0" y="5351"/>
                    <a:pt x="2006" y="10610"/>
                    <a:pt x="6414" y="11218"/>
                  </a:cubicBezTo>
                  <a:lnTo>
                    <a:pt x="6809" y="12555"/>
                  </a:lnTo>
                  <a:lnTo>
                    <a:pt x="11520" y="11096"/>
                  </a:lnTo>
                  <a:cubicBezTo>
                    <a:pt x="11520" y="11096"/>
                    <a:pt x="11338" y="10336"/>
                    <a:pt x="11125" y="9637"/>
                  </a:cubicBezTo>
                  <a:cubicBezTo>
                    <a:pt x="12614" y="8178"/>
                    <a:pt x="13161" y="5990"/>
                    <a:pt x="12554" y="3983"/>
                  </a:cubicBezTo>
                  <a:cubicBezTo>
                    <a:pt x="11768" y="1427"/>
                    <a:pt x="9480" y="0"/>
                    <a:pt x="7152"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4"/>
            <p:cNvSpPr/>
            <p:nvPr/>
          </p:nvSpPr>
          <p:spPr>
            <a:xfrm>
              <a:off x="1111225" y="3702175"/>
              <a:ext cx="150500" cy="160650"/>
            </a:xfrm>
            <a:custGeom>
              <a:avLst/>
              <a:gdLst/>
              <a:ahLst/>
              <a:cxnLst/>
              <a:rect l="l" t="t" r="r" b="b"/>
              <a:pathLst>
                <a:path w="6020" h="6426" extrusionOk="0">
                  <a:moveTo>
                    <a:pt x="3679" y="73"/>
                  </a:moveTo>
                  <a:cubicBezTo>
                    <a:pt x="3770" y="73"/>
                    <a:pt x="3891" y="104"/>
                    <a:pt x="3952" y="164"/>
                  </a:cubicBezTo>
                  <a:cubicBezTo>
                    <a:pt x="4013" y="256"/>
                    <a:pt x="4074" y="347"/>
                    <a:pt x="4074" y="438"/>
                  </a:cubicBezTo>
                  <a:cubicBezTo>
                    <a:pt x="4074" y="651"/>
                    <a:pt x="4013" y="863"/>
                    <a:pt x="3891" y="1046"/>
                  </a:cubicBezTo>
                  <a:cubicBezTo>
                    <a:pt x="3840" y="1129"/>
                    <a:pt x="3781" y="1206"/>
                    <a:pt x="3716" y="1277"/>
                  </a:cubicBezTo>
                  <a:lnTo>
                    <a:pt x="3716" y="1277"/>
                  </a:lnTo>
                  <a:cubicBezTo>
                    <a:pt x="3669" y="1224"/>
                    <a:pt x="3626" y="1167"/>
                    <a:pt x="3587" y="1107"/>
                  </a:cubicBezTo>
                  <a:cubicBezTo>
                    <a:pt x="3466" y="955"/>
                    <a:pt x="3375" y="742"/>
                    <a:pt x="3375" y="529"/>
                  </a:cubicBezTo>
                  <a:cubicBezTo>
                    <a:pt x="3375" y="438"/>
                    <a:pt x="3375" y="347"/>
                    <a:pt x="3435" y="256"/>
                  </a:cubicBezTo>
                  <a:cubicBezTo>
                    <a:pt x="3496" y="164"/>
                    <a:pt x="3587" y="104"/>
                    <a:pt x="3679" y="73"/>
                  </a:cubicBezTo>
                  <a:close/>
                  <a:moveTo>
                    <a:pt x="1686" y="426"/>
                  </a:moveTo>
                  <a:cubicBezTo>
                    <a:pt x="1713" y="426"/>
                    <a:pt x="1739" y="430"/>
                    <a:pt x="1764" y="438"/>
                  </a:cubicBezTo>
                  <a:cubicBezTo>
                    <a:pt x="1976" y="499"/>
                    <a:pt x="2128" y="651"/>
                    <a:pt x="2189" y="833"/>
                  </a:cubicBezTo>
                  <a:cubicBezTo>
                    <a:pt x="2311" y="1137"/>
                    <a:pt x="2333" y="1455"/>
                    <a:pt x="2273" y="1751"/>
                  </a:cubicBezTo>
                  <a:lnTo>
                    <a:pt x="2273" y="1751"/>
                  </a:lnTo>
                  <a:cubicBezTo>
                    <a:pt x="2009" y="1690"/>
                    <a:pt x="1767" y="1554"/>
                    <a:pt x="1581" y="1350"/>
                  </a:cubicBezTo>
                  <a:cubicBezTo>
                    <a:pt x="1429" y="1198"/>
                    <a:pt x="1338" y="985"/>
                    <a:pt x="1338" y="772"/>
                  </a:cubicBezTo>
                  <a:cubicBezTo>
                    <a:pt x="1368" y="651"/>
                    <a:pt x="1399" y="560"/>
                    <a:pt x="1490" y="499"/>
                  </a:cubicBezTo>
                  <a:cubicBezTo>
                    <a:pt x="1535" y="454"/>
                    <a:pt x="1612" y="426"/>
                    <a:pt x="1686" y="426"/>
                  </a:cubicBezTo>
                  <a:close/>
                  <a:moveTo>
                    <a:pt x="5558" y="657"/>
                  </a:moveTo>
                  <a:cubicBezTo>
                    <a:pt x="5601" y="657"/>
                    <a:pt x="5644" y="665"/>
                    <a:pt x="5685" y="681"/>
                  </a:cubicBezTo>
                  <a:cubicBezTo>
                    <a:pt x="5867" y="711"/>
                    <a:pt x="5989" y="863"/>
                    <a:pt x="5958" y="1046"/>
                  </a:cubicBezTo>
                  <a:cubicBezTo>
                    <a:pt x="5897" y="1228"/>
                    <a:pt x="5806" y="1380"/>
                    <a:pt x="5654" y="1502"/>
                  </a:cubicBezTo>
                  <a:cubicBezTo>
                    <a:pt x="5422" y="1665"/>
                    <a:pt x="5136" y="1756"/>
                    <a:pt x="4837" y="1763"/>
                  </a:cubicBezTo>
                  <a:lnTo>
                    <a:pt x="4837" y="1763"/>
                  </a:lnTo>
                  <a:cubicBezTo>
                    <a:pt x="4879" y="1585"/>
                    <a:pt x="4932" y="1406"/>
                    <a:pt x="4986" y="1228"/>
                  </a:cubicBezTo>
                  <a:cubicBezTo>
                    <a:pt x="5016" y="1046"/>
                    <a:pt x="5107" y="924"/>
                    <a:pt x="5229" y="803"/>
                  </a:cubicBezTo>
                  <a:cubicBezTo>
                    <a:pt x="5318" y="714"/>
                    <a:pt x="5439" y="657"/>
                    <a:pt x="5558" y="657"/>
                  </a:cubicBezTo>
                  <a:close/>
                  <a:moveTo>
                    <a:pt x="459" y="2315"/>
                  </a:moveTo>
                  <a:cubicBezTo>
                    <a:pt x="488" y="2315"/>
                    <a:pt x="517" y="2317"/>
                    <a:pt x="548" y="2322"/>
                  </a:cubicBezTo>
                  <a:cubicBezTo>
                    <a:pt x="700" y="2353"/>
                    <a:pt x="852" y="2444"/>
                    <a:pt x="943" y="2566"/>
                  </a:cubicBezTo>
                  <a:cubicBezTo>
                    <a:pt x="1063" y="2686"/>
                    <a:pt x="1169" y="2807"/>
                    <a:pt x="1271" y="2927"/>
                  </a:cubicBezTo>
                  <a:lnTo>
                    <a:pt x="1271" y="2927"/>
                  </a:lnTo>
                  <a:cubicBezTo>
                    <a:pt x="1128" y="2979"/>
                    <a:pt x="977" y="3010"/>
                    <a:pt x="821" y="3022"/>
                  </a:cubicBezTo>
                  <a:cubicBezTo>
                    <a:pt x="776" y="3029"/>
                    <a:pt x="730" y="3033"/>
                    <a:pt x="685" y="3033"/>
                  </a:cubicBezTo>
                  <a:cubicBezTo>
                    <a:pt x="550" y="3033"/>
                    <a:pt x="419" y="2999"/>
                    <a:pt x="305" y="2930"/>
                  </a:cubicBezTo>
                  <a:cubicBezTo>
                    <a:pt x="153" y="2839"/>
                    <a:pt x="61" y="2687"/>
                    <a:pt x="122" y="2505"/>
                  </a:cubicBezTo>
                  <a:cubicBezTo>
                    <a:pt x="198" y="2378"/>
                    <a:pt x="316" y="2315"/>
                    <a:pt x="459" y="2315"/>
                  </a:cubicBezTo>
                  <a:close/>
                  <a:moveTo>
                    <a:pt x="3769" y="1"/>
                  </a:moveTo>
                  <a:cubicBezTo>
                    <a:pt x="3739" y="1"/>
                    <a:pt x="3709" y="5"/>
                    <a:pt x="3679" y="12"/>
                  </a:cubicBezTo>
                  <a:cubicBezTo>
                    <a:pt x="3435" y="73"/>
                    <a:pt x="3283" y="286"/>
                    <a:pt x="3283" y="529"/>
                  </a:cubicBezTo>
                  <a:cubicBezTo>
                    <a:pt x="3314" y="742"/>
                    <a:pt x="3375" y="955"/>
                    <a:pt x="3527" y="1137"/>
                  </a:cubicBezTo>
                  <a:cubicBezTo>
                    <a:pt x="3571" y="1204"/>
                    <a:pt x="3620" y="1266"/>
                    <a:pt x="3672" y="1323"/>
                  </a:cubicBezTo>
                  <a:lnTo>
                    <a:pt x="3672" y="1323"/>
                  </a:lnTo>
                  <a:cubicBezTo>
                    <a:pt x="3431" y="1567"/>
                    <a:pt x="3114" y="1730"/>
                    <a:pt x="2797" y="1775"/>
                  </a:cubicBezTo>
                  <a:cubicBezTo>
                    <a:pt x="2731" y="1784"/>
                    <a:pt x="2665" y="1788"/>
                    <a:pt x="2600" y="1788"/>
                  </a:cubicBezTo>
                  <a:cubicBezTo>
                    <a:pt x="2511" y="1788"/>
                    <a:pt x="2423" y="1780"/>
                    <a:pt x="2337" y="1765"/>
                  </a:cubicBezTo>
                  <a:lnTo>
                    <a:pt x="2337" y="1765"/>
                  </a:lnTo>
                  <a:cubicBezTo>
                    <a:pt x="2360" y="1658"/>
                    <a:pt x="2372" y="1550"/>
                    <a:pt x="2372" y="1441"/>
                  </a:cubicBezTo>
                  <a:cubicBezTo>
                    <a:pt x="2372" y="1228"/>
                    <a:pt x="2341" y="1015"/>
                    <a:pt x="2250" y="803"/>
                  </a:cubicBezTo>
                  <a:cubicBezTo>
                    <a:pt x="2220" y="711"/>
                    <a:pt x="2159" y="620"/>
                    <a:pt x="2068" y="529"/>
                  </a:cubicBezTo>
                  <a:cubicBezTo>
                    <a:pt x="2007" y="438"/>
                    <a:pt x="1885" y="377"/>
                    <a:pt x="1794" y="377"/>
                  </a:cubicBezTo>
                  <a:cubicBezTo>
                    <a:pt x="1761" y="369"/>
                    <a:pt x="1729" y="365"/>
                    <a:pt x="1696" y="365"/>
                  </a:cubicBezTo>
                  <a:cubicBezTo>
                    <a:pt x="1607" y="365"/>
                    <a:pt x="1518" y="393"/>
                    <a:pt x="1429" y="438"/>
                  </a:cubicBezTo>
                  <a:cubicBezTo>
                    <a:pt x="1338" y="529"/>
                    <a:pt x="1277" y="620"/>
                    <a:pt x="1277" y="742"/>
                  </a:cubicBezTo>
                  <a:cubicBezTo>
                    <a:pt x="1277" y="985"/>
                    <a:pt x="1338" y="1228"/>
                    <a:pt x="1520" y="1380"/>
                  </a:cubicBezTo>
                  <a:cubicBezTo>
                    <a:pt x="1727" y="1606"/>
                    <a:pt x="1981" y="1750"/>
                    <a:pt x="2259" y="1813"/>
                  </a:cubicBezTo>
                  <a:lnTo>
                    <a:pt x="2259" y="1813"/>
                  </a:lnTo>
                  <a:cubicBezTo>
                    <a:pt x="2192" y="2086"/>
                    <a:pt x="2053" y="2337"/>
                    <a:pt x="1855" y="2535"/>
                  </a:cubicBezTo>
                  <a:cubicBezTo>
                    <a:pt x="1703" y="2704"/>
                    <a:pt x="1523" y="2826"/>
                    <a:pt x="1325" y="2906"/>
                  </a:cubicBezTo>
                  <a:lnTo>
                    <a:pt x="1325" y="2906"/>
                  </a:lnTo>
                  <a:cubicBezTo>
                    <a:pt x="1220" y="2783"/>
                    <a:pt x="1112" y="2659"/>
                    <a:pt x="1004" y="2535"/>
                  </a:cubicBezTo>
                  <a:cubicBezTo>
                    <a:pt x="882" y="2383"/>
                    <a:pt x="730" y="2292"/>
                    <a:pt x="548" y="2262"/>
                  </a:cubicBezTo>
                  <a:cubicBezTo>
                    <a:pt x="521" y="2253"/>
                    <a:pt x="494" y="2249"/>
                    <a:pt x="468" y="2249"/>
                  </a:cubicBezTo>
                  <a:cubicBezTo>
                    <a:pt x="403" y="2249"/>
                    <a:pt x="339" y="2271"/>
                    <a:pt x="274" y="2292"/>
                  </a:cubicBezTo>
                  <a:cubicBezTo>
                    <a:pt x="183" y="2322"/>
                    <a:pt x="122" y="2383"/>
                    <a:pt x="61" y="2474"/>
                  </a:cubicBezTo>
                  <a:cubicBezTo>
                    <a:pt x="1" y="2657"/>
                    <a:pt x="92" y="2870"/>
                    <a:pt x="274" y="2991"/>
                  </a:cubicBezTo>
                  <a:cubicBezTo>
                    <a:pt x="388" y="3060"/>
                    <a:pt x="536" y="3094"/>
                    <a:pt x="680" y="3094"/>
                  </a:cubicBezTo>
                  <a:cubicBezTo>
                    <a:pt x="728" y="3094"/>
                    <a:pt x="776" y="3090"/>
                    <a:pt x="821" y="3082"/>
                  </a:cubicBezTo>
                  <a:cubicBezTo>
                    <a:pt x="986" y="3070"/>
                    <a:pt x="1151" y="3031"/>
                    <a:pt x="1306" y="2970"/>
                  </a:cubicBezTo>
                  <a:lnTo>
                    <a:pt x="1306" y="2970"/>
                  </a:lnTo>
                  <a:cubicBezTo>
                    <a:pt x="1397" y="3078"/>
                    <a:pt x="1486" y="3187"/>
                    <a:pt x="1581" y="3295"/>
                  </a:cubicBezTo>
                  <a:cubicBezTo>
                    <a:pt x="2341" y="4237"/>
                    <a:pt x="2919" y="5028"/>
                    <a:pt x="3344" y="5575"/>
                  </a:cubicBezTo>
                  <a:cubicBezTo>
                    <a:pt x="3527" y="5848"/>
                    <a:pt x="3679" y="6061"/>
                    <a:pt x="3800" y="6213"/>
                  </a:cubicBezTo>
                  <a:cubicBezTo>
                    <a:pt x="3709" y="6061"/>
                    <a:pt x="3557" y="5848"/>
                    <a:pt x="3344" y="5544"/>
                  </a:cubicBezTo>
                  <a:cubicBezTo>
                    <a:pt x="2949" y="4997"/>
                    <a:pt x="2372" y="4207"/>
                    <a:pt x="1612" y="3265"/>
                  </a:cubicBezTo>
                  <a:cubicBezTo>
                    <a:pt x="1532" y="3159"/>
                    <a:pt x="1448" y="3054"/>
                    <a:pt x="1359" y="2948"/>
                  </a:cubicBezTo>
                  <a:lnTo>
                    <a:pt x="1359" y="2948"/>
                  </a:lnTo>
                  <a:cubicBezTo>
                    <a:pt x="1557" y="2863"/>
                    <a:pt x="1739" y="2743"/>
                    <a:pt x="1885" y="2596"/>
                  </a:cubicBezTo>
                  <a:cubicBezTo>
                    <a:pt x="2097" y="2384"/>
                    <a:pt x="2249" y="2114"/>
                    <a:pt x="2323" y="1826"/>
                  </a:cubicBezTo>
                  <a:lnTo>
                    <a:pt x="2323" y="1826"/>
                  </a:lnTo>
                  <a:cubicBezTo>
                    <a:pt x="2410" y="1841"/>
                    <a:pt x="2500" y="1849"/>
                    <a:pt x="2591" y="1849"/>
                  </a:cubicBezTo>
                  <a:cubicBezTo>
                    <a:pt x="2659" y="1849"/>
                    <a:pt x="2728" y="1845"/>
                    <a:pt x="2797" y="1836"/>
                  </a:cubicBezTo>
                  <a:cubicBezTo>
                    <a:pt x="3155" y="1769"/>
                    <a:pt x="3463" y="1603"/>
                    <a:pt x="3710" y="1363"/>
                  </a:cubicBezTo>
                  <a:lnTo>
                    <a:pt x="3710" y="1363"/>
                  </a:lnTo>
                  <a:cubicBezTo>
                    <a:pt x="3994" y="1652"/>
                    <a:pt x="4372" y="1805"/>
                    <a:pt x="4757" y="1813"/>
                  </a:cubicBezTo>
                  <a:lnTo>
                    <a:pt x="4757" y="1813"/>
                  </a:lnTo>
                  <a:cubicBezTo>
                    <a:pt x="4737" y="1914"/>
                    <a:pt x="4722" y="2013"/>
                    <a:pt x="4712" y="2110"/>
                  </a:cubicBezTo>
                  <a:cubicBezTo>
                    <a:pt x="4651" y="2657"/>
                    <a:pt x="4651" y="3204"/>
                    <a:pt x="4712" y="3751"/>
                  </a:cubicBezTo>
                  <a:cubicBezTo>
                    <a:pt x="4742" y="4237"/>
                    <a:pt x="4803" y="4663"/>
                    <a:pt x="4864" y="4997"/>
                  </a:cubicBezTo>
                  <a:cubicBezTo>
                    <a:pt x="4894" y="5332"/>
                    <a:pt x="4955" y="5575"/>
                    <a:pt x="4986" y="5757"/>
                  </a:cubicBezTo>
                  <a:cubicBezTo>
                    <a:pt x="5016" y="5848"/>
                    <a:pt x="5016" y="5909"/>
                    <a:pt x="5016" y="5970"/>
                  </a:cubicBezTo>
                  <a:lnTo>
                    <a:pt x="5016" y="6031"/>
                  </a:lnTo>
                  <a:lnTo>
                    <a:pt x="5046" y="5970"/>
                  </a:lnTo>
                  <a:lnTo>
                    <a:pt x="5016" y="5788"/>
                  </a:lnTo>
                  <a:cubicBezTo>
                    <a:pt x="4986" y="5605"/>
                    <a:pt x="4925" y="5362"/>
                    <a:pt x="4894" y="5028"/>
                  </a:cubicBezTo>
                  <a:cubicBezTo>
                    <a:pt x="4834" y="4663"/>
                    <a:pt x="4773" y="4268"/>
                    <a:pt x="4742" y="3781"/>
                  </a:cubicBezTo>
                  <a:cubicBezTo>
                    <a:pt x="4712" y="3234"/>
                    <a:pt x="4712" y="2687"/>
                    <a:pt x="4773" y="2140"/>
                  </a:cubicBezTo>
                  <a:cubicBezTo>
                    <a:pt x="4784" y="2031"/>
                    <a:pt x="4802" y="1922"/>
                    <a:pt x="4826" y="1813"/>
                  </a:cubicBezTo>
                  <a:lnTo>
                    <a:pt x="4826" y="1813"/>
                  </a:lnTo>
                  <a:cubicBezTo>
                    <a:pt x="5124" y="1806"/>
                    <a:pt x="5423" y="1714"/>
                    <a:pt x="5685" y="1532"/>
                  </a:cubicBezTo>
                  <a:cubicBezTo>
                    <a:pt x="5837" y="1411"/>
                    <a:pt x="5958" y="1228"/>
                    <a:pt x="5989" y="1046"/>
                  </a:cubicBezTo>
                  <a:cubicBezTo>
                    <a:pt x="6019" y="924"/>
                    <a:pt x="5989" y="833"/>
                    <a:pt x="5928" y="742"/>
                  </a:cubicBezTo>
                  <a:cubicBezTo>
                    <a:pt x="5867" y="681"/>
                    <a:pt x="5776" y="620"/>
                    <a:pt x="5685" y="590"/>
                  </a:cubicBezTo>
                  <a:cubicBezTo>
                    <a:pt x="5644" y="583"/>
                    <a:pt x="5603" y="579"/>
                    <a:pt x="5562" y="579"/>
                  </a:cubicBezTo>
                  <a:cubicBezTo>
                    <a:pt x="5422" y="579"/>
                    <a:pt x="5286" y="624"/>
                    <a:pt x="5168" y="742"/>
                  </a:cubicBezTo>
                  <a:cubicBezTo>
                    <a:pt x="5046" y="863"/>
                    <a:pt x="4955" y="1015"/>
                    <a:pt x="4925" y="1167"/>
                  </a:cubicBezTo>
                  <a:cubicBezTo>
                    <a:pt x="4867" y="1359"/>
                    <a:pt x="4810" y="1563"/>
                    <a:pt x="4768" y="1763"/>
                  </a:cubicBezTo>
                  <a:lnTo>
                    <a:pt x="4768" y="1763"/>
                  </a:lnTo>
                  <a:cubicBezTo>
                    <a:pt x="4699" y="1762"/>
                    <a:pt x="4629" y="1756"/>
                    <a:pt x="4560" y="1745"/>
                  </a:cubicBezTo>
                  <a:cubicBezTo>
                    <a:pt x="4254" y="1698"/>
                    <a:pt x="3967" y="1542"/>
                    <a:pt x="3754" y="1319"/>
                  </a:cubicBezTo>
                  <a:lnTo>
                    <a:pt x="3754" y="1319"/>
                  </a:lnTo>
                  <a:cubicBezTo>
                    <a:pt x="3826" y="1244"/>
                    <a:pt x="3892" y="1163"/>
                    <a:pt x="3952" y="1076"/>
                  </a:cubicBezTo>
                  <a:cubicBezTo>
                    <a:pt x="4074" y="894"/>
                    <a:pt x="4134" y="651"/>
                    <a:pt x="4134" y="438"/>
                  </a:cubicBezTo>
                  <a:cubicBezTo>
                    <a:pt x="4134" y="316"/>
                    <a:pt x="4074" y="195"/>
                    <a:pt x="4013" y="104"/>
                  </a:cubicBezTo>
                  <a:cubicBezTo>
                    <a:pt x="3945" y="35"/>
                    <a:pt x="3859" y="1"/>
                    <a:pt x="3769" y="1"/>
                  </a:cubicBezTo>
                  <a:close/>
                  <a:moveTo>
                    <a:pt x="3922" y="6365"/>
                  </a:moveTo>
                  <a:cubicBezTo>
                    <a:pt x="3922" y="6380"/>
                    <a:pt x="3929" y="6388"/>
                    <a:pt x="3937" y="6395"/>
                  </a:cubicBezTo>
                  <a:lnTo>
                    <a:pt x="3922" y="6365"/>
                  </a:lnTo>
                  <a:close/>
                  <a:moveTo>
                    <a:pt x="3937" y="6395"/>
                  </a:moveTo>
                  <a:lnTo>
                    <a:pt x="3952" y="6426"/>
                  </a:lnTo>
                  <a:cubicBezTo>
                    <a:pt x="3952" y="6411"/>
                    <a:pt x="3945" y="6403"/>
                    <a:pt x="3937" y="6395"/>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4"/>
            <p:cNvSpPr/>
            <p:nvPr/>
          </p:nvSpPr>
          <p:spPr>
            <a:xfrm>
              <a:off x="1165175" y="3849750"/>
              <a:ext cx="118575" cy="46675"/>
            </a:xfrm>
            <a:custGeom>
              <a:avLst/>
              <a:gdLst/>
              <a:ahLst/>
              <a:cxnLst/>
              <a:rect l="l" t="t" r="r" b="b"/>
              <a:pathLst>
                <a:path w="4743" h="1867" extrusionOk="0">
                  <a:moveTo>
                    <a:pt x="4377" y="0"/>
                  </a:moveTo>
                  <a:cubicBezTo>
                    <a:pt x="4357" y="0"/>
                    <a:pt x="4337" y="2"/>
                    <a:pt x="4317" y="6"/>
                  </a:cubicBezTo>
                  <a:lnTo>
                    <a:pt x="274" y="1283"/>
                  </a:lnTo>
                  <a:cubicBezTo>
                    <a:pt x="92" y="1313"/>
                    <a:pt x="1" y="1496"/>
                    <a:pt x="62" y="1647"/>
                  </a:cubicBezTo>
                  <a:cubicBezTo>
                    <a:pt x="114" y="1780"/>
                    <a:pt x="237" y="1866"/>
                    <a:pt x="368" y="1866"/>
                  </a:cubicBezTo>
                  <a:cubicBezTo>
                    <a:pt x="387" y="1866"/>
                    <a:pt x="407" y="1864"/>
                    <a:pt x="426" y="1860"/>
                  </a:cubicBezTo>
                  <a:lnTo>
                    <a:pt x="4469" y="614"/>
                  </a:lnTo>
                  <a:cubicBezTo>
                    <a:pt x="4651" y="553"/>
                    <a:pt x="4742" y="371"/>
                    <a:pt x="4682" y="219"/>
                  </a:cubicBezTo>
                  <a:cubicBezTo>
                    <a:pt x="4655" y="87"/>
                    <a:pt x="4514" y="0"/>
                    <a:pt x="437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4"/>
            <p:cNvSpPr/>
            <p:nvPr/>
          </p:nvSpPr>
          <p:spPr>
            <a:xfrm>
              <a:off x="1168625" y="3870775"/>
              <a:ext cx="124125" cy="69850"/>
            </a:xfrm>
            <a:custGeom>
              <a:avLst/>
              <a:gdLst/>
              <a:ahLst/>
              <a:cxnLst/>
              <a:rect l="l" t="t" r="r" b="b"/>
              <a:pathLst>
                <a:path w="4965" h="2794" extrusionOk="0">
                  <a:moveTo>
                    <a:pt x="4523" y="0"/>
                  </a:moveTo>
                  <a:cubicBezTo>
                    <a:pt x="4492" y="0"/>
                    <a:pt x="4458" y="5"/>
                    <a:pt x="4422" y="16"/>
                  </a:cubicBezTo>
                  <a:lnTo>
                    <a:pt x="410" y="1293"/>
                  </a:lnTo>
                  <a:cubicBezTo>
                    <a:pt x="0" y="1375"/>
                    <a:pt x="130" y="1923"/>
                    <a:pt x="470" y="1923"/>
                  </a:cubicBezTo>
                  <a:cubicBezTo>
                    <a:pt x="508" y="1923"/>
                    <a:pt x="549" y="1916"/>
                    <a:pt x="592" y="1901"/>
                  </a:cubicBezTo>
                  <a:lnTo>
                    <a:pt x="1018" y="1749"/>
                  </a:lnTo>
                  <a:lnTo>
                    <a:pt x="1960" y="2691"/>
                  </a:lnTo>
                  <a:cubicBezTo>
                    <a:pt x="2028" y="2759"/>
                    <a:pt x="2131" y="2794"/>
                    <a:pt x="2242" y="2794"/>
                  </a:cubicBezTo>
                  <a:cubicBezTo>
                    <a:pt x="2279" y="2794"/>
                    <a:pt x="2317" y="2790"/>
                    <a:pt x="2355" y="2782"/>
                  </a:cubicBezTo>
                  <a:lnTo>
                    <a:pt x="3814" y="2326"/>
                  </a:lnTo>
                  <a:cubicBezTo>
                    <a:pt x="3966" y="2265"/>
                    <a:pt x="4057" y="2144"/>
                    <a:pt x="4088" y="2022"/>
                  </a:cubicBezTo>
                  <a:lnTo>
                    <a:pt x="4301" y="715"/>
                  </a:lnTo>
                  <a:lnTo>
                    <a:pt x="4604" y="624"/>
                  </a:lnTo>
                  <a:cubicBezTo>
                    <a:pt x="4964" y="513"/>
                    <a:pt x="4845" y="0"/>
                    <a:pt x="452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4"/>
            <p:cNvSpPr/>
            <p:nvPr/>
          </p:nvSpPr>
          <p:spPr>
            <a:xfrm>
              <a:off x="1042075" y="3604150"/>
              <a:ext cx="65375" cy="174475"/>
            </a:xfrm>
            <a:custGeom>
              <a:avLst/>
              <a:gdLst/>
              <a:ahLst/>
              <a:cxnLst/>
              <a:rect l="l" t="t" r="r" b="b"/>
              <a:pathLst>
                <a:path w="2615" h="6979" extrusionOk="0">
                  <a:moveTo>
                    <a:pt x="2541" y="0"/>
                  </a:moveTo>
                  <a:cubicBezTo>
                    <a:pt x="2484" y="0"/>
                    <a:pt x="2383" y="29"/>
                    <a:pt x="2250" y="73"/>
                  </a:cubicBezTo>
                  <a:cubicBezTo>
                    <a:pt x="1946" y="195"/>
                    <a:pt x="1703" y="377"/>
                    <a:pt x="1490" y="590"/>
                  </a:cubicBezTo>
                  <a:cubicBezTo>
                    <a:pt x="1125" y="894"/>
                    <a:pt x="852" y="1228"/>
                    <a:pt x="639" y="1623"/>
                  </a:cubicBezTo>
                  <a:lnTo>
                    <a:pt x="92" y="3204"/>
                  </a:lnTo>
                  <a:cubicBezTo>
                    <a:pt x="1" y="3781"/>
                    <a:pt x="31" y="4329"/>
                    <a:pt x="183" y="4876"/>
                  </a:cubicBezTo>
                  <a:cubicBezTo>
                    <a:pt x="305" y="5332"/>
                    <a:pt x="487" y="5757"/>
                    <a:pt x="730" y="6122"/>
                  </a:cubicBezTo>
                  <a:cubicBezTo>
                    <a:pt x="882" y="6365"/>
                    <a:pt x="1095" y="6608"/>
                    <a:pt x="1308" y="6791"/>
                  </a:cubicBezTo>
                  <a:cubicBezTo>
                    <a:pt x="1440" y="6901"/>
                    <a:pt x="1508" y="6979"/>
                    <a:pt x="1570" y="6979"/>
                  </a:cubicBezTo>
                  <a:cubicBezTo>
                    <a:pt x="1594" y="6979"/>
                    <a:pt x="1617" y="6968"/>
                    <a:pt x="1642" y="6943"/>
                  </a:cubicBezTo>
                  <a:cubicBezTo>
                    <a:pt x="1703" y="6882"/>
                    <a:pt x="1429" y="6517"/>
                    <a:pt x="1156" y="5879"/>
                  </a:cubicBezTo>
                  <a:cubicBezTo>
                    <a:pt x="365" y="4237"/>
                    <a:pt x="639" y="2292"/>
                    <a:pt x="1824" y="924"/>
                  </a:cubicBezTo>
                  <a:cubicBezTo>
                    <a:pt x="2280" y="377"/>
                    <a:pt x="2615" y="73"/>
                    <a:pt x="2584" y="12"/>
                  </a:cubicBezTo>
                  <a:cubicBezTo>
                    <a:pt x="2576" y="4"/>
                    <a:pt x="2561" y="0"/>
                    <a:pt x="25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4"/>
            <p:cNvSpPr/>
            <p:nvPr/>
          </p:nvSpPr>
          <p:spPr>
            <a:xfrm>
              <a:off x="1222175" y="3922650"/>
              <a:ext cx="47900" cy="17700"/>
            </a:xfrm>
            <a:custGeom>
              <a:avLst/>
              <a:gdLst/>
              <a:ahLst/>
              <a:cxnLst/>
              <a:rect l="l" t="t" r="r" b="b"/>
              <a:pathLst>
                <a:path w="1916" h="708" extrusionOk="0">
                  <a:moveTo>
                    <a:pt x="1447" y="0"/>
                  </a:moveTo>
                  <a:cubicBezTo>
                    <a:pt x="1249" y="0"/>
                    <a:pt x="1050" y="50"/>
                    <a:pt x="852" y="99"/>
                  </a:cubicBezTo>
                  <a:cubicBezTo>
                    <a:pt x="608" y="190"/>
                    <a:pt x="396" y="312"/>
                    <a:pt x="213" y="494"/>
                  </a:cubicBezTo>
                  <a:cubicBezTo>
                    <a:pt x="122" y="555"/>
                    <a:pt x="61" y="616"/>
                    <a:pt x="0" y="707"/>
                  </a:cubicBezTo>
                  <a:cubicBezTo>
                    <a:pt x="0" y="707"/>
                    <a:pt x="92" y="646"/>
                    <a:pt x="244" y="525"/>
                  </a:cubicBezTo>
                  <a:cubicBezTo>
                    <a:pt x="426" y="373"/>
                    <a:pt x="639" y="282"/>
                    <a:pt x="882" y="190"/>
                  </a:cubicBezTo>
                  <a:cubicBezTo>
                    <a:pt x="1125" y="99"/>
                    <a:pt x="1338" y="69"/>
                    <a:pt x="1581" y="69"/>
                  </a:cubicBezTo>
                  <a:lnTo>
                    <a:pt x="1915" y="69"/>
                  </a:lnTo>
                  <a:cubicBezTo>
                    <a:pt x="1794" y="38"/>
                    <a:pt x="1703" y="8"/>
                    <a:pt x="1581" y="8"/>
                  </a:cubicBezTo>
                  <a:cubicBezTo>
                    <a:pt x="1536" y="3"/>
                    <a:pt x="1492" y="0"/>
                    <a:pt x="1447"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4"/>
            <p:cNvSpPr/>
            <p:nvPr/>
          </p:nvSpPr>
          <p:spPr>
            <a:xfrm>
              <a:off x="1194825" y="3889325"/>
              <a:ext cx="82075" cy="25250"/>
            </a:xfrm>
            <a:custGeom>
              <a:avLst/>
              <a:gdLst/>
              <a:ahLst/>
              <a:cxnLst/>
              <a:rect l="l" t="t" r="r" b="b"/>
              <a:pathLst>
                <a:path w="3283" h="1010" extrusionOk="0">
                  <a:moveTo>
                    <a:pt x="3274" y="1"/>
                  </a:moveTo>
                  <a:cubicBezTo>
                    <a:pt x="3189" y="1"/>
                    <a:pt x="2495" y="204"/>
                    <a:pt x="1642" y="460"/>
                  </a:cubicBezTo>
                  <a:cubicBezTo>
                    <a:pt x="730" y="764"/>
                    <a:pt x="0" y="976"/>
                    <a:pt x="0" y="1007"/>
                  </a:cubicBezTo>
                  <a:cubicBezTo>
                    <a:pt x="2" y="1009"/>
                    <a:pt x="7" y="1010"/>
                    <a:pt x="14" y="1010"/>
                  </a:cubicBezTo>
                  <a:cubicBezTo>
                    <a:pt x="124" y="1010"/>
                    <a:pt x="816" y="805"/>
                    <a:pt x="1642" y="520"/>
                  </a:cubicBezTo>
                  <a:cubicBezTo>
                    <a:pt x="2553" y="247"/>
                    <a:pt x="3283" y="4"/>
                    <a:pt x="3283" y="4"/>
                  </a:cubicBezTo>
                  <a:cubicBezTo>
                    <a:pt x="3283" y="2"/>
                    <a:pt x="3280" y="1"/>
                    <a:pt x="3274"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6" name="Google Shape;146;p4"/>
            <p:cNvSpPr/>
            <p:nvPr/>
          </p:nvSpPr>
          <p:spPr>
            <a:xfrm>
              <a:off x="1206225" y="3903075"/>
              <a:ext cx="67650" cy="22075"/>
            </a:xfrm>
            <a:custGeom>
              <a:avLst/>
              <a:gdLst/>
              <a:ahLst/>
              <a:cxnLst/>
              <a:rect l="l" t="t" r="r" b="b"/>
              <a:pathLst>
                <a:path w="2706" h="883" extrusionOk="0">
                  <a:moveTo>
                    <a:pt x="2705" y="1"/>
                  </a:moveTo>
                  <a:lnTo>
                    <a:pt x="2705" y="1"/>
                  </a:lnTo>
                  <a:cubicBezTo>
                    <a:pt x="2584" y="31"/>
                    <a:pt x="2432" y="62"/>
                    <a:pt x="2310" y="122"/>
                  </a:cubicBezTo>
                  <a:lnTo>
                    <a:pt x="1338" y="426"/>
                  </a:lnTo>
                  <a:lnTo>
                    <a:pt x="395" y="761"/>
                  </a:lnTo>
                  <a:cubicBezTo>
                    <a:pt x="243" y="791"/>
                    <a:pt x="122" y="821"/>
                    <a:pt x="0" y="882"/>
                  </a:cubicBezTo>
                  <a:cubicBezTo>
                    <a:pt x="152" y="882"/>
                    <a:pt x="274" y="821"/>
                    <a:pt x="426" y="791"/>
                  </a:cubicBezTo>
                  <a:cubicBezTo>
                    <a:pt x="669" y="730"/>
                    <a:pt x="1003" y="609"/>
                    <a:pt x="1368" y="487"/>
                  </a:cubicBezTo>
                  <a:cubicBezTo>
                    <a:pt x="1763" y="366"/>
                    <a:pt x="2097" y="244"/>
                    <a:pt x="2341" y="153"/>
                  </a:cubicBezTo>
                  <a:cubicBezTo>
                    <a:pt x="2462" y="122"/>
                    <a:pt x="2584" y="62"/>
                    <a:pt x="2705"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7" name="Google Shape;147;p4"/>
          <p:cNvSpPr/>
          <p:nvPr/>
        </p:nvSpPr>
        <p:spPr>
          <a:xfrm>
            <a:off x="10336002" y="605366"/>
            <a:ext cx="1026933" cy="1026933"/>
          </a:xfrm>
          <a:custGeom>
            <a:avLst/>
            <a:gdLst/>
            <a:ahLst/>
            <a:cxnLst/>
            <a:rect l="l" t="t" r="r" b="b"/>
            <a:pathLst>
              <a:path w="22129" h="22129" extrusionOk="0">
                <a:moveTo>
                  <a:pt x="11242" y="7061"/>
                </a:moveTo>
                <a:cubicBezTo>
                  <a:pt x="13026" y="7061"/>
                  <a:pt x="14637" y="8278"/>
                  <a:pt x="15077" y="10092"/>
                </a:cubicBezTo>
                <a:cubicBezTo>
                  <a:pt x="15740" y="12744"/>
                  <a:pt x="13635" y="14991"/>
                  <a:pt x="11235" y="14991"/>
                </a:cubicBezTo>
                <a:cubicBezTo>
                  <a:pt x="10555" y="14991"/>
                  <a:pt x="9851" y="14810"/>
                  <a:pt x="9180" y="14408"/>
                </a:cubicBezTo>
                <a:cubicBezTo>
                  <a:pt x="6171" y="12584"/>
                  <a:pt x="6870" y="8025"/>
                  <a:pt x="10305" y="7174"/>
                </a:cubicBezTo>
                <a:cubicBezTo>
                  <a:pt x="10619" y="7097"/>
                  <a:pt x="10933" y="7061"/>
                  <a:pt x="11242" y="7061"/>
                </a:cubicBezTo>
                <a:close/>
                <a:moveTo>
                  <a:pt x="10244" y="0"/>
                </a:moveTo>
                <a:lnTo>
                  <a:pt x="6657" y="882"/>
                </a:lnTo>
                <a:lnTo>
                  <a:pt x="6718" y="3101"/>
                </a:lnTo>
                <a:cubicBezTo>
                  <a:pt x="5989" y="3496"/>
                  <a:pt x="5350" y="3952"/>
                  <a:pt x="4773" y="4529"/>
                </a:cubicBezTo>
                <a:lnTo>
                  <a:pt x="2645" y="3800"/>
                </a:lnTo>
                <a:lnTo>
                  <a:pt x="761" y="6961"/>
                </a:lnTo>
                <a:lnTo>
                  <a:pt x="2372" y="8511"/>
                </a:lnTo>
                <a:cubicBezTo>
                  <a:pt x="2128" y="9271"/>
                  <a:pt x="2007" y="10092"/>
                  <a:pt x="1976" y="10882"/>
                </a:cubicBezTo>
                <a:lnTo>
                  <a:pt x="1" y="11885"/>
                </a:lnTo>
                <a:lnTo>
                  <a:pt x="882" y="15472"/>
                </a:lnTo>
                <a:lnTo>
                  <a:pt x="3101" y="15411"/>
                </a:lnTo>
                <a:cubicBezTo>
                  <a:pt x="3466" y="16140"/>
                  <a:pt x="3952" y="16779"/>
                  <a:pt x="4530" y="17356"/>
                </a:cubicBezTo>
                <a:lnTo>
                  <a:pt x="3800" y="19484"/>
                </a:lnTo>
                <a:lnTo>
                  <a:pt x="6961" y="21368"/>
                </a:lnTo>
                <a:lnTo>
                  <a:pt x="8511" y="19757"/>
                </a:lnTo>
                <a:cubicBezTo>
                  <a:pt x="9271" y="20001"/>
                  <a:pt x="10092" y="20122"/>
                  <a:pt x="10882" y="20153"/>
                </a:cubicBezTo>
                <a:lnTo>
                  <a:pt x="11885" y="22128"/>
                </a:lnTo>
                <a:lnTo>
                  <a:pt x="15472" y="21277"/>
                </a:lnTo>
                <a:lnTo>
                  <a:pt x="15411" y="19028"/>
                </a:lnTo>
                <a:cubicBezTo>
                  <a:pt x="16141" y="18663"/>
                  <a:pt x="16779" y="18177"/>
                  <a:pt x="17357" y="17630"/>
                </a:cubicBezTo>
                <a:lnTo>
                  <a:pt x="19484" y="18329"/>
                </a:lnTo>
                <a:lnTo>
                  <a:pt x="21369" y="15168"/>
                </a:lnTo>
                <a:lnTo>
                  <a:pt x="19758" y="13617"/>
                </a:lnTo>
                <a:cubicBezTo>
                  <a:pt x="20001" y="12858"/>
                  <a:pt x="20123" y="12037"/>
                  <a:pt x="20153" y="11247"/>
                </a:cubicBezTo>
                <a:lnTo>
                  <a:pt x="22129" y="10244"/>
                </a:lnTo>
                <a:lnTo>
                  <a:pt x="21278" y="6657"/>
                </a:lnTo>
                <a:lnTo>
                  <a:pt x="19028" y="6718"/>
                </a:lnTo>
                <a:cubicBezTo>
                  <a:pt x="18664" y="5988"/>
                  <a:pt x="18177" y="5350"/>
                  <a:pt x="17630" y="4772"/>
                </a:cubicBezTo>
                <a:lnTo>
                  <a:pt x="18329" y="2645"/>
                </a:lnTo>
                <a:lnTo>
                  <a:pt x="15168" y="760"/>
                </a:lnTo>
                <a:lnTo>
                  <a:pt x="13618" y="2371"/>
                </a:lnTo>
                <a:cubicBezTo>
                  <a:pt x="12858" y="2128"/>
                  <a:pt x="12037" y="2006"/>
                  <a:pt x="11247" y="1976"/>
                </a:cubicBezTo>
                <a:lnTo>
                  <a:pt x="10244" y="0"/>
                </a:lnTo>
                <a:close/>
              </a:path>
            </a:pathLst>
          </a:custGeom>
          <a:solidFill>
            <a:srgbClr val="E0E0E0">
              <a:alpha val="364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 name="Google Shape;148;p4"/>
          <p:cNvSpPr txBox="1">
            <a:spLocks noGrp="1"/>
          </p:cNvSpPr>
          <p:nvPr>
            <p:ph type="title"/>
          </p:nvPr>
        </p:nvSpPr>
        <p:spPr>
          <a:xfrm>
            <a:off x="960000" y="516800"/>
            <a:ext cx="10272000" cy="763600"/>
          </a:xfrm>
          <a:prstGeom prst="rect">
            <a:avLst/>
          </a:prstGeom>
        </p:spPr>
        <p:txBody>
          <a:bodyPr spcFirstLastPara="1" wrap="square" lIns="0" tIns="91425" rIns="0" bIns="91425" anchor="t" anchorCtr="0">
            <a:noAutofit/>
          </a:bodyPr>
          <a:lstStyle>
            <a:lvl1pPr lvl="0" algn="ctr" rtl="0">
              <a:spcBef>
                <a:spcPts val="0"/>
              </a:spcBef>
              <a:spcAft>
                <a:spcPts val="0"/>
              </a:spcAft>
              <a:buClr>
                <a:srgbClr val="212121"/>
              </a:buClr>
              <a:buSzPts val="2800"/>
              <a:buNone/>
              <a:defRPr>
                <a:solidFill>
                  <a:srgbClr val="212121"/>
                </a:solidFill>
              </a:defRPr>
            </a:lvl1pPr>
            <a:lvl2pPr lvl="1"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2pPr>
            <a:lvl3pPr lvl="2"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3pPr>
            <a:lvl4pPr lvl="3"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4pPr>
            <a:lvl5pPr lvl="4"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5pPr>
            <a:lvl6pPr lvl="5"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6pPr>
            <a:lvl7pPr lvl="6"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7pPr>
            <a:lvl8pPr lvl="7"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8pPr>
            <a:lvl9pPr lvl="8"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9pPr>
          </a:lstStyle>
          <a:p>
            <a:endParaRPr/>
          </a:p>
        </p:txBody>
      </p:sp>
      <p:sp>
        <p:nvSpPr>
          <p:cNvPr id="149" name="Google Shape;149;p4"/>
          <p:cNvSpPr txBox="1">
            <a:spLocks noGrp="1"/>
          </p:cNvSpPr>
          <p:nvPr>
            <p:ph type="subTitle" idx="1"/>
          </p:nvPr>
        </p:nvSpPr>
        <p:spPr>
          <a:xfrm>
            <a:off x="1008800" y="1887200"/>
            <a:ext cx="10174400" cy="4251200"/>
          </a:xfrm>
          <a:prstGeom prst="rect">
            <a:avLst/>
          </a:prstGeom>
        </p:spPr>
        <p:txBody>
          <a:bodyPr spcFirstLastPara="1" wrap="square" lIns="0" tIns="91425" rIns="0" bIns="91425" anchor="ctr" anchorCtr="0">
            <a:noAutofit/>
          </a:bodyPr>
          <a:lstStyle>
            <a:lvl1pPr lvl="0" rtl="0">
              <a:lnSpc>
                <a:spcPct val="100000"/>
              </a:lnSpc>
              <a:spcBef>
                <a:spcPts val="0"/>
              </a:spcBef>
              <a:spcAft>
                <a:spcPts val="0"/>
              </a:spcAft>
              <a:buClr>
                <a:srgbClr val="434343"/>
              </a:buClr>
              <a:buSzPts val="1200"/>
              <a:buChar char="●"/>
              <a:defRPr sz="1600">
                <a:solidFill>
                  <a:schemeClr val="lt2"/>
                </a:solidFill>
              </a:defRPr>
            </a:lvl1pPr>
            <a:lvl2pPr lvl="1" rtl="0">
              <a:lnSpc>
                <a:spcPct val="100000"/>
              </a:lnSpc>
              <a:spcBef>
                <a:spcPts val="0"/>
              </a:spcBef>
              <a:spcAft>
                <a:spcPts val="0"/>
              </a:spcAft>
              <a:buClr>
                <a:srgbClr val="434343"/>
              </a:buClr>
              <a:buSzPts val="1200"/>
              <a:buFont typeface="Roboto Condensed Light"/>
              <a:buChar char="○"/>
              <a:defRPr sz="2667">
                <a:solidFill>
                  <a:srgbClr val="212121"/>
                </a:solidFill>
              </a:defRPr>
            </a:lvl2pPr>
            <a:lvl3pPr lvl="2" rtl="0">
              <a:lnSpc>
                <a:spcPct val="100000"/>
              </a:lnSpc>
              <a:spcBef>
                <a:spcPts val="0"/>
              </a:spcBef>
              <a:spcAft>
                <a:spcPts val="0"/>
              </a:spcAft>
              <a:buClr>
                <a:srgbClr val="434343"/>
              </a:buClr>
              <a:buSzPts val="1200"/>
              <a:buFont typeface="Roboto Condensed Light"/>
              <a:buChar char="■"/>
              <a:defRPr sz="2667">
                <a:solidFill>
                  <a:srgbClr val="212121"/>
                </a:solidFill>
              </a:defRPr>
            </a:lvl3pPr>
            <a:lvl4pPr lvl="3" rtl="0">
              <a:lnSpc>
                <a:spcPct val="100000"/>
              </a:lnSpc>
              <a:spcBef>
                <a:spcPts val="0"/>
              </a:spcBef>
              <a:spcAft>
                <a:spcPts val="0"/>
              </a:spcAft>
              <a:buClr>
                <a:srgbClr val="434343"/>
              </a:buClr>
              <a:buSzPts val="1200"/>
              <a:buFont typeface="Roboto Condensed Light"/>
              <a:buChar char="●"/>
              <a:defRPr sz="2667">
                <a:solidFill>
                  <a:srgbClr val="212121"/>
                </a:solidFill>
              </a:defRPr>
            </a:lvl4pPr>
            <a:lvl5pPr lvl="4" rtl="0">
              <a:lnSpc>
                <a:spcPct val="100000"/>
              </a:lnSpc>
              <a:spcBef>
                <a:spcPts val="0"/>
              </a:spcBef>
              <a:spcAft>
                <a:spcPts val="0"/>
              </a:spcAft>
              <a:buClr>
                <a:srgbClr val="434343"/>
              </a:buClr>
              <a:buSzPts val="1200"/>
              <a:buFont typeface="Roboto Condensed Light"/>
              <a:buChar char="○"/>
              <a:defRPr sz="2667">
                <a:solidFill>
                  <a:srgbClr val="212121"/>
                </a:solidFill>
              </a:defRPr>
            </a:lvl5pPr>
            <a:lvl6pPr lvl="5" rtl="0">
              <a:lnSpc>
                <a:spcPct val="100000"/>
              </a:lnSpc>
              <a:spcBef>
                <a:spcPts val="0"/>
              </a:spcBef>
              <a:spcAft>
                <a:spcPts val="0"/>
              </a:spcAft>
              <a:buClr>
                <a:srgbClr val="434343"/>
              </a:buClr>
              <a:buSzPts val="1200"/>
              <a:buFont typeface="Roboto Condensed Light"/>
              <a:buChar char="■"/>
              <a:defRPr sz="2667">
                <a:solidFill>
                  <a:srgbClr val="212121"/>
                </a:solidFill>
              </a:defRPr>
            </a:lvl6pPr>
            <a:lvl7pPr lvl="6" rtl="0">
              <a:lnSpc>
                <a:spcPct val="100000"/>
              </a:lnSpc>
              <a:spcBef>
                <a:spcPts val="0"/>
              </a:spcBef>
              <a:spcAft>
                <a:spcPts val="0"/>
              </a:spcAft>
              <a:buClr>
                <a:srgbClr val="434343"/>
              </a:buClr>
              <a:buSzPts val="1200"/>
              <a:buFont typeface="Roboto Condensed Light"/>
              <a:buChar char="●"/>
              <a:defRPr sz="2667">
                <a:solidFill>
                  <a:srgbClr val="212121"/>
                </a:solidFill>
              </a:defRPr>
            </a:lvl7pPr>
            <a:lvl8pPr lvl="7" rtl="0">
              <a:lnSpc>
                <a:spcPct val="100000"/>
              </a:lnSpc>
              <a:spcBef>
                <a:spcPts val="0"/>
              </a:spcBef>
              <a:spcAft>
                <a:spcPts val="0"/>
              </a:spcAft>
              <a:buClr>
                <a:srgbClr val="434343"/>
              </a:buClr>
              <a:buSzPts val="1200"/>
              <a:buFont typeface="Roboto Condensed Light"/>
              <a:buChar char="○"/>
              <a:defRPr sz="2667">
                <a:solidFill>
                  <a:srgbClr val="212121"/>
                </a:solidFill>
              </a:defRPr>
            </a:lvl8pPr>
            <a:lvl9pPr lvl="8" rtl="0">
              <a:lnSpc>
                <a:spcPct val="100000"/>
              </a:lnSpc>
              <a:spcBef>
                <a:spcPts val="0"/>
              </a:spcBef>
              <a:spcAft>
                <a:spcPts val="0"/>
              </a:spcAft>
              <a:buClr>
                <a:srgbClr val="434343"/>
              </a:buClr>
              <a:buSzPts val="1200"/>
              <a:buFont typeface="Roboto Condensed Light"/>
              <a:buChar char="■"/>
              <a:defRPr sz="2667">
                <a:solidFill>
                  <a:srgbClr val="212121"/>
                </a:solidFill>
              </a:defRPr>
            </a:lvl9pPr>
          </a:lstStyle>
          <a:p>
            <a:endParaRPr/>
          </a:p>
        </p:txBody>
      </p:sp>
    </p:spTree>
    <p:extLst>
      <p:ext uri="{BB962C8B-B14F-4D97-AF65-F5344CB8AC3E}">
        <p14:creationId xmlns:p14="http://schemas.microsoft.com/office/powerpoint/2010/main" val="31355821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lt1"/>
        </a:solidFill>
        <a:effectLst/>
      </p:bgPr>
    </p:bg>
    <p:spTree>
      <p:nvGrpSpPr>
        <p:cNvPr id="1" name="Shape 424"/>
        <p:cNvGrpSpPr/>
        <p:nvPr/>
      </p:nvGrpSpPr>
      <p:grpSpPr>
        <a:xfrm>
          <a:off x="0" y="0"/>
          <a:ext cx="0" cy="0"/>
          <a:chOff x="0" y="0"/>
          <a:chExt cx="0" cy="0"/>
        </a:xfrm>
      </p:grpSpPr>
      <p:sp>
        <p:nvSpPr>
          <p:cNvPr id="425" name="Google Shape;425;p9"/>
          <p:cNvSpPr/>
          <p:nvPr/>
        </p:nvSpPr>
        <p:spPr>
          <a:xfrm>
            <a:off x="6583207" y="5416620"/>
            <a:ext cx="948555" cy="948555"/>
          </a:xfrm>
          <a:custGeom>
            <a:avLst/>
            <a:gdLst/>
            <a:ahLst/>
            <a:cxnLst/>
            <a:rect l="l" t="t" r="r" b="b"/>
            <a:pathLst>
              <a:path w="14682" h="14682" extrusionOk="0">
                <a:moveTo>
                  <a:pt x="7418" y="4690"/>
                </a:moveTo>
                <a:cubicBezTo>
                  <a:pt x="8715" y="4690"/>
                  <a:pt x="9863" y="5645"/>
                  <a:pt x="10031" y="6961"/>
                </a:cubicBezTo>
                <a:cubicBezTo>
                  <a:pt x="10254" y="8658"/>
                  <a:pt x="8902" y="9929"/>
                  <a:pt x="7434" y="9929"/>
                </a:cubicBezTo>
                <a:cubicBezTo>
                  <a:pt x="6904" y="9929"/>
                  <a:pt x="6358" y="9764"/>
                  <a:pt x="5867" y="9393"/>
                </a:cubicBezTo>
                <a:cubicBezTo>
                  <a:pt x="4012" y="7994"/>
                  <a:pt x="4772" y="5046"/>
                  <a:pt x="7082" y="4712"/>
                </a:cubicBezTo>
                <a:cubicBezTo>
                  <a:pt x="7195" y="4697"/>
                  <a:pt x="7307" y="4690"/>
                  <a:pt x="7418" y="4690"/>
                </a:cubicBezTo>
                <a:close/>
                <a:moveTo>
                  <a:pt x="7569" y="0"/>
                </a:moveTo>
                <a:lnTo>
                  <a:pt x="5168" y="335"/>
                </a:lnTo>
                <a:lnTo>
                  <a:pt x="5046" y="1794"/>
                </a:lnTo>
                <a:cubicBezTo>
                  <a:pt x="4529" y="2007"/>
                  <a:pt x="4073" y="2250"/>
                  <a:pt x="3648" y="2584"/>
                </a:cubicBezTo>
                <a:lnTo>
                  <a:pt x="2310" y="1976"/>
                </a:lnTo>
                <a:lnTo>
                  <a:pt x="851" y="3921"/>
                </a:lnTo>
                <a:lnTo>
                  <a:pt x="1794" y="5046"/>
                </a:lnTo>
                <a:cubicBezTo>
                  <a:pt x="1581" y="5532"/>
                  <a:pt x="1459" y="6049"/>
                  <a:pt x="1398" y="6596"/>
                </a:cubicBezTo>
                <a:lnTo>
                  <a:pt x="0" y="7113"/>
                </a:lnTo>
                <a:lnTo>
                  <a:pt x="335" y="9514"/>
                </a:lnTo>
                <a:lnTo>
                  <a:pt x="1794" y="9666"/>
                </a:lnTo>
                <a:cubicBezTo>
                  <a:pt x="2006" y="10153"/>
                  <a:pt x="2280" y="10608"/>
                  <a:pt x="2584" y="11034"/>
                </a:cubicBezTo>
                <a:lnTo>
                  <a:pt x="1976" y="12371"/>
                </a:lnTo>
                <a:lnTo>
                  <a:pt x="3921" y="13830"/>
                </a:lnTo>
                <a:lnTo>
                  <a:pt x="5076" y="12888"/>
                </a:lnTo>
                <a:cubicBezTo>
                  <a:pt x="5563" y="13101"/>
                  <a:pt x="6049" y="13223"/>
                  <a:pt x="6596" y="13314"/>
                </a:cubicBezTo>
                <a:lnTo>
                  <a:pt x="7113" y="14681"/>
                </a:lnTo>
                <a:lnTo>
                  <a:pt x="9514" y="14347"/>
                </a:lnTo>
                <a:lnTo>
                  <a:pt x="9636" y="12888"/>
                </a:lnTo>
                <a:cubicBezTo>
                  <a:pt x="10122" y="12675"/>
                  <a:pt x="10608" y="12402"/>
                  <a:pt x="11034" y="12098"/>
                </a:cubicBezTo>
                <a:lnTo>
                  <a:pt x="12341" y="12675"/>
                </a:lnTo>
                <a:lnTo>
                  <a:pt x="13830" y="10730"/>
                </a:lnTo>
                <a:lnTo>
                  <a:pt x="12888" y="9605"/>
                </a:lnTo>
                <a:cubicBezTo>
                  <a:pt x="13070" y="9119"/>
                  <a:pt x="13222" y="8602"/>
                  <a:pt x="13283" y="8086"/>
                </a:cubicBezTo>
                <a:lnTo>
                  <a:pt x="14681" y="7569"/>
                </a:lnTo>
                <a:lnTo>
                  <a:pt x="14347" y="5137"/>
                </a:lnTo>
                <a:lnTo>
                  <a:pt x="12888" y="5016"/>
                </a:lnTo>
                <a:cubicBezTo>
                  <a:pt x="12675" y="4529"/>
                  <a:pt x="12402" y="4073"/>
                  <a:pt x="12067" y="3648"/>
                </a:cubicBezTo>
                <a:lnTo>
                  <a:pt x="12675" y="2310"/>
                </a:lnTo>
                <a:lnTo>
                  <a:pt x="10760" y="821"/>
                </a:lnTo>
                <a:lnTo>
                  <a:pt x="9605" y="1794"/>
                </a:lnTo>
                <a:cubicBezTo>
                  <a:pt x="9119" y="1581"/>
                  <a:pt x="8602" y="1429"/>
                  <a:pt x="8086" y="1368"/>
                </a:cubicBezTo>
                <a:lnTo>
                  <a:pt x="7569" y="0"/>
                </a:lnTo>
                <a:close/>
              </a:path>
            </a:pathLst>
          </a:custGeom>
          <a:solidFill>
            <a:srgbClr val="90CAF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26" name="Google Shape;426;p9"/>
          <p:cNvGrpSpPr/>
          <p:nvPr/>
        </p:nvGrpSpPr>
        <p:grpSpPr>
          <a:xfrm>
            <a:off x="6024301" y="5245488"/>
            <a:ext cx="600971" cy="600971"/>
            <a:chOff x="2948201" y="3788666"/>
            <a:chExt cx="450728" cy="450728"/>
          </a:xfrm>
        </p:grpSpPr>
        <p:sp>
          <p:nvSpPr>
            <p:cNvPr id="427" name="Google Shape;427;p9"/>
            <p:cNvSpPr/>
            <p:nvPr/>
          </p:nvSpPr>
          <p:spPr>
            <a:xfrm>
              <a:off x="3092498" y="3933353"/>
              <a:ext cx="199732" cy="163729"/>
            </a:xfrm>
            <a:custGeom>
              <a:avLst/>
              <a:gdLst/>
              <a:ahLst/>
              <a:cxnLst/>
              <a:rect l="l" t="t" r="r" b="b"/>
              <a:pathLst>
                <a:path w="4122" h="3379" extrusionOk="0">
                  <a:moveTo>
                    <a:pt x="1806" y="1"/>
                  </a:moveTo>
                  <a:cubicBezTo>
                    <a:pt x="1756" y="1"/>
                    <a:pt x="1703" y="8"/>
                    <a:pt x="1642" y="24"/>
                  </a:cubicBezTo>
                  <a:lnTo>
                    <a:pt x="1551" y="24"/>
                  </a:lnTo>
                  <a:cubicBezTo>
                    <a:pt x="1551" y="54"/>
                    <a:pt x="1703" y="24"/>
                    <a:pt x="1977" y="84"/>
                  </a:cubicBezTo>
                  <a:cubicBezTo>
                    <a:pt x="2311" y="115"/>
                    <a:pt x="2645" y="297"/>
                    <a:pt x="2919" y="540"/>
                  </a:cubicBezTo>
                  <a:cubicBezTo>
                    <a:pt x="3284" y="935"/>
                    <a:pt x="3436" y="1483"/>
                    <a:pt x="3314" y="1999"/>
                  </a:cubicBezTo>
                  <a:cubicBezTo>
                    <a:pt x="3253" y="2303"/>
                    <a:pt x="3101" y="2607"/>
                    <a:pt x="2888" y="2820"/>
                  </a:cubicBezTo>
                  <a:cubicBezTo>
                    <a:pt x="2571" y="3100"/>
                    <a:pt x="2174" y="3253"/>
                    <a:pt x="1775" y="3253"/>
                  </a:cubicBezTo>
                  <a:cubicBezTo>
                    <a:pt x="1523" y="3253"/>
                    <a:pt x="1269" y="3192"/>
                    <a:pt x="1034" y="3063"/>
                  </a:cubicBezTo>
                  <a:cubicBezTo>
                    <a:pt x="761" y="2911"/>
                    <a:pt x="518" y="2698"/>
                    <a:pt x="396" y="2425"/>
                  </a:cubicBezTo>
                  <a:cubicBezTo>
                    <a:pt x="122" y="1938"/>
                    <a:pt x="122" y="1361"/>
                    <a:pt x="396" y="905"/>
                  </a:cubicBezTo>
                  <a:cubicBezTo>
                    <a:pt x="548" y="571"/>
                    <a:pt x="852" y="328"/>
                    <a:pt x="1186" y="176"/>
                  </a:cubicBezTo>
                  <a:cubicBezTo>
                    <a:pt x="1399" y="84"/>
                    <a:pt x="1551" y="54"/>
                    <a:pt x="1551" y="54"/>
                  </a:cubicBezTo>
                  <a:lnTo>
                    <a:pt x="1460" y="54"/>
                  </a:lnTo>
                  <a:cubicBezTo>
                    <a:pt x="1338" y="54"/>
                    <a:pt x="1247" y="84"/>
                    <a:pt x="1156" y="115"/>
                  </a:cubicBezTo>
                  <a:cubicBezTo>
                    <a:pt x="791" y="236"/>
                    <a:pt x="487" y="510"/>
                    <a:pt x="305" y="844"/>
                  </a:cubicBezTo>
                  <a:cubicBezTo>
                    <a:pt x="31" y="1331"/>
                    <a:pt x="1" y="1938"/>
                    <a:pt x="274" y="2455"/>
                  </a:cubicBezTo>
                  <a:cubicBezTo>
                    <a:pt x="426" y="2759"/>
                    <a:pt x="670" y="3002"/>
                    <a:pt x="974" y="3154"/>
                  </a:cubicBezTo>
                  <a:cubicBezTo>
                    <a:pt x="1254" y="3310"/>
                    <a:pt x="1534" y="3378"/>
                    <a:pt x="1800" y="3378"/>
                  </a:cubicBezTo>
                  <a:cubicBezTo>
                    <a:pt x="3145" y="3378"/>
                    <a:pt x="4122" y="1622"/>
                    <a:pt x="2980" y="479"/>
                  </a:cubicBezTo>
                  <a:cubicBezTo>
                    <a:pt x="2706" y="206"/>
                    <a:pt x="2341" y="54"/>
                    <a:pt x="1946" y="24"/>
                  </a:cubicBezTo>
                  <a:cubicBezTo>
                    <a:pt x="1901" y="8"/>
                    <a:pt x="1855" y="1"/>
                    <a:pt x="180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9"/>
            <p:cNvSpPr/>
            <p:nvPr/>
          </p:nvSpPr>
          <p:spPr>
            <a:xfrm>
              <a:off x="2948201" y="3788666"/>
              <a:ext cx="450728" cy="450728"/>
            </a:xfrm>
            <a:custGeom>
              <a:avLst/>
              <a:gdLst/>
              <a:ahLst/>
              <a:cxnLst/>
              <a:rect l="l" t="t" r="r" b="b"/>
              <a:pathLst>
                <a:path w="9302" h="9302" extrusionOk="0">
                  <a:moveTo>
                    <a:pt x="4987" y="483"/>
                  </a:moveTo>
                  <a:lnTo>
                    <a:pt x="5046" y="669"/>
                  </a:lnTo>
                  <a:lnTo>
                    <a:pt x="5107" y="821"/>
                  </a:lnTo>
                  <a:cubicBezTo>
                    <a:pt x="5114" y="828"/>
                    <a:pt x="5119" y="836"/>
                    <a:pt x="5124" y="843"/>
                  </a:cubicBezTo>
                  <a:lnTo>
                    <a:pt x="5124" y="843"/>
                  </a:lnTo>
                  <a:lnTo>
                    <a:pt x="5076" y="699"/>
                  </a:lnTo>
                  <a:cubicBezTo>
                    <a:pt x="5051" y="638"/>
                    <a:pt x="5022" y="565"/>
                    <a:pt x="4987" y="483"/>
                  </a:cubicBezTo>
                  <a:close/>
                  <a:moveTo>
                    <a:pt x="5124" y="843"/>
                  </a:moveTo>
                  <a:lnTo>
                    <a:pt x="5137" y="882"/>
                  </a:lnTo>
                  <a:lnTo>
                    <a:pt x="5167" y="912"/>
                  </a:lnTo>
                  <a:cubicBezTo>
                    <a:pt x="5144" y="889"/>
                    <a:pt x="5139" y="866"/>
                    <a:pt x="5124" y="843"/>
                  </a:cubicBezTo>
                  <a:close/>
                  <a:moveTo>
                    <a:pt x="4833" y="0"/>
                  </a:moveTo>
                  <a:lnTo>
                    <a:pt x="3313" y="213"/>
                  </a:lnTo>
                  <a:lnTo>
                    <a:pt x="3283" y="213"/>
                  </a:lnTo>
                  <a:lnTo>
                    <a:pt x="3283" y="244"/>
                  </a:lnTo>
                  <a:lnTo>
                    <a:pt x="3194" y="1136"/>
                  </a:lnTo>
                  <a:lnTo>
                    <a:pt x="3194" y="1136"/>
                  </a:lnTo>
                  <a:cubicBezTo>
                    <a:pt x="2881" y="1254"/>
                    <a:pt x="2622" y="1425"/>
                    <a:pt x="2363" y="1624"/>
                  </a:cubicBezTo>
                  <a:lnTo>
                    <a:pt x="2363" y="1624"/>
                  </a:lnTo>
                  <a:lnTo>
                    <a:pt x="1550" y="1247"/>
                  </a:lnTo>
                  <a:lnTo>
                    <a:pt x="1520" y="1247"/>
                  </a:lnTo>
                  <a:lnTo>
                    <a:pt x="1489" y="1277"/>
                  </a:lnTo>
                  <a:lnTo>
                    <a:pt x="547" y="2493"/>
                  </a:lnTo>
                  <a:lnTo>
                    <a:pt x="547" y="2523"/>
                  </a:lnTo>
                  <a:lnTo>
                    <a:pt x="578" y="2554"/>
                  </a:lnTo>
                  <a:lnTo>
                    <a:pt x="1137" y="3260"/>
                  </a:lnTo>
                  <a:lnTo>
                    <a:pt x="1137" y="3260"/>
                  </a:lnTo>
                  <a:cubicBezTo>
                    <a:pt x="1001" y="3547"/>
                    <a:pt x="942" y="3860"/>
                    <a:pt x="885" y="4174"/>
                  </a:cubicBezTo>
                  <a:lnTo>
                    <a:pt x="885" y="4174"/>
                  </a:lnTo>
                  <a:lnTo>
                    <a:pt x="61" y="4469"/>
                  </a:lnTo>
                  <a:lnTo>
                    <a:pt x="0" y="4469"/>
                  </a:lnTo>
                  <a:lnTo>
                    <a:pt x="0" y="4529"/>
                  </a:lnTo>
                  <a:cubicBezTo>
                    <a:pt x="91" y="5016"/>
                    <a:pt x="152" y="5532"/>
                    <a:pt x="213" y="6049"/>
                  </a:cubicBezTo>
                  <a:lnTo>
                    <a:pt x="213" y="6110"/>
                  </a:lnTo>
                  <a:lnTo>
                    <a:pt x="274" y="6110"/>
                  </a:lnTo>
                  <a:lnTo>
                    <a:pt x="1138" y="6168"/>
                  </a:lnTo>
                  <a:lnTo>
                    <a:pt x="1138" y="6168"/>
                  </a:lnTo>
                  <a:cubicBezTo>
                    <a:pt x="1282" y="6454"/>
                    <a:pt x="1427" y="6740"/>
                    <a:pt x="1624" y="7000"/>
                  </a:cubicBezTo>
                  <a:lnTo>
                    <a:pt x="1624" y="7000"/>
                  </a:lnTo>
                  <a:lnTo>
                    <a:pt x="1277" y="7782"/>
                  </a:lnTo>
                  <a:lnTo>
                    <a:pt x="1246" y="7842"/>
                  </a:lnTo>
                  <a:lnTo>
                    <a:pt x="1277" y="7873"/>
                  </a:lnTo>
                  <a:lnTo>
                    <a:pt x="2493" y="8785"/>
                  </a:lnTo>
                  <a:lnTo>
                    <a:pt x="2523" y="8815"/>
                  </a:lnTo>
                  <a:lnTo>
                    <a:pt x="2584" y="8785"/>
                  </a:lnTo>
                  <a:lnTo>
                    <a:pt x="3264" y="8193"/>
                  </a:lnTo>
                  <a:lnTo>
                    <a:pt x="3264" y="8193"/>
                  </a:lnTo>
                  <a:cubicBezTo>
                    <a:pt x="3538" y="8299"/>
                    <a:pt x="3835" y="8381"/>
                    <a:pt x="4134" y="8439"/>
                  </a:cubicBezTo>
                  <a:lnTo>
                    <a:pt x="4134" y="8439"/>
                  </a:lnTo>
                  <a:lnTo>
                    <a:pt x="4134" y="8450"/>
                  </a:lnTo>
                  <a:lnTo>
                    <a:pt x="4134" y="8511"/>
                  </a:lnTo>
                  <a:lnTo>
                    <a:pt x="4195" y="8602"/>
                  </a:lnTo>
                  <a:lnTo>
                    <a:pt x="4286" y="8815"/>
                  </a:lnTo>
                  <a:lnTo>
                    <a:pt x="4438" y="9271"/>
                  </a:lnTo>
                  <a:lnTo>
                    <a:pt x="4438" y="9301"/>
                  </a:lnTo>
                  <a:lnTo>
                    <a:pt x="4499" y="9301"/>
                  </a:lnTo>
                  <a:lnTo>
                    <a:pt x="6018" y="9089"/>
                  </a:lnTo>
                  <a:lnTo>
                    <a:pt x="6079" y="9089"/>
                  </a:lnTo>
                  <a:lnTo>
                    <a:pt x="6079" y="9058"/>
                  </a:lnTo>
                  <a:cubicBezTo>
                    <a:pt x="6108" y="8742"/>
                    <a:pt x="6137" y="8452"/>
                    <a:pt x="6140" y="8165"/>
                  </a:cubicBezTo>
                  <a:lnTo>
                    <a:pt x="6140" y="8165"/>
                  </a:lnTo>
                  <a:cubicBezTo>
                    <a:pt x="6425" y="8047"/>
                    <a:pt x="6709" y="7876"/>
                    <a:pt x="6968" y="7678"/>
                  </a:cubicBezTo>
                  <a:lnTo>
                    <a:pt x="6968" y="7678"/>
                  </a:lnTo>
                  <a:lnTo>
                    <a:pt x="7751" y="8055"/>
                  </a:lnTo>
                  <a:lnTo>
                    <a:pt x="7812" y="8055"/>
                  </a:lnTo>
                  <a:lnTo>
                    <a:pt x="7842" y="7994"/>
                  </a:lnTo>
                  <a:lnTo>
                    <a:pt x="8754" y="6779"/>
                  </a:lnTo>
                  <a:lnTo>
                    <a:pt x="8784" y="6748"/>
                  </a:lnTo>
                  <a:lnTo>
                    <a:pt x="8754" y="6718"/>
                  </a:lnTo>
                  <a:lnTo>
                    <a:pt x="8192" y="6037"/>
                  </a:lnTo>
                  <a:lnTo>
                    <a:pt x="8192" y="6037"/>
                  </a:lnTo>
                  <a:cubicBezTo>
                    <a:pt x="8300" y="5734"/>
                    <a:pt x="8381" y="5431"/>
                    <a:pt x="8415" y="5128"/>
                  </a:cubicBezTo>
                  <a:lnTo>
                    <a:pt x="8415" y="5128"/>
                  </a:lnTo>
                  <a:lnTo>
                    <a:pt x="9271" y="4803"/>
                  </a:lnTo>
                  <a:lnTo>
                    <a:pt x="9301" y="4803"/>
                  </a:lnTo>
                  <a:lnTo>
                    <a:pt x="9301" y="4772"/>
                  </a:lnTo>
                  <a:cubicBezTo>
                    <a:pt x="9240" y="4225"/>
                    <a:pt x="9149" y="3709"/>
                    <a:pt x="9088" y="3253"/>
                  </a:cubicBezTo>
                  <a:lnTo>
                    <a:pt x="9088" y="3192"/>
                  </a:lnTo>
                  <a:lnTo>
                    <a:pt x="9058" y="3192"/>
                  </a:lnTo>
                  <a:lnTo>
                    <a:pt x="8166" y="3134"/>
                  </a:lnTo>
                  <a:lnTo>
                    <a:pt x="8166" y="3134"/>
                  </a:lnTo>
                  <a:cubicBezTo>
                    <a:pt x="8048" y="2821"/>
                    <a:pt x="7877" y="2561"/>
                    <a:pt x="7677" y="2303"/>
                  </a:cubicBezTo>
                  <a:lnTo>
                    <a:pt x="7677" y="2303"/>
                  </a:lnTo>
                  <a:cubicBezTo>
                    <a:pt x="7821" y="1985"/>
                    <a:pt x="7937" y="1724"/>
                    <a:pt x="8025" y="1490"/>
                  </a:cubicBezTo>
                  <a:lnTo>
                    <a:pt x="8025" y="1459"/>
                  </a:lnTo>
                  <a:lnTo>
                    <a:pt x="6778" y="548"/>
                  </a:lnTo>
                  <a:lnTo>
                    <a:pt x="6079" y="1125"/>
                  </a:lnTo>
                  <a:cubicBezTo>
                    <a:pt x="5866" y="1034"/>
                    <a:pt x="5623" y="973"/>
                    <a:pt x="5350" y="943"/>
                  </a:cubicBezTo>
                  <a:lnTo>
                    <a:pt x="5350" y="943"/>
                  </a:lnTo>
                  <a:cubicBezTo>
                    <a:pt x="5593" y="1003"/>
                    <a:pt x="5836" y="1064"/>
                    <a:pt x="6079" y="1155"/>
                  </a:cubicBezTo>
                  <a:lnTo>
                    <a:pt x="6764" y="590"/>
                  </a:lnTo>
                  <a:lnTo>
                    <a:pt x="6764" y="590"/>
                  </a:lnTo>
                  <a:lnTo>
                    <a:pt x="7944" y="1505"/>
                  </a:lnTo>
                  <a:lnTo>
                    <a:pt x="7944" y="1505"/>
                  </a:lnTo>
                  <a:cubicBezTo>
                    <a:pt x="7829" y="1763"/>
                    <a:pt x="7714" y="2023"/>
                    <a:pt x="7599" y="2310"/>
                  </a:cubicBezTo>
                  <a:lnTo>
                    <a:pt x="7599" y="2341"/>
                  </a:lnTo>
                  <a:cubicBezTo>
                    <a:pt x="7781" y="2614"/>
                    <a:pt x="7964" y="2888"/>
                    <a:pt x="8085" y="3192"/>
                  </a:cubicBezTo>
                  <a:lnTo>
                    <a:pt x="8085" y="3222"/>
                  </a:lnTo>
                  <a:lnTo>
                    <a:pt x="8116" y="3222"/>
                  </a:lnTo>
                  <a:lnTo>
                    <a:pt x="9001" y="3311"/>
                  </a:lnTo>
                  <a:lnTo>
                    <a:pt x="9001" y="3311"/>
                  </a:lnTo>
                  <a:cubicBezTo>
                    <a:pt x="9059" y="3747"/>
                    <a:pt x="9116" y="4237"/>
                    <a:pt x="9174" y="4755"/>
                  </a:cubicBezTo>
                  <a:lnTo>
                    <a:pt x="9174" y="4755"/>
                  </a:lnTo>
                  <a:lnTo>
                    <a:pt x="8359" y="5046"/>
                  </a:lnTo>
                  <a:lnTo>
                    <a:pt x="8328" y="5046"/>
                  </a:lnTo>
                  <a:lnTo>
                    <a:pt x="8328" y="5076"/>
                  </a:lnTo>
                  <a:cubicBezTo>
                    <a:pt x="8268" y="5411"/>
                    <a:pt x="8207" y="5745"/>
                    <a:pt x="8055" y="6049"/>
                  </a:cubicBezTo>
                  <a:lnTo>
                    <a:pt x="8055" y="6080"/>
                  </a:lnTo>
                  <a:lnTo>
                    <a:pt x="8085" y="6110"/>
                  </a:lnTo>
                  <a:lnTo>
                    <a:pt x="8657" y="6768"/>
                  </a:lnTo>
                  <a:lnTo>
                    <a:pt x="8657" y="6768"/>
                  </a:lnTo>
                  <a:cubicBezTo>
                    <a:pt x="8378" y="7157"/>
                    <a:pt x="8098" y="7522"/>
                    <a:pt x="7793" y="7911"/>
                  </a:cubicBezTo>
                  <a:lnTo>
                    <a:pt x="7793" y="7911"/>
                  </a:lnTo>
                  <a:lnTo>
                    <a:pt x="6991" y="7538"/>
                  </a:lnTo>
                  <a:lnTo>
                    <a:pt x="6961" y="7538"/>
                  </a:lnTo>
                  <a:lnTo>
                    <a:pt x="6930" y="7569"/>
                  </a:lnTo>
                  <a:cubicBezTo>
                    <a:pt x="6657" y="7782"/>
                    <a:pt x="6383" y="7934"/>
                    <a:pt x="6079" y="8055"/>
                  </a:cubicBezTo>
                  <a:lnTo>
                    <a:pt x="6049" y="8055"/>
                  </a:lnTo>
                  <a:lnTo>
                    <a:pt x="6049" y="8116"/>
                  </a:lnTo>
                  <a:cubicBezTo>
                    <a:pt x="6020" y="8402"/>
                    <a:pt x="5992" y="8689"/>
                    <a:pt x="5963" y="8975"/>
                  </a:cubicBezTo>
                  <a:lnTo>
                    <a:pt x="5963" y="8975"/>
                  </a:lnTo>
                  <a:lnTo>
                    <a:pt x="4551" y="9173"/>
                  </a:lnTo>
                  <a:lnTo>
                    <a:pt x="4551" y="9173"/>
                  </a:lnTo>
                  <a:cubicBezTo>
                    <a:pt x="4519" y="9038"/>
                    <a:pt x="4463" y="8924"/>
                    <a:pt x="4407" y="8785"/>
                  </a:cubicBezTo>
                  <a:lnTo>
                    <a:pt x="4316" y="8572"/>
                  </a:lnTo>
                  <a:lnTo>
                    <a:pt x="4286" y="8450"/>
                  </a:lnTo>
                  <a:lnTo>
                    <a:pt x="4255" y="8390"/>
                  </a:lnTo>
                  <a:lnTo>
                    <a:pt x="4255" y="8359"/>
                  </a:lnTo>
                  <a:lnTo>
                    <a:pt x="4225" y="8298"/>
                  </a:lnTo>
                  <a:cubicBezTo>
                    <a:pt x="3891" y="8268"/>
                    <a:pt x="3556" y="8177"/>
                    <a:pt x="3283" y="8055"/>
                  </a:cubicBezTo>
                  <a:lnTo>
                    <a:pt x="3222" y="8055"/>
                  </a:lnTo>
                  <a:lnTo>
                    <a:pt x="3192" y="8086"/>
                  </a:lnTo>
                  <a:cubicBezTo>
                    <a:pt x="2969" y="8281"/>
                    <a:pt x="2746" y="8450"/>
                    <a:pt x="2546" y="8641"/>
                  </a:cubicBezTo>
                  <a:lnTo>
                    <a:pt x="2546" y="8641"/>
                  </a:lnTo>
                  <a:lnTo>
                    <a:pt x="1428" y="7774"/>
                  </a:lnTo>
                  <a:lnTo>
                    <a:pt x="1428" y="7774"/>
                  </a:lnTo>
                  <a:lnTo>
                    <a:pt x="1763" y="6991"/>
                  </a:lnTo>
                  <a:lnTo>
                    <a:pt x="1763" y="6961"/>
                  </a:lnTo>
                  <a:lnTo>
                    <a:pt x="1763" y="6931"/>
                  </a:lnTo>
                  <a:cubicBezTo>
                    <a:pt x="1550" y="6657"/>
                    <a:pt x="1398" y="6383"/>
                    <a:pt x="1246" y="6080"/>
                  </a:cubicBezTo>
                  <a:lnTo>
                    <a:pt x="1246" y="6049"/>
                  </a:lnTo>
                  <a:lnTo>
                    <a:pt x="1216" y="6049"/>
                  </a:lnTo>
                  <a:lnTo>
                    <a:pt x="355" y="5963"/>
                  </a:lnTo>
                  <a:lnTo>
                    <a:pt x="355" y="5963"/>
                  </a:lnTo>
                  <a:cubicBezTo>
                    <a:pt x="272" y="5481"/>
                    <a:pt x="215" y="5001"/>
                    <a:pt x="158" y="4546"/>
                  </a:cubicBezTo>
                  <a:lnTo>
                    <a:pt x="158" y="4546"/>
                  </a:lnTo>
                  <a:lnTo>
                    <a:pt x="973" y="4225"/>
                  </a:lnTo>
                  <a:lnTo>
                    <a:pt x="1003" y="4225"/>
                  </a:lnTo>
                  <a:lnTo>
                    <a:pt x="1003" y="4195"/>
                  </a:lnTo>
                  <a:cubicBezTo>
                    <a:pt x="1034" y="3891"/>
                    <a:pt x="1125" y="3557"/>
                    <a:pt x="1246" y="3253"/>
                  </a:cubicBezTo>
                  <a:lnTo>
                    <a:pt x="1246" y="3222"/>
                  </a:lnTo>
                  <a:lnTo>
                    <a:pt x="1246" y="3192"/>
                  </a:lnTo>
                  <a:lnTo>
                    <a:pt x="663" y="2521"/>
                  </a:lnTo>
                  <a:lnTo>
                    <a:pt x="663" y="2521"/>
                  </a:lnTo>
                  <a:lnTo>
                    <a:pt x="1565" y="1328"/>
                  </a:lnTo>
                  <a:lnTo>
                    <a:pt x="1565" y="1328"/>
                  </a:lnTo>
                  <a:lnTo>
                    <a:pt x="2371" y="1703"/>
                  </a:lnTo>
                  <a:lnTo>
                    <a:pt x="2401" y="1703"/>
                  </a:lnTo>
                  <a:cubicBezTo>
                    <a:pt x="2645" y="1490"/>
                    <a:pt x="2948" y="1307"/>
                    <a:pt x="3252" y="1186"/>
                  </a:cubicBezTo>
                  <a:lnTo>
                    <a:pt x="3252" y="1155"/>
                  </a:lnTo>
                  <a:cubicBezTo>
                    <a:pt x="3282" y="832"/>
                    <a:pt x="3311" y="537"/>
                    <a:pt x="3341" y="270"/>
                  </a:cubicBezTo>
                  <a:lnTo>
                    <a:pt x="3341" y="270"/>
                  </a:lnTo>
                  <a:lnTo>
                    <a:pt x="4804" y="65"/>
                  </a:lnTo>
                  <a:lnTo>
                    <a:pt x="4804" y="65"/>
                  </a:lnTo>
                  <a:cubicBezTo>
                    <a:pt x="4876" y="226"/>
                    <a:pt x="4936" y="365"/>
                    <a:pt x="4987" y="483"/>
                  </a:cubicBezTo>
                  <a:lnTo>
                    <a:pt x="4987" y="483"/>
                  </a:lnTo>
                  <a:lnTo>
                    <a:pt x="4833"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9" name="Google Shape;429;p9"/>
          <p:cNvSpPr/>
          <p:nvPr/>
        </p:nvSpPr>
        <p:spPr>
          <a:xfrm rot="-8100000">
            <a:off x="8723253" y="1254963"/>
            <a:ext cx="2318241" cy="1524585"/>
          </a:xfrm>
          <a:custGeom>
            <a:avLst/>
            <a:gdLst/>
            <a:ahLst/>
            <a:cxnLst/>
            <a:rect l="l" t="t" r="r" b="b"/>
            <a:pathLst>
              <a:path w="21916" h="14413" extrusionOk="0">
                <a:moveTo>
                  <a:pt x="17442" y="1"/>
                </a:moveTo>
                <a:cubicBezTo>
                  <a:pt x="16743" y="1"/>
                  <a:pt x="16031" y="157"/>
                  <a:pt x="15472" y="431"/>
                </a:cubicBezTo>
                <a:cubicBezTo>
                  <a:pt x="14104" y="1099"/>
                  <a:pt x="13162" y="2376"/>
                  <a:pt x="12250" y="3561"/>
                </a:cubicBezTo>
                <a:cubicBezTo>
                  <a:pt x="11307" y="4777"/>
                  <a:pt x="10274" y="5993"/>
                  <a:pt x="8815" y="6510"/>
                </a:cubicBezTo>
                <a:cubicBezTo>
                  <a:pt x="8221" y="6708"/>
                  <a:pt x="7609" y="6767"/>
                  <a:pt x="6988" y="6767"/>
                </a:cubicBezTo>
                <a:cubicBezTo>
                  <a:pt x="6046" y="6767"/>
                  <a:pt x="5081" y="6630"/>
                  <a:pt x="4125" y="6630"/>
                </a:cubicBezTo>
                <a:cubicBezTo>
                  <a:pt x="4067" y="6630"/>
                  <a:pt x="4009" y="6630"/>
                  <a:pt x="3952" y="6631"/>
                </a:cubicBezTo>
                <a:cubicBezTo>
                  <a:pt x="2310" y="6631"/>
                  <a:pt x="395" y="7422"/>
                  <a:pt x="152" y="9033"/>
                </a:cubicBezTo>
                <a:cubicBezTo>
                  <a:pt x="0" y="9975"/>
                  <a:pt x="304" y="10917"/>
                  <a:pt x="973" y="11616"/>
                </a:cubicBezTo>
                <a:cubicBezTo>
                  <a:pt x="1611" y="12224"/>
                  <a:pt x="2371" y="12741"/>
                  <a:pt x="3222" y="13075"/>
                </a:cubicBezTo>
                <a:cubicBezTo>
                  <a:pt x="5380" y="13957"/>
                  <a:pt x="7721" y="14413"/>
                  <a:pt x="10061" y="14413"/>
                </a:cubicBezTo>
                <a:cubicBezTo>
                  <a:pt x="13101" y="14352"/>
                  <a:pt x="15958" y="12893"/>
                  <a:pt x="17782" y="10461"/>
                </a:cubicBezTo>
                <a:cubicBezTo>
                  <a:pt x="19545" y="8030"/>
                  <a:pt x="21915" y="3805"/>
                  <a:pt x="19849" y="1099"/>
                </a:cubicBezTo>
                <a:lnTo>
                  <a:pt x="19879" y="1099"/>
                </a:lnTo>
                <a:cubicBezTo>
                  <a:pt x="19430" y="327"/>
                  <a:pt x="18450" y="1"/>
                  <a:pt x="17442" y="1"/>
                </a:cubicBezTo>
                <a:close/>
              </a:path>
            </a:pathLst>
          </a:custGeom>
          <a:solidFill>
            <a:srgbClr val="E0E0E0">
              <a:alpha val="293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30" name="Google Shape;430;p9"/>
          <p:cNvGrpSpPr/>
          <p:nvPr/>
        </p:nvGrpSpPr>
        <p:grpSpPr>
          <a:xfrm rot="-900422">
            <a:off x="915369" y="949621"/>
            <a:ext cx="1091868" cy="1076243"/>
            <a:chOff x="2786800" y="3847650"/>
            <a:chExt cx="607925" cy="590950"/>
          </a:xfrm>
        </p:grpSpPr>
        <p:sp>
          <p:nvSpPr>
            <p:cNvPr id="431" name="Google Shape;431;p9"/>
            <p:cNvSpPr/>
            <p:nvPr/>
          </p:nvSpPr>
          <p:spPr>
            <a:xfrm>
              <a:off x="2786800" y="3847650"/>
              <a:ext cx="607925" cy="590950"/>
            </a:xfrm>
            <a:custGeom>
              <a:avLst/>
              <a:gdLst/>
              <a:ahLst/>
              <a:cxnLst/>
              <a:rect l="l" t="t" r="r" b="b"/>
              <a:pathLst>
                <a:path w="24317" h="23638" extrusionOk="0">
                  <a:moveTo>
                    <a:pt x="12666" y="1"/>
                  </a:moveTo>
                  <a:cubicBezTo>
                    <a:pt x="11403" y="1"/>
                    <a:pt x="10142" y="205"/>
                    <a:pt x="8937" y="607"/>
                  </a:cubicBezTo>
                  <a:cubicBezTo>
                    <a:pt x="7842" y="941"/>
                    <a:pt x="6839" y="1458"/>
                    <a:pt x="5897" y="2127"/>
                  </a:cubicBezTo>
                  <a:cubicBezTo>
                    <a:pt x="5411" y="2461"/>
                    <a:pt x="4955" y="2826"/>
                    <a:pt x="4529" y="3221"/>
                  </a:cubicBezTo>
                  <a:cubicBezTo>
                    <a:pt x="4104" y="3646"/>
                    <a:pt x="3708" y="4102"/>
                    <a:pt x="3313" y="4558"/>
                  </a:cubicBezTo>
                  <a:cubicBezTo>
                    <a:pt x="122" y="8662"/>
                    <a:pt x="0" y="14346"/>
                    <a:pt x="2979" y="18601"/>
                  </a:cubicBezTo>
                  <a:cubicBezTo>
                    <a:pt x="3344" y="19087"/>
                    <a:pt x="3708" y="19543"/>
                    <a:pt x="4134" y="19999"/>
                  </a:cubicBezTo>
                  <a:cubicBezTo>
                    <a:pt x="4529" y="20425"/>
                    <a:pt x="4985" y="20790"/>
                    <a:pt x="5441" y="21154"/>
                  </a:cubicBezTo>
                  <a:cubicBezTo>
                    <a:pt x="6353" y="21884"/>
                    <a:pt x="7356" y="22431"/>
                    <a:pt x="8420" y="22826"/>
                  </a:cubicBezTo>
                  <a:cubicBezTo>
                    <a:pt x="9772" y="23367"/>
                    <a:pt x="11195" y="23637"/>
                    <a:pt x="12630" y="23637"/>
                  </a:cubicBezTo>
                  <a:cubicBezTo>
                    <a:pt x="13293" y="23637"/>
                    <a:pt x="13958" y="23580"/>
                    <a:pt x="14621" y="23464"/>
                  </a:cubicBezTo>
                  <a:cubicBezTo>
                    <a:pt x="17964" y="22917"/>
                    <a:pt x="20882" y="20941"/>
                    <a:pt x="22645" y="18054"/>
                  </a:cubicBezTo>
                  <a:cubicBezTo>
                    <a:pt x="23253" y="17081"/>
                    <a:pt x="23678" y="16048"/>
                    <a:pt x="23952" y="14954"/>
                  </a:cubicBezTo>
                  <a:cubicBezTo>
                    <a:pt x="24074" y="14528"/>
                    <a:pt x="24134" y="14133"/>
                    <a:pt x="24195" y="13738"/>
                  </a:cubicBezTo>
                  <a:cubicBezTo>
                    <a:pt x="24256" y="13434"/>
                    <a:pt x="24286" y="13130"/>
                    <a:pt x="24286" y="12826"/>
                  </a:cubicBezTo>
                  <a:cubicBezTo>
                    <a:pt x="24317" y="12583"/>
                    <a:pt x="24317" y="12340"/>
                    <a:pt x="24286" y="12096"/>
                  </a:cubicBezTo>
                  <a:cubicBezTo>
                    <a:pt x="24195" y="12340"/>
                    <a:pt x="24165" y="12583"/>
                    <a:pt x="24165" y="12826"/>
                  </a:cubicBezTo>
                  <a:cubicBezTo>
                    <a:pt x="24134" y="13130"/>
                    <a:pt x="24074" y="13403"/>
                    <a:pt x="24013" y="13707"/>
                  </a:cubicBezTo>
                  <a:cubicBezTo>
                    <a:pt x="23952" y="14102"/>
                    <a:pt x="23861" y="14498"/>
                    <a:pt x="23739" y="14862"/>
                  </a:cubicBezTo>
                  <a:cubicBezTo>
                    <a:pt x="23435" y="15926"/>
                    <a:pt x="22949" y="16929"/>
                    <a:pt x="22341" y="17872"/>
                  </a:cubicBezTo>
                  <a:cubicBezTo>
                    <a:pt x="20201" y="21193"/>
                    <a:pt x="16540" y="23076"/>
                    <a:pt x="12749" y="23076"/>
                  </a:cubicBezTo>
                  <a:cubicBezTo>
                    <a:pt x="11372" y="23076"/>
                    <a:pt x="9977" y="22828"/>
                    <a:pt x="8633" y="22309"/>
                  </a:cubicBezTo>
                  <a:cubicBezTo>
                    <a:pt x="7630" y="21914"/>
                    <a:pt x="6687" y="21367"/>
                    <a:pt x="5836" y="20698"/>
                  </a:cubicBezTo>
                  <a:cubicBezTo>
                    <a:pt x="5380" y="20334"/>
                    <a:pt x="4955" y="19969"/>
                    <a:pt x="4590" y="19574"/>
                  </a:cubicBezTo>
                  <a:cubicBezTo>
                    <a:pt x="4195" y="19148"/>
                    <a:pt x="3830" y="18692"/>
                    <a:pt x="3496" y="18236"/>
                  </a:cubicBezTo>
                  <a:cubicBezTo>
                    <a:pt x="699" y="14224"/>
                    <a:pt x="821" y="8814"/>
                    <a:pt x="3830" y="4953"/>
                  </a:cubicBezTo>
                  <a:cubicBezTo>
                    <a:pt x="4499" y="4042"/>
                    <a:pt x="5319" y="3251"/>
                    <a:pt x="6262" y="2613"/>
                  </a:cubicBezTo>
                  <a:cubicBezTo>
                    <a:pt x="7143" y="1975"/>
                    <a:pt x="8116" y="1488"/>
                    <a:pt x="9149" y="1124"/>
                  </a:cubicBezTo>
                  <a:cubicBezTo>
                    <a:pt x="10332" y="729"/>
                    <a:pt x="11561" y="532"/>
                    <a:pt x="12794" y="532"/>
                  </a:cubicBezTo>
                  <a:cubicBezTo>
                    <a:pt x="13557" y="532"/>
                    <a:pt x="14321" y="608"/>
                    <a:pt x="15076" y="759"/>
                  </a:cubicBezTo>
                  <a:cubicBezTo>
                    <a:pt x="16809" y="1124"/>
                    <a:pt x="18390" y="1883"/>
                    <a:pt x="19788" y="2978"/>
                  </a:cubicBezTo>
                  <a:cubicBezTo>
                    <a:pt x="20912" y="3859"/>
                    <a:pt x="21885" y="4984"/>
                    <a:pt x="22615" y="6230"/>
                  </a:cubicBezTo>
                  <a:cubicBezTo>
                    <a:pt x="23162" y="7172"/>
                    <a:pt x="23587" y="8206"/>
                    <a:pt x="23861" y="9270"/>
                  </a:cubicBezTo>
                  <a:cubicBezTo>
                    <a:pt x="23952" y="9665"/>
                    <a:pt x="24043" y="10060"/>
                    <a:pt x="24074" y="10455"/>
                  </a:cubicBezTo>
                  <a:cubicBezTo>
                    <a:pt x="24134" y="10759"/>
                    <a:pt x="24165" y="11033"/>
                    <a:pt x="24165" y="11336"/>
                  </a:cubicBezTo>
                  <a:cubicBezTo>
                    <a:pt x="24165" y="11580"/>
                    <a:pt x="24195" y="11823"/>
                    <a:pt x="24256" y="12066"/>
                  </a:cubicBezTo>
                  <a:cubicBezTo>
                    <a:pt x="24286" y="11823"/>
                    <a:pt x="24317" y="11610"/>
                    <a:pt x="24317" y="11367"/>
                  </a:cubicBezTo>
                  <a:cubicBezTo>
                    <a:pt x="24317" y="11063"/>
                    <a:pt x="24317" y="10759"/>
                    <a:pt x="24256" y="10455"/>
                  </a:cubicBezTo>
                  <a:cubicBezTo>
                    <a:pt x="24226" y="10060"/>
                    <a:pt x="24165" y="9634"/>
                    <a:pt x="24074" y="9239"/>
                  </a:cubicBezTo>
                  <a:cubicBezTo>
                    <a:pt x="23861" y="8145"/>
                    <a:pt x="23466" y="7051"/>
                    <a:pt x="22919" y="6078"/>
                  </a:cubicBezTo>
                  <a:cubicBezTo>
                    <a:pt x="21308" y="3099"/>
                    <a:pt x="18481" y="1002"/>
                    <a:pt x="15168" y="273"/>
                  </a:cubicBezTo>
                  <a:cubicBezTo>
                    <a:pt x="14343" y="91"/>
                    <a:pt x="13504" y="1"/>
                    <a:pt x="12666"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9"/>
            <p:cNvSpPr/>
            <p:nvPr/>
          </p:nvSpPr>
          <p:spPr>
            <a:xfrm>
              <a:off x="2881025" y="3957700"/>
              <a:ext cx="455200" cy="95975"/>
            </a:xfrm>
            <a:custGeom>
              <a:avLst/>
              <a:gdLst/>
              <a:ahLst/>
              <a:cxnLst/>
              <a:rect l="l" t="t" r="r" b="b"/>
              <a:pathLst>
                <a:path w="18208" h="3839" extrusionOk="0">
                  <a:moveTo>
                    <a:pt x="72" y="1"/>
                  </a:moveTo>
                  <a:cubicBezTo>
                    <a:pt x="67" y="1"/>
                    <a:pt x="64" y="2"/>
                    <a:pt x="61" y="4"/>
                  </a:cubicBezTo>
                  <a:cubicBezTo>
                    <a:pt x="0" y="65"/>
                    <a:pt x="760" y="916"/>
                    <a:pt x="2310" y="1858"/>
                  </a:cubicBezTo>
                  <a:cubicBezTo>
                    <a:pt x="3222" y="2406"/>
                    <a:pt x="4164" y="2831"/>
                    <a:pt x="5198" y="3196"/>
                  </a:cubicBezTo>
                  <a:cubicBezTo>
                    <a:pt x="5471" y="3287"/>
                    <a:pt x="5775" y="3348"/>
                    <a:pt x="6079" y="3439"/>
                  </a:cubicBezTo>
                  <a:lnTo>
                    <a:pt x="6535" y="3561"/>
                  </a:lnTo>
                  <a:cubicBezTo>
                    <a:pt x="6687" y="3591"/>
                    <a:pt x="6839" y="3621"/>
                    <a:pt x="7022" y="3621"/>
                  </a:cubicBezTo>
                  <a:lnTo>
                    <a:pt x="7994" y="3804"/>
                  </a:lnTo>
                  <a:lnTo>
                    <a:pt x="9028" y="3834"/>
                  </a:lnTo>
                  <a:cubicBezTo>
                    <a:pt x="9136" y="3837"/>
                    <a:pt x="9244" y="3838"/>
                    <a:pt x="9352" y="3838"/>
                  </a:cubicBezTo>
                  <a:cubicBezTo>
                    <a:pt x="11612" y="3838"/>
                    <a:pt x="13832" y="3234"/>
                    <a:pt x="15776" y="2132"/>
                  </a:cubicBezTo>
                  <a:lnTo>
                    <a:pt x="16353" y="1828"/>
                  </a:lnTo>
                  <a:cubicBezTo>
                    <a:pt x="16536" y="1706"/>
                    <a:pt x="16688" y="1615"/>
                    <a:pt x="16839" y="1494"/>
                  </a:cubicBezTo>
                  <a:lnTo>
                    <a:pt x="17599" y="977"/>
                  </a:lnTo>
                  <a:cubicBezTo>
                    <a:pt x="17995" y="673"/>
                    <a:pt x="18207" y="491"/>
                    <a:pt x="18177" y="460"/>
                  </a:cubicBezTo>
                  <a:cubicBezTo>
                    <a:pt x="18173" y="456"/>
                    <a:pt x="18166" y="455"/>
                    <a:pt x="18156" y="455"/>
                  </a:cubicBezTo>
                  <a:cubicBezTo>
                    <a:pt x="18083" y="455"/>
                    <a:pt x="17847" y="551"/>
                    <a:pt x="17447" y="764"/>
                  </a:cubicBezTo>
                  <a:lnTo>
                    <a:pt x="16657" y="1190"/>
                  </a:lnTo>
                  <a:cubicBezTo>
                    <a:pt x="16505" y="1281"/>
                    <a:pt x="16353" y="1372"/>
                    <a:pt x="16171" y="1463"/>
                  </a:cubicBezTo>
                  <a:lnTo>
                    <a:pt x="15593" y="1706"/>
                  </a:lnTo>
                  <a:cubicBezTo>
                    <a:pt x="13617" y="2710"/>
                    <a:pt x="11439" y="3197"/>
                    <a:pt x="9229" y="3197"/>
                  </a:cubicBezTo>
                  <a:cubicBezTo>
                    <a:pt x="9162" y="3197"/>
                    <a:pt x="9095" y="3197"/>
                    <a:pt x="9028" y="3196"/>
                  </a:cubicBezTo>
                  <a:lnTo>
                    <a:pt x="8055" y="3165"/>
                  </a:lnTo>
                  <a:lnTo>
                    <a:pt x="7113" y="3013"/>
                  </a:lnTo>
                  <a:lnTo>
                    <a:pt x="6657" y="2953"/>
                  </a:lnTo>
                  <a:lnTo>
                    <a:pt x="6201" y="2831"/>
                  </a:lnTo>
                  <a:cubicBezTo>
                    <a:pt x="5897" y="2770"/>
                    <a:pt x="5623" y="2710"/>
                    <a:pt x="5350" y="2618"/>
                  </a:cubicBezTo>
                  <a:cubicBezTo>
                    <a:pt x="4377" y="2314"/>
                    <a:pt x="3435" y="1919"/>
                    <a:pt x="2523" y="1463"/>
                  </a:cubicBezTo>
                  <a:cubicBezTo>
                    <a:pt x="1036" y="676"/>
                    <a:pt x="192" y="1"/>
                    <a:pt x="72"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9"/>
            <p:cNvSpPr/>
            <p:nvPr/>
          </p:nvSpPr>
          <p:spPr>
            <a:xfrm>
              <a:off x="2872650" y="4235800"/>
              <a:ext cx="455975" cy="95225"/>
            </a:xfrm>
            <a:custGeom>
              <a:avLst/>
              <a:gdLst/>
              <a:ahLst/>
              <a:cxnLst/>
              <a:rect l="l" t="t" r="r" b="b"/>
              <a:pathLst>
                <a:path w="18239" h="3809" extrusionOk="0">
                  <a:moveTo>
                    <a:pt x="8872" y="1"/>
                  </a:moveTo>
                  <a:cubicBezTo>
                    <a:pt x="6615" y="1"/>
                    <a:pt x="4371" y="578"/>
                    <a:pt x="2402" y="1707"/>
                  </a:cubicBezTo>
                  <a:lnTo>
                    <a:pt x="1855" y="2011"/>
                  </a:lnTo>
                  <a:cubicBezTo>
                    <a:pt x="1673" y="2102"/>
                    <a:pt x="1521" y="2224"/>
                    <a:pt x="1369" y="2346"/>
                  </a:cubicBezTo>
                  <a:lnTo>
                    <a:pt x="609" y="2862"/>
                  </a:lnTo>
                  <a:cubicBezTo>
                    <a:pt x="214" y="3166"/>
                    <a:pt x="1" y="3349"/>
                    <a:pt x="31" y="3379"/>
                  </a:cubicBezTo>
                  <a:cubicBezTo>
                    <a:pt x="35" y="3383"/>
                    <a:pt x="42" y="3385"/>
                    <a:pt x="52" y="3385"/>
                  </a:cubicBezTo>
                  <a:cubicBezTo>
                    <a:pt x="125" y="3385"/>
                    <a:pt x="361" y="3288"/>
                    <a:pt x="761" y="3075"/>
                  </a:cubicBezTo>
                  <a:lnTo>
                    <a:pt x="1551" y="2619"/>
                  </a:lnTo>
                  <a:cubicBezTo>
                    <a:pt x="1703" y="2558"/>
                    <a:pt x="1855" y="2437"/>
                    <a:pt x="2037" y="2346"/>
                  </a:cubicBezTo>
                  <a:lnTo>
                    <a:pt x="2615" y="2102"/>
                  </a:lnTo>
                  <a:cubicBezTo>
                    <a:pt x="4544" y="1152"/>
                    <a:pt x="6664" y="639"/>
                    <a:pt x="8819" y="639"/>
                  </a:cubicBezTo>
                  <a:cubicBezTo>
                    <a:pt x="8940" y="639"/>
                    <a:pt x="9060" y="640"/>
                    <a:pt x="9180" y="643"/>
                  </a:cubicBezTo>
                  <a:lnTo>
                    <a:pt x="10183" y="674"/>
                  </a:lnTo>
                  <a:lnTo>
                    <a:pt x="11126" y="795"/>
                  </a:lnTo>
                  <a:lnTo>
                    <a:pt x="11582" y="887"/>
                  </a:lnTo>
                  <a:lnTo>
                    <a:pt x="12007" y="978"/>
                  </a:lnTo>
                  <a:cubicBezTo>
                    <a:pt x="12311" y="1069"/>
                    <a:pt x="12585" y="1130"/>
                    <a:pt x="12889" y="1191"/>
                  </a:cubicBezTo>
                  <a:cubicBezTo>
                    <a:pt x="13861" y="1494"/>
                    <a:pt x="14804" y="1890"/>
                    <a:pt x="15715" y="2376"/>
                  </a:cubicBezTo>
                  <a:cubicBezTo>
                    <a:pt x="17203" y="3134"/>
                    <a:pt x="18046" y="3808"/>
                    <a:pt x="18166" y="3808"/>
                  </a:cubicBezTo>
                  <a:cubicBezTo>
                    <a:pt x="18171" y="3808"/>
                    <a:pt x="18175" y="3807"/>
                    <a:pt x="18178" y="3805"/>
                  </a:cubicBezTo>
                  <a:cubicBezTo>
                    <a:pt x="18238" y="3774"/>
                    <a:pt x="17478" y="2923"/>
                    <a:pt x="15928" y="1981"/>
                  </a:cubicBezTo>
                  <a:cubicBezTo>
                    <a:pt x="15016" y="1434"/>
                    <a:pt x="14044" y="978"/>
                    <a:pt x="13041" y="643"/>
                  </a:cubicBezTo>
                  <a:cubicBezTo>
                    <a:pt x="12767" y="552"/>
                    <a:pt x="12463" y="491"/>
                    <a:pt x="12159" y="400"/>
                  </a:cubicBezTo>
                  <a:lnTo>
                    <a:pt x="11703" y="279"/>
                  </a:lnTo>
                  <a:cubicBezTo>
                    <a:pt x="11551" y="248"/>
                    <a:pt x="11369" y="218"/>
                    <a:pt x="11217" y="187"/>
                  </a:cubicBezTo>
                  <a:lnTo>
                    <a:pt x="10244" y="35"/>
                  </a:lnTo>
                  <a:lnTo>
                    <a:pt x="9211" y="5"/>
                  </a:lnTo>
                  <a:cubicBezTo>
                    <a:pt x="9098" y="2"/>
                    <a:pt x="8985" y="1"/>
                    <a:pt x="8872"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9"/>
            <p:cNvSpPr/>
            <p:nvPr/>
          </p:nvSpPr>
          <p:spPr>
            <a:xfrm>
              <a:off x="2815675" y="4138500"/>
              <a:ext cx="577525" cy="21175"/>
            </a:xfrm>
            <a:custGeom>
              <a:avLst/>
              <a:gdLst/>
              <a:ahLst/>
              <a:cxnLst/>
              <a:rect l="l" t="t" r="r" b="b"/>
              <a:pathLst>
                <a:path w="23101" h="847" extrusionOk="0">
                  <a:moveTo>
                    <a:pt x="4274" y="0"/>
                  </a:moveTo>
                  <a:cubicBezTo>
                    <a:pt x="1666" y="0"/>
                    <a:pt x="0" y="55"/>
                    <a:pt x="0" y="158"/>
                  </a:cubicBezTo>
                  <a:cubicBezTo>
                    <a:pt x="0" y="310"/>
                    <a:pt x="5167" y="584"/>
                    <a:pt x="11520" y="736"/>
                  </a:cubicBezTo>
                  <a:cubicBezTo>
                    <a:pt x="14566" y="808"/>
                    <a:pt x="17343" y="846"/>
                    <a:pt x="19413" y="846"/>
                  </a:cubicBezTo>
                  <a:cubicBezTo>
                    <a:pt x="21680" y="846"/>
                    <a:pt x="23101" y="801"/>
                    <a:pt x="23101" y="706"/>
                  </a:cubicBezTo>
                  <a:cubicBezTo>
                    <a:pt x="23101" y="523"/>
                    <a:pt x="17934" y="250"/>
                    <a:pt x="11551" y="98"/>
                  </a:cubicBezTo>
                  <a:cubicBezTo>
                    <a:pt x="8792" y="32"/>
                    <a:pt x="6260" y="0"/>
                    <a:pt x="4274"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9"/>
            <p:cNvSpPr/>
            <p:nvPr/>
          </p:nvSpPr>
          <p:spPr>
            <a:xfrm>
              <a:off x="3086200" y="3853700"/>
              <a:ext cx="23575" cy="577525"/>
            </a:xfrm>
            <a:custGeom>
              <a:avLst/>
              <a:gdLst/>
              <a:ahLst/>
              <a:cxnLst/>
              <a:rect l="l" t="t" r="r" b="b"/>
              <a:pathLst>
                <a:path w="943" h="23101" extrusionOk="0">
                  <a:moveTo>
                    <a:pt x="760" y="0"/>
                  </a:moveTo>
                  <a:cubicBezTo>
                    <a:pt x="578" y="0"/>
                    <a:pt x="304" y="5167"/>
                    <a:pt x="152" y="11550"/>
                  </a:cubicBezTo>
                  <a:cubicBezTo>
                    <a:pt x="0" y="17903"/>
                    <a:pt x="30" y="23101"/>
                    <a:pt x="182" y="23101"/>
                  </a:cubicBezTo>
                  <a:cubicBezTo>
                    <a:pt x="183" y="23101"/>
                    <a:pt x="184" y="23101"/>
                    <a:pt x="184" y="23101"/>
                  </a:cubicBezTo>
                  <a:cubicBezTo>
                    <a:pt x="366" y="23101"/>
                    <a:pt x="639" y="17915"/>
                    <a:pt x="790" y="11550"/>
                  </a:cubicBezTo>
                  <a:cubicBezTo>
                    <a:pt x="942" y="5167"/>
                    <a:pt x="912" y="0"/>
                    <a:pt x="760"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9"/>
            <p:cNvSpPr/>
            <p:nvPr/>
          </p:nvSpPr>
          <p:spPr>
            <a:xfrm>
              <a:off x="2946375" y="3852900"/>
              <a:ext cx="159600" cy="577650"/>
            </a:xfrm>
            <a:custGeom>
              <a:avLst/>
              <a:gdLst/>
              <a:ahLst/>
              <a:cxnLst/>
              <a:rect l="l" t="t" r="r" b="b"/>
              <a:pathLst>
                <a:path w="6384" h="23106" extrusionOk="0">
                  <a:moveTo>
                    <a:pt x="6348" y="1"/>
                  </a:moveTo>
                  <a:cubicBezTo>
                    <a:pt x="6245" y="1"/>
                    <a:pt x="4987" y="797"/>
                    <a:pt x="3465" y="2677"/>
                  </a:cubicBezTo>
                  <a:cubicBezTo>
                    <a:pt x="2554" y="3771"/>
                    <a:pt x="1794" y="4987"/>
                    <a:pt x="1216" y="6294"/>
                  </a:cubicBezTo>
                  <a:cubicBezTo>
                    <a:pt x="487" y="7905"/>
                    <a:pt x="91" y="9668"/>
                    <a:pt x="31" y="11430"/>
                  </a:cubicBezTo>
                  <a:cubicBezTo>
                    <a:pt x="0" y="13193"/>
                    <a:pt x="304" y="14956"/>
                    <a:pt x="943" y="16598"/>
                  </a:cubicBezTo>
                  <a:cubicBezTo>
                    <a:pt x="1429" y="17935"/>
                    <a:pt x="2128" y="19212"/>
                    <a:pt x="3009" y="20367"/>
                  </a:cubicBezTo>
                  <a:cubicBezTo>
                    <a:pt x="4420" y="22247"/>
                    <a:pt x="5660" y="23105"/>
                    <a:pt x="5768" y="23105"/>
                  </a:cubicBezTo>
                  <a:cubicBezTo>
                    <a:pt x="5772" y="23105"/>
                    <a:pt x="5774" y="23104"/>
                    <a:pt x="5775" y="23102"/>
                  </a:cubicBezTo>
                  <a:cubicBezTo>
                    <a:pt x="5836" y="23042"/>
                    <a:pt x="4712" y="22069"/>
                    <a:pt x="3374" y="20093"/>
                  </a:cubicBezTo>
                  <a:cubicBezTo>
                    <a:pt x="2584" y="18938"/>
                    <a:pt x="1946" y="17722"/>
                    <a:pt x="1490" y="16415"/>
                  </a:cubicBezTo>
                  <a:cubicBezTo>
                    <a:pt x="912" y="14804"/>
                    <a:pt x="639" y="13133"/>
                    <a:pt x="669" y="11430"/>
                  </a:cubicBezTo>
                  <a:cubicBezTo>
                    <a:pt x="699" y="9728"/>
                    <a:pt x="1064" y="8087"/>
                    <a:pt x="1733" y="6506"/>
                  </a:cubicBezTo>
                  <a:cubicBezTo>
                    <a:pt x="2280" y="5260"/>
                    <a:pt x="2979" y="4044"/>
                    <a:pt x="3800" y="2920"/>
                  </a:cubicBezTo>
                  <a:cubicBezTo>
                    <a:pt x="5228" y="1035"/>
                    <a:pt x="6383" y="63"/>
                    <a:pt x="6353" y="2"/>
                  </a:cubicBezTo>
                  <a:cubicBezTo>
                    <a:pt x="6352" y="1"/>
                    <a:pt x="6350" y="1"/>
                    <a:pt x="6348"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9"/>
            <p:cNvSpPr/>
            <p:nvPr/>
          </p:nvSpPr>
          <p:spPr>
            <a:xfrm>
              <a:off x="3096075" y="3853625"/>
              <a:ext cx="159600" cy="577675"/>
            </a:xfrm>
            <a:custGeom>
              <a:avLst/>
              <a:gdLst/>
              <a:ahLst/>
              <a:cxnLst/>
              <a:rect l="l" t="t" r="r" b="b"/>
              <a:pathLst>
                <a:path w="6384" h="23107" extrusionOk="0">
                  <a:moveTo>
                    <a:pt x="618" y="0"/>
                  </a:moveTo>
                  <a:cubicBezTo>
                    <a:pt x="614" y="0"/>
                    <a:pt x="610" y="1"/>
                    <a:pt x="608" y="3"/>
                  </a:cubicBezTo>
                  <a:cubicBezTo>
                    <a:pt x="547" y="64"/>
                    <a:pt x="1702" y="1037"/>
                    <a:pt x="3040" y="3012"/>
                  </a:cubicBezTo>
                  <a:cubicBezTo>
                    <a:pt x="3830" y="4167"/>
                    <a:pt x="4468" y="5383"/>
                    <a:pt x="4924" y="6690"/>
                  </a:cubicBezTo>
                  <a:cubicBezTo>
                    <a:pt x="5502" y="8301"/>
                    <a:pt x="5775" y="9973"/>
                    <a:pt x="5745" y="11675"/>
                  </a:cubicBezTo>
                  <a:cubicBezTo>
                    <a:pt x="5684" y="13377"/>
                    <a:pt x="5319" y="15019"/>
                    <a:pt x="4651" y="16599"/>
                  </a:cubicBezTo>
                  <a:cubicBezTo>
                    <a:pt x="4104" y="17876"/>
                    <a:pt x="3405" y="19061"/>
                    <a:pt x="2584" y="20186"/>
                  </a:cubicBezTo>
                  <a:cubicBezTo>
                    <a:pt x="1155" y="22070"/>
                    <a:pt x="0" y="23043"/>
                    <a:pt x="61" y="23104"/>
                  </a:cubicBezTo>
                  <a:cubicBezTo>
                    <a:pt x="62" y="23106"/>
                    <a:pt x="64" y="23107"/>
                    <a:pt x="68" y="23107"/>
                  </a:cubicBezTo>
                  <a:cubicBezTo>
                    <a:pt x="177" y="23107"/>
                    <a:pt x="1421" y="22251"/>
                    <a:pt x="2949" y="20429"/>
                  </a:cubicBezTo>
                  <a:cubicBezTo>
                    <a:pt x="3860" y="19335"/>
                    <a:pt x="4590" y="18119"/>
                    <a:pt x="5198" y="16812"/>
                  </a:cubicBezTo>
                  <a:cubicBezTo>
                    <a:pt x="5927" y="15201"/>
                    <a:pt x="6323" y="13438"/>
                    <a:pt x="6353" y="11675"/>
                  </a:cubicBezTo>
                  <a:cubicBezTo>
                    <a:pt x="6383" y="9912"/>
                    <a:pt x="6079" y="8149"/>
                    <a:pt x="5471" y="6508"/>
                  </a:cubicBezTo>
                  <a:cubicBezTo>
                    <a:pt x="4955" y="5170"/>
                    <a:pt x="4256" y="3894"/>
                    <a:pt x="3405" y="2739"/>
                  </a:cubicBezTo>
                  <a:cubicBezTo>
                    <a:pt x="1965" y="858"/>
                    <a:pt x="752" y="0"/>
                    <a:pt x="618"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38" name="Google Shape;438;p9"/>
          <p:cNvSpPr txBox="1">
            <a:spLocks noGrp="1"/>
          </p:cNvSpPr>
          <p:nvPr>
            <p:ph type="title"/>
          </p:nvPr>
        </p:nvSpPr>
        <p:spPr>
          <a:xfrm>
            <a:off x="2043267" y="4356300"/>
            <a:ext cx="3382400" cy="889200"/>
          </a:xfrm>
          <a:prstGeom prst="rect">
            <a:avLst/>
          </a:prstGeom>
        </p:spPr>
        <p:txBody>
          <a:bodyPr spcFirstLastPara="1" wrap="square" lIns="91425" tIns="91425" rIns="91425" bIns="91425" anchor="ctr" anchorCtr="0">
            <a:noAutofit/>
          </a:bodyPr>
          <a:lstStyle>
            <a:lvl1pPr lvl="0" algn="ctr">
              <a:spcBef>
                <a:spcPts val="0"/>
              </a:spcBef>
              <a:spcAft>
                <a:spcPts val="0"/>
              </a:spcAft>
              <a:buClr>
                <a:srgbClr val="212121"/>
              </a:buClr>
              <a:buSzPts val="4200"/>
              <a:buNone/>
              <a:defRPr sz="4267">
                <a:solidFill>
                  <a:srgbClr val="212121"/>
                </a:solidFill>
              </a:defRPr>
            </a:lvl1pPr>
            <a:lvl2pPr lvl="1" algn="ctr">
              <a:spcBef>
                <a:spcPts val="0"/>
              </a:spcBef>
              <a:spcAft>
                <a:spcPts val="0"/>
              </a:spcAft>
              <a:buClr>
                <a:srgbClr val="212121"/>
              </a:buClr>
              <a:buSzPts val="4200"/>
              <a:buNone/>
              <a:defRPr sz="5600">
                <a:solidFill>
                  <a:srgbClr val="212121"/>
                </a:solidFill>
              </a:defRPr>
            </a:lvl2pPr>
            <a:lvl3pPr lvl="2" algn="ctr">
              <a:spcBef>
                <a:spcPts val="0"/>
              </a:spcBef>
              <a:spcAft>
                <a:spcPts val="0"/>
              </a:spcAft>
              <a:buClr>
                <a:srgbClr val="212121"/>
              </a:buClr>
              <a:buSzPts val="4200"/>
              <a:buNone/>
              <a:defRPr sz="5600">
                <a:solidFill>
                  <a:srgbClr val="212121"/>
                </a:solidFill>
              </a:defRPr>
            </a:lvl3pPr>
            <a:lvl4pPr lvl="3" algn="ctr">
              <a:spcBef>
                <a:spcPts val="0"/>
              </a:spcBef>
              <a:spcAft>
                <a:spcPts val="0"/>
              </a:spcAft>
              <a:buClr>
                <a:srgbClr val="212121"/>
              </a:buClr>
              <a:buSzPts val="4200"/>
              <a:buNone/>
              <a:defRPr sz="5600">
                <a:solidFill>
                  <a:srgbClr val="212121"/>
                </a:solidFill>
              </a:defRPr>
            </a:lvl4pPr>
            <a:lvl5pPr lvl="4" algn="ctr">
              <a:spcBef>
                <a:spcPts val="0"/>
              </a:spcBef>
              <a:spcAft>
                <a:spcPts val="0"/>
              </a:spcAft>
              <a:buClr>
                <a:srgbClr val="212121"/>
              </a:buClr>
              <a:buSzPts val="4200"/>
              <a:buNone/>
              <a:defRPr sz="5600">
                <a:solidFill>
                  <a:srgbClr val="212121"/>
                </a:solidFill>
              </a:defRPr>
            </a:lvl5pPr>
            <a:lvl6pPr lvl="5" algn="ctr">
              <a:spcBef>
                <a:spcPts val="0"/>
              </a:spcBef>
              <a:spcAft>
                <a:spcPts val="0"/>
              </a:spcAft>
              <a:buClr>
                <a:srgbClr val="212121"/>
              </a:buClr>
              <a:buSzPts val="4200"/>
              <a:buNone/>
              <a:defRPr sz="5600">
                <a:solidFill>
                  <a:srgbClr val="212121"/>
                </a:solidFill>
              </a:defRPr>
            </a:lvl6pPr>
            <a:lvl7pPr lvl="6" algn="ctr">
              <a:spcBef>
                <a:spcPts val="0"/>
              </a:spcBef>
              <a:spcAft>
                <a:spcPts val="0"/>
              </a:spcAft>
              <a:buClr>
                <a:srgbClr val="212121"/>
              </a:buClr>
              <a:buSzPts val="4200"/>
              <a:buNone/>
              <a:defRPr sz="5600">
                <a:solidFill>
                  <a:srgbClr val="212121"/>
                </a:solidFill>
              </a:defRPr>
            </a:lvl7pPr>
            <a:lvl8pPr lvl="7" algn="ctr">
              <a:spcBef>
                <a:spcPts val="0"/>
              </a:spcBef>
              <a:spcAft>
                <a:spcPts val="0"/>
              </a:spcAft>
              <a:buClr>
                <a:srgbClr val="212121"/>
              </a:buClr>
              <a:buSzPts val="4200"/>
              <a:buNone/>
              <a:defRPr sz="5600">
                <a:solidFill>
                  <a:srgbClr val="212121"/>
                </a:solidFill>
              </a:defRPr>
            </a:lvl8pPr>
            <a:lvl9pPr lvl="8" algn="ctr">
              <a:spcBef>
                <a:spcPts val="0"/>
              </a:spcBef>
              <a:spcAft>
                <a:spcPts val="0"/>
              </a:spcAft>
              <a:buClr>
                <a:srgbClr val="212121"/>
              </a:buClr>
              <a:buSzPts val="4200"/>
              <a:buNone/>
              <a:defRPr sz="5600">
                <a:solidFill>
                  <a:srgbClr val="212121"/>
                </a:solidFill>
              </a:defRPr>
            </a:lvl9pPr>
          </a:lstStyle>
          <a:p>
            <a:endParaRPr/>
          </a:p>
        </p:txBody>
      </p:sp>
      <p:sp>
        <p:nvSpPr>
          <p:cNvPr id="439" name="Google Shape;439;p9"/>
          <p:cNvSpPr txBox="1">
            <a:spLocks noGrp="1"/>
          </p:cNvSpPr>
          <p:nvPr>
            <p:ph type="subTitle" idx="1"/>
          </p:nvPr>
        </p:nvSpPr>
        <p:spPr>
          <a:xfrm>
            <a:off x="6096000" y="2630300"/>
            <a:ext cx="5145200" cy="6916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rgbClr val="212121"/>
              </a:buClr>
              <a:buSzPts val="2100"/>
              <a:buNone/>
              <a:defRPr sz="2800" b="1">
                <a:solidFill>
                  <a:srgbClr val="212121"/>
                </a:solidFill>
                <a:latin typeface="Anaheim"/>
                <a:ea typeface="Anaheim"/>
                <a:cs typeface="Anaheim"/>
                <a:sym typeface="Anaheim"/>
              </a:defRPr>
            </a:lvl1pPr>
            <a:lvl2pPr lvl="1" algn="ctr">
              <a:lnSpc>
                <a:spcPct val="100000"/>
              </a:lnSpc>
              <a:spcBef>
                <a:spcPts val="0"/>
              </a:spcBef>
              <a:spcAft>
                <a:spcPts val="0"/>
              </a:spcAft>
              <a:buClr>
                <a:srgbClr val="212121"/>
              </a:buClr>
              <a:buSzPts val="2100"/>
              <a:buNone/>
              <a:defRPr sz="2800">
                <a:solidFill>
                  <a:srgbClr val="212121"/>
                </a:solidFill>
              </a:defRPr>
            </a:lvl2pPr>
            <a:lvl3pPr lvl="2" algn="ctr">
              <a:lnSpc>
                <a:spcPct val="100000"/>
              </a:lnSpc>
              <a:spcBef>
                <a:spcPts val="0"/>
              </a:spcBef>
              <a:spcAft>
                <a:spcPts val="0"/>
              </a:spcAft>
              <a:buClr>
                <a:srgbClr val="212121"/>
              </a:buClr>
              <a:buSzPts val="2100"/>
              <a:buNone/>
              <a:defRPr sz="2800">
                <a:solidFill>
                  <a:srgbClr val="212121"/>
                </a:solidFill>
              </a:defRPr>
            </a:lvl3pPr>
            <a:lvl4pPr lvl="3" algn="ctr">
              <a:lnSpc>
                <a:spcPct val="100000"/>
              </a:lnSpc>
              <a:spcBef>
                <a:spcPts val="0"/>
              </a:spcBef>
              <a:spcAft>
                <a:spcPts val="0"/>
              </a:spcAft>
              <a:buClr>
                <a:srgbClr val="212121"/>
              </a:buClr>
              <a:buSzPts val="2100"/>
              <a:buNone/>
              <a:defRPr sz="2800">
                <a:solidFill>
                  <a:srgbClr val="212121"/>
                </a:solidFill>
              </a:defRPr>
            </a:lvl4pPr>
            <a:lvl5pPr lvl="4" algn="ctr">
              <a:lnSpc>
                <a:spcPct val="100000"/>
              </a:lnSpc>
              <a:spcBef>
                <a:spcPts val="0"/>
              </a:spcBef>
              <a:spcAft>
                <a:spcPts val="0"/>
              </a:spcAft>
              <a:buClr>
                <a:srgbClr val="212121"/>
              </a:buClr>
              <a:buSzPts val="2100"/>
              <a:buNone/>
              <a:defRPr sz="2800">
                <a:solidFill>
                  <a:srgbClr val="212121"/>
                </a:solidFill>
              </a:defRPr>
            </a:lvl5pPr>
            <a:lvl6pPr lvl="5" algn="ctr">
              <a:lnSpc>
                <a:spcPct val="100000"/>
              </a:lnSpc>
              <a:spcBef>
                <a:spcPts val="0"/>
              </a:spcBef>
              <a:spcAft>
                <a:spcPts val="0"/>
              </a:spcAft>
              <a:buClr>
                <a:srgbClr val="212121"/>
              </a:buClr>
              <a:buSzPts val="2100"/>
              <a:buNone/>
              <a:defRPr sz="2800">
                <a:solidFill>
                  <a:srgbClr val="212121"/>
                </a:solidFill>
              </a:defRPr>
            </a:lvl6pPr>
            <a:lvl7pPr lvl="6" algn="ctr">
              <a:lnSpc>
                <a:spcPct val="100000"/>
              </a:lnSpc>
              <a:spcBef>
                <a:spcPts val="0"/>
              </a:spcBef>
              <a:spcAft>
                <a:spcPts val="0"/>
              </a:spcAft>
              <a:buClr>
                <a:srgbClr val="212121"/>
              </a:buClr>
              <a:buSzPts val="2100"/>
              <a:buNone/>
              <a:defRPr sz="2800">
                <a:solidFill>
                  <a:srgbClr val="212121"/>
                </a:solidFill>
              </a:defRPr>
            </a:lvl7pPr>
            <a:lvl8pPr lvl="7" algn="ctr">
              <a:lnSpc>
                <a:spcPct val="100000"/>
              </a:lnSpc>
              <a:spcBef>
                <a:spcPts val="0"/>
              </a:spcBef>
              <a:spcAft>
                <a:spcPts val="0"/>
              </a:spcAft>
              <a:buClr>
                <a:srgbClr val="212121"/>
              </a:buClr>
              <a:buSzPts val="2100"/>
              <a:buNone/>
              <a:defRPr sz="2800">
                <a:solidFill>
                  <a:srgbClr val="212121"/>
                </a:solidFill>
              </a:defRPr>
            </a:lvl8pPr>
            <a:lvl9pPr lvl="8" algn="ctr">
              <a:lnSpc>
                <a:spcPct val="100000"/>
              </a:lnSpc>
              <a:spcBef>
                <a:spcPts val="0"/>
              </a:spcBef>
              <a:spcAft>
                <a:spcPts val="0"/>
              </a:spcAft>
              <a:buClr>
                <a:srgbClr val="212121"/>
              </a:buClr>
              <a:buSzPts val="2100"/>
              <a:buNone/>
              <a:defRPr sz="2800">
                <a:solidFill>
                  <a:srgbClr val="212121"/>
                </a:solidFill>
              </a:defRPr>
            </a:lvl9pPr>
          </a:lstStyle>
          <a:p>
            <a:endParaRPr/>
          </a:p>
        </p:txBody>
      </p:sp>
      <p:sp>
        <p:nvSpPr>
          <p:cNvPr id="440" name="Google Shape;440;p9"/>
          <p:cNvSpPr txBox="1">
            <a:spLocks noGrp="1"/>
          </p:cNvSpPr>
          <p:nvPr>
            <p:ph type="body" idx="2"/>
          </p:nvPr>
        </p:nvSpPr>
        <p:spPr>
          <a:xfrm>
            <a:off x="6096000" y="3321700"/>
            <a:ext cx="5145200" cy="15184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Clr>
                <a:srgbClr val="212121"/>
              </a:buClr>
              <a:buSzPts val="1800"/>
              <a:buChar char="●"/>
              <a:defRPr sz="1867">
                <a:solidFill>
                  <a:schemeClr val="dk2"/>
                </a:solidFill>
              </a:defRPr>
            </a:lvl1pPr>
            <a:lvl2pPr marL="1219170" lvl="1" indent="-423323">
              <a:spcBef>
                <a:spcPts val="2133"/>
              </a:spcBef>
              <a:spcAft>
                <a:spcPts val="0"/>
              </a:spcAft>
              <a:buClr>
                <a:srgbClr val="212121"/>
              </a:buClr>
              <a:buSzPts val="1400"/>
              <a:buChar char="○"/>
              <a:defRPr>
                <a:solidFill>
                  <a:srgbClr val="212121"/>
                </a:solidFill>
              </a:defRPr>
            </a:lvl2pPr>
            <a:lvl3pPr marL="1828754" lvl="2" indent="-423323">
              <a:spcBef>
                <a:spcPts val="2133"/>
              </a:spcBef>
              <a:spcAft>
                <a:spcPts val="0"/>
              </a:spcAft>
              <a:buClr>
                <a:srgbClr val="212121"/>
              </a:buClr>
              <a:buSzPts val="1400"/>
              <a:buChar char="■"/>
              <a:defRPr>
                <a:solidFill>
                  <a:srgbClr val="212121"/>
                </a:solidFill>
              </a:defRPr>
            </a:lvl3pPr>
            <a:lvl4pPr marL="2438339" lvl="3" indent="-423323">
              <a:spcBef>
                <a:spcPts val="2133"/>
              </a:spcBef>
              <a:spcAft>
                <a:spcPts val="0"/>
              </a:spcAft>
              <a:buClr>
                <a:srgbClr val="212121"/>
              </a:buClr>
              <a:buSzPts val="1400"/>
              <a:buChar char="●"/>
              <a:defRPr>
                <a:solidFill>
                  <a:srgbClr val="212121"/>
                </a:solidFill>
              </a:defRPr>
            </a:lvl4pPr>
            <a:lvl5pPr marL="3047924" lvl="4" indent="-423323">
              <a:spcBef>
                <a:spcPts val="2133"/>
              </a:spcBef>
              <a:spcAft>
                <a:spcPts val="0"/>
              </a:spcAft>
              <a:buClr>
                <a:srgbClr val="212121"/>
              </a:buClr>
              <a:buSzPts val="1400"/>
              <a:buChar char="○"/>
              <a:defRPr>
                <a:solidFill>
                  <a:srgbClr val="212121"/>
                </a:solidFill>
              </a:defRPr>
            </a:lvl5pPr>
            <a:lvl6pPr marL="3657509" lvl="5" indent="-423323">
              <a:spcBef>
                <a:spcPts val="2133"/>
              </a:spcBef>
              <a:spcAft>
                <a:spcPts val="0"/>
              </a:spcAft>
              <a:buClr>
                <a:srgbClr val="212121"/>
              </a:buClr>
              <a:buSzPts val="1400"/>
              <a:buChar char="■"/>
              <a:defRPr>
                <a:solidFill>
                  <a:srgbClr val="212121"/>
                </a:solidFill>
              </a:defRPr>
            </a:lvl6pPr>
            <a:lvl7pPr marL="4267093" lvl="6" indent="-423323">
              <a:spcBef>
                <a:spcPts val="2133"/>
              </a:spcBef>
              <a:spcAft>
                <a:spcPts val="0"/>
              </a:spcAft>
              <a:buClr>
                <a:srgbClr val="212121"/>
              </a:buClr>
              <a:buSzPts val="1400"/>
              <a:buChar char="●"/>
              <a:defRPr>
                <a:solidFill>
                  <a:srgbClr val="212121"/>
                </a:solidFill>
              </a:defRPr>
            </a:lvl7pPr>
            <a:lvl8pPr marL="4876678" lvl="7" indent="-423323">
              <a:spcBef>
                <a:spcPts val="2133"/>
              </a:spcBef>
              <a:spcAft>
                <a:spcPts val="0"/>
              </a:spcAft>
              <a:buClr>
                <a:srgbClr val="212121"/>
              </a:buClr>
              <a:buSzPts val="1400"/>
              <a:buChar char="○"/>
              <a:defRPr>
                <a:solidFill>
                  <a:srgbClr val="212121"/>
                </a:solidFill>
              </a:defRPr>
            </a:lvl8pPr>
            <a:lvl9pPr marL="5486263" lvl="8" indent="-423323">
              <a:spcBef>
                <a:spcPts val="2133"/>
              </a:spcBef>
              <a:spcAft>
                <a:spcPts val="2133"/>
              </a:spcAft>
              <a:buClr>
                <a:srgbClr val="212121"/>
              </a:buClr>
              <a:buSzPts val="1400"/>
              <a:buChar char="■"/>
              <a:defRPr>
                <a:solidFill>
                  <a:srgbClr val="212121"/>
                </a:solidFill>
              </a:defRPr>
            </a:lvl9pPr>
          </a:lstStyle>
          <a:p>
            <a:endParaRPr/>
          </a:p>
        </p:txBody>
      </p:sp>
    </p:spTree>
    <p:extLst>
      <p:ext uri="{BB962C8B-B14F-4D97-AF65-F5344CB8AC3E}">
        <p14:creationId xmlns:p14="http://schemas.microsoft.com/office/powerpoint/2010/main" val="31425172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s and text">
  <p:cSld name="Big numbers and text">
    <p:bg>
      <p:bgPr>
        <a:solidFill>
          <a:schemeClr val="lt1"/>
        </a:solidFill>
        <a:effectLst/>
      </p:bgPr>
    </p:bg>
    <p:spTree>
      <p:nvGrpSpPr>
        <p:cNvPr id="1" name="Shape 1660"/>
        <p:cNvGrpSpPr/>
        <p:nvPr/>
      </p:nvGrpSpPr>
      <p:grpSpPr>
        <a:xfrm>
          <a:off x="0" y="0"/>
          <a:ext cx="0" cy="0"/>
          <a:chOff x="0" y="0"/>
          <a:chExt cx="0" cy="0"/>
        </a:xfrm>
      </p:grpSpPr>
      <p:sp>
        <p:nvSpPr>
          <p:cNvPr id="1661" name="Google Shape;1661;p23"/>
          <p:cNvSpPr/>
          <p:nvPr/>
        </p:nvSpPr>
        <p:spPr>
          <a:xfrm rot="-3694751">
            <a:off x="3700383" y="1114468"/>
            <a:ext cx="822515" cy="822515"/>
          </a:xfrm>
          <a:custGeom>
            <a:avLst/>
            <a:gdLst/>
            <a:ahLst/>
            <a:cxnLst/>
            <a:rect l="l" t="t" r="r" b="b"/>
            <a:pathLst>
              <a:path w="14682" h="14682" extrusionOk="0">
                <a:moveTo>
                  <a:pt x="7418" y="4690"/>
                </a:moveTo>
                <a:cubicBezTo>
                  <a:pt x="8715" y="4690"/>
                  <a:pt x="9863" y="5645"/>
                  <a:pt x="10031" y="6961"/>
                </a:cubicBezTo>
                <a:cubicBezTo>
                  <a:pt x="10254" y="8658"/>
                  <a:pt x="8902" y="9929"/>
                  <a:pt x="7434" y="9929"/>
                </a:cubicBezTo>
                <a:cubicBezTo>
                  <a:pt x="6904" y="9929"/>
                  <a:pt x="6358" y="9764"/>
                  <a:pt x="5867" y="9393"/>
                </a:cubicBezTo>
                <a:cubicBezTo>
                  <a:pt x="4012" y="7994"/>
                  <a:pt x="4772" y="5046"/>
                  <a:pt x="7082" y="4712"/>
                </a:cubicBezTo>
                <a:cubicBezTo>
                  <a:pt x="7195" y="4697"/>
                  <a:pt x="7307" y="4690"/>
                  <a:pt x="7418" y="4690"/>
                </a:cubicBezTo>
                <a:close/>
                <a:moveTo>
                  <a:pt x="7569" y="0"/>
                </a:moveTo>
                <a:lnTo>
                  <a:pt x="5168" y="335"/>
                </a:lnTo>
                <a:lnTo>
                  <a:pt x="5046" y="1794"/>
                </a:lnTo>
                <a:cubicBezTo>
                  <a:pt x="4529" y="2007"/>
                  <a:pt x="4073" y="2250"/>
                  <a:pt x="3648" y="2584"/>
                </a:cubicBezTo>
                <a:lnTo>
                  <a:pt x="2310" y="1976"/>
                </a:lnTo>
                <a:lnTo>
                  <a:pt x="851" y="3921"/>
                </a:lnTo>
                <a:lnTo>
                  <a:pt x="1794" y="5046"/>
                </a:lnTo>
                <a:cubicBezTo>
                  <a:pt x="1581" y="5532"/>
                  <a:pt x="1459" y="6049"/>
                  <a:pt x="1398" y="6596"/>
                </a:cubicBezTo>
                <a:lnTo>
                  <a:pt x="0" y="7113"/>
                </a:lnTo>
                <a:lnTo>
                  <a:pt x="335" y="9514"/>
                </a:lnTo>
                <a:lnTo>
                  <a:pt x="1794" y="9666"/>
                </a:lnTo>
                <a:cubicBezTo>
                  <a:pt x="2006" y="10153"/>
                  <a:pt x="2280" y="10608"/>
                  <a:pt x="2584" y="11034"/>
                </a:cubicBezTo>
                <a:lnTo>
                  <a:pt x="1976" y="12371"/>
                </a:lnTo>
                <a:lnTo>
                  <a:pt x="3921" y="13830"/>
                </a:lnTo>
                <a:lnTo>
                  <a:pt x="5076" y="12888"/>
                </a:lnTo>
                <a:cubicBezTo>
                  <a:pt x="5563" y="13101"/>
                  <a:pt x="6049" y="13223"/>
                  <a:pt x="6596" y="13314"/>
                </a:cubicBezTo>
                <a:lnTo>
                  <a:pt x="7113" y="14681"/>
                </a:lnTo>
                <a:lnTo>
                  <a:pt x="9514" y="14347"/>
                </a:lnTo>
                <a:lnTo>
                  <a:pt x="9636" y="12888"/>
                </a:lnTo>
                <a:cubicBezTo>
                  <a:pt x="10122" y="12675"/>
                  <a:pt x="10608" y="12402"/>
                  <a:pt x="11034" y="12098"/>
                </a:cubicBezTo>
                <a:lnTo>
                  <a:pt x="12341" y="12675"/>
                </a:lnTo>
                <a:lnTo>
                  <a:pt x="13830" y="10730"/>
                </a:lnTo>
                <a:lnTo>
                  <a:pt x="12888" y="9605"/>
                </a:lnTo>
                <a:cubicBezTo>
                  <a:pt x="13070" y="9119"/>
                  <a:pt x="13222" y="8602"/>
                  <a:pt x="13283" y="8086"/>
                </a:cubicBezTo>
                <a:lnTo>
                  <a:pt x="14681" y="7569"/>
                </a:lnTo>
                <a:lnTo>
                  <a:pt x="14347" y="5137"/>
                </a:lnTo>
                <a:lnTo>
                  <a:pt x="12888" y="5016"/>
                </a:lnTo>
                <a:cubicBezTo>
                  <a:pt x="12675" y="4529"/>
                  <a:pt x="12402" y="4073"/>
                  <a:pt x="12067" y="3648"/>
                </a:cubicBezTo>
                <a:lnTo>
                  <a:pt x="12675" y="2310"/>
                </a:lnTo>
                <a:lnTo>
                  <a:pt x="10760" y="821"/>
                </a:lnTo>
                <a:lnTo>
                  <a:pt x="9605" y="1794"/>
                </a:lnTo>
                <a:cubicBezTo>
                  <a:pt x="9119" y="1581"/>
                  <a:pt x="8602" y="1429"/>
                  <a:pt x="8086" y="1368"/>
                </a:cubicBezTo>
                <a:lnTo>
                  <a:pt x="7569" y="0"/>
                </a:lnTo>
                <a:close/>
              </a:path>
            </a:pathLst>
          </a:custGeom>
          <a:solidFill>
            <a:srgbClr val="90CAF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662" name="Google Shape;1662;p23"/>
          <p:cNvGrpSpPr/>
          <p:nvPr/>
        </p:nvGrpSpPr>
        <p:grpSpPr>
          <a:xfrm rot="-3694810">
            <a:off x="4541649" y="1643696"/>
            <a:ext cx="546385" cy="546467"/>
            <a:chOff x="2948201" y="3788666"/>
            <a:chExt cx="450728" cy="450728"/>
          </a:xfrm>
        </p:grpSpPr>
        <p:sp>
          <p:nvSpPr>
            <p:cNvPr id="1663" name="Google Shape;1663;p23"/>
            <p:cNvSpPr/>
            <p:nvPr/>
          </p:nvSpPr>
          <p:spPr>
            <a:xfrm>
              <a:off x="3092498" y="3933353"/>
              <a:ext cx="199732" cy="163729"/>
            </a:xfrm>
            <a:custGeom>
              <a:avLst/>
              <a:gdLst/>
              <a:ahLst/>
              <a:cxnLst/>
              <a:rect l="l" t="t" r="r" b="b"/>
              <a:pathLst>
                <a:path w="4122" h="3379" extrusionOk="0">
                  <a:moveTo>
                    <a:pt x="1806" y="1"/>
                  </a:moveTo>
                  <a:cubicBezTo>
                    <a:pt x="1756" y="1"/>
                    <a:pt x="1703" y="8"/>
                    <a:pt x="1642" y="24"/>
                  </a:cubicBezTo>
                  <a:lnTo>
                    <a:pt x="1551" y="24"/>
                  </a:lnTo>
                  <a:cubicBezTo>
                    <a:pt x="1551" y="54"/>
                    <a:pt x="1703" y="24"/>
                    <a:pt x="1977" y="84"/>
                  </a:cubicBezTo>
                  <a:cubicBezTo>
                    <a:pt x="2311" y="115"/>
                    <a:pt x="2645" y="297"/>
                    <a:pt x="2919" y="540"/>
                  </a:cubicBezTo>
                  <a:cubicBezTo>
                    <a:pt x="3284" y="935"/>
                    <a:pt x="3436" y="1483"/>
                    <a:pt x="3314" y="1999"/>
                  </a:cubicBezTo>
                  <a:cubicBezTo>
                    <a:pt x="3253" y="2303"/>
                    <a:pt x="3101" y="2607"/>
                    <a:pt x="2888" y="2820"/>
                  </a:cubicBezTo>
                  <a:cubicBezTo>
                    <a:pt x="2571" y="3100"/>
                    <a:pt x="2174" y="3253"/>
                    <a:pt x="1775" y="3253"/>
                  </a:cubicBezTo>
                  <a:cubicBezTo>
                    <a:pt x="1523" y="3253"/>
                    <a:pt x="1269" y="3192"/>
                    <a:pt x="1034" y="3063"/>
                  </a:cubicBezTo>
                  <a:cubicBezTo>
                    <a:pt x="761" y="2911"/>
                    <a:pt x="518" y="2698"/>
                    <a:pt x="396" y="2425"/>
                  </a:cubicBezTo>
                  <a:cubicBezTo>
                    <a:pt x="122" y="1938"/>
                    <a:pt x="122" y="1361"/>
                    <a:pt x="396" y="905"/>
                  </a:cubicBezTo>
                  <a:cubicBezTo>
                    <a:pt x="548" y="571"/>
                    <a:pt x="852" y="328"/>
                    <a:pt x="1186" y="176"/>
                  </a:cubicBezTo>
                  <a:cubicBezTo>
                    <a:pt x="1399" y="84"/>
                    <a:pt x="1551" y="54"/>
                    <a:pt x="1551" y="54"/>
                  </a:cubicBezTo>
                  <a:lnTo>
                    <a:pt x="1460" y="54"/>
                  </a:lnTo>
                  <a:cubicBezTo>
                    <a:pt x="1338" y="54"/>
                    <a:pt x="1247" y="84"/>
                    <a:pt x="1156" y="115"/>
                  </a:cubicBezTo>
                  <a:cubicBezTo>
                    <a:pt x="791" y="236"/>
                    <a:pt x="487" y="510"/>
                    <a:pt x="305" y="844"/>
                  </a:cubicBezTo>
                  <a:cubicBezTo>
                    <a:pt x="31" y="1331"/>
                    <a:pt x="1" y="1938"/>
                    <a:pt x="274" y="2455"/>
                  </a:cubicBezTo>
                  <a:cubicBezTo>
                    <a:pt x="426" y="2759"/>
                    <a:pt x="670" y="3002"/>
                    <a:pt x="974" y="3154"/>
                  </a:cubicBezTo>
                  <a:cubicBezTo>
                    <a:pt x="1254" y="3310"/>
                    <a:pt x="1534" y="3378"/>
                    <a:pt x="1800" y="3378"/>
                  </a:cubicBezTo>
                  <a:cubicBezTo>
                    <a:pt x="3145" y="3378"/>
                    <a:pt x="4122" y="1622"/>
                    <a:pt x="2980" y="479"/>
                  </a:cubicBezTo>
                  <a:cubicBezTo>
                    <a:pt x="2706" y="206"/>
                    <a:pt x="2341" y="54"/>
                    <a:pt x="1946" y="24"/>
                  </a:cubicBezTo>
                  <a:cubicBezTo>
                    <a:pt x="1901" y="8"/>
                    <a:pt x="1855" y="1"/>
                    <a:pt x="180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4" name="Google Shape;1664;p23"/>
            <p:cNvSpPr/>
            <p:nvPr/>
          </p:nvSpPr>
          <p:spPr>
            <a:xfrm>
              <a:off x="2948201" y="3788666"/>
              <a:ext cx="450728" cy="450728"/>
            </a:xfrm>
            <a:custGeom>
              <a:avLst/>
              <a:gdLst/>
              <a:ahLst/>
              <a:cxnLst/>
              <a:rect l="l" t="t" r="r" b="b"/>
              <a:pathLst>
                <a:path w="9302" h="9302" extrusionOk="0">
                  <a:moveTo>
                    <a:pt x="4987" y="483"/>
                  </a:moveTo>
                  <a:lnTo>
                    <a:pt x="5046" y="669"/>
                  </a:lnTo>
                  <a:lnTo>
                    <a:pt x="5107" y="821"/>
                  </a:lnTo>
                  <a:cubicBezTo>
                    <a:pt x="5114" y="828"/>
                    <a:pt x="5119" y="836"/>
                    <a:pt x="5124" y="843"/>
                  </a:cubicBezTo>
                  <a:lnTo>
                    <a:pt x="5124" y="843"/>
                  </a:lnTo>
                  <a:lnTo>
                    <a:pt x="5076" y="699"/>
                  </a:lnTo>
                  <a:cubicBezTo>
                    <a:pt x="5051" y="638"/>
                    <a:pt x="5022" y="565"/>
                    <a:pt x="4987" y="483"/>
                  </a:cubicBezTo>
                  <a:close/>
                  <a:moveTo>
                    <a:pt x="5124" y="843"/>
                  </a:moveTo>
                  <a:lnTo>
                    <a:pt x="5137" y="882"/>
                  </a:lnTo>
                  <a:lnTo>
                    <a:pt x="5167" y="912"/>
                  </a:lnTo>
                  <a:cubicBezTo>
                    <a:pt x="5144" y="889"/>
                    <a:pt x="5139" y="866"/>
                    <a:pt x="5124" y="843"/>
                  </a:cubicBezTo>
                  <a:close/>
                  <a:moveTo>
                    <a:pt x="4833" y="0"/>
                  </a:moveTo>
                  <a:lnTo>
                    <a:pt x="3313" y="213"/>
                  </a:lnTo>
                  <a:lnTo>
                    <a:pt x="3283" y="213"/>
                  </a:lnTo>
                  <a:lnTo>
                    <a:pt x="3283" y="244"/>
                  </a:lnTo>
                  <a:lnTo>
                    <a:pt x="3194" y="1136"/>
                  </a:lnTo>
                  <a:lnTo>
                    <a:pt x="3194" y="1136"/>
                  </a:lnTo>
                  <a:cubicBezTo>
                    <a:pt x="2881" y="1254"/>
                    <a:pt x="2622" y="1425"/>
                    <a:pt x="2363" y="1624"/>
                  </a:cubicBezTo>
                  <a:lnTo>
                    <a:pt x="2363" y="1624"/>
                  </a:lnTo>
                  <a:lnTo>
                    <a:pt x="1550" y="1247"/>
                  </a:lnTo>
                  <a:lnTo>
                    <a:pt x="1520" y="1247"/>
                  </a:lnTo>
                  <a:lnTo>
                    <a:pt x="1489" y="1277"/>
                  </a:lnTo>
                  <a:lnTo>
                    <a:pt x="547" y="2493"/>
                  </a:lnTo>
                  <a:lnTo>
                    <a:pt x="547" y="2523"/>
                  </a:lnTo>
                  <a:lnTo>
                    <a:pt x="578" y="2554"/>
                  </a:lnTo>
                  <a:lnTo>
                    <a:pt x="1137" y="3260"/>
                  </a:lnTo>
                  <a:lnTo>
                    <a:pt x="1137" y="3260"/>
                  </a:lnTo>
                  <a:cubicBezTo>
                    <a:pt x="1001" y="3547"/>
                    <a:pt x="942" y="3860"/>
                    <a:pt x="885" y="4174"/>
                  </a:cubicBezTo>
                  <a:lnTo>
                    <a:pt x="885" y="4174"/>
                  </a:lnTo>
                  <a:lnTo>
                    <a:pt x="61" y="4469"/>
                  </a:lnTo>
                  <a:lnTo>
                    <a:pt x="0" y="4469"/>
                  </a:lnTo>
                  <a:lnTo>
                    <a:pt x="0" y="4529"/>
                  </a:lnTo>
                  <a:cubicBezTo>
                    <a:pt x="91" y="5016"/>
                    <a:pt x="152" y="5532"/>
                    <a:pt x="213" y="6049"/>
                  </a:cubicBezTo>
                  <a:lnTo>
                    <a:pt x="213" y="6110"/>
                  </a:lnTo>
                  <a:lnTo>
                    <a:pt x="274" y="6110"/>
                  </a:lnTo>
                  <a:lnTo>
                    <a:pt x="1138" y="6168"/>
                  </a:lnTo>
                  <a:lnTo>
                    <a:pt x="1138" y="6168"/>
                  </a:lnTo>
                  <a:cubicBezTo>
                    <a:pt x="1282" y="6454"/>
                    <a:pt x="1427" y="6740"/>
                    <a:pt x="1624" y="7000"/>
                  </a:cubicBezTo>
                  <a:lnTo>
                    <a:pt x="1624" y="7000"/>
                  </a:lnTo>
                  <a:lnTo>
                    <a:pt x="1277" y="7782"/>
                  </a:lnTo>
                  <a:lnTo>
                    <a:pt x="1246" y="7842"/>
                  </a:lnTo>
                  <a:lnTo>
                    <a:pt x="1277" y="7873"/>
                  </a:lnTo>
                  <a:lnTo>
                    <a:pt x="2493" y="8785"/>
                  </a:lnTo>
                  <a:lnTo>
                    <a:pt x="2523" y="8815"/>
                  </a:lnTo>
                  <a:lnTo>
                    <a:pt x="2584" y="8785"/>
                  </a:lnTo>
                  <a:lnTo>
                    <a:pt x="3264" y="8193"/>
                  </a:lnTo>
                  <a:lnTo>
                    <a:pt x="3264" y="8193"/>
                  </a:lnTo>
                  <a:cubicBezTo>
                    <a:pt x="3538" y="8299"/>
                    <a:pt x="3835" y="8381"/>
                    <a:pt x="4134" y="8439"/>
                  </a:cubicBezTo>
                  <a:lnTo>
                    <a:pt x="4134" y="8439"/>
                  </a:lnTo>
                  <a:lnTo>
                    <a:pt x="4134" y="8450"/>
                  </a:lnTo>
                  <a:lnTo>
                    <a:pt x="4134" y="8511"/>
                  </a:lnTo>
                  <a:lnTo>
                    <a:pt x="4195" y="8602"/>
                  </a:lnTo>
                  <a:lnTo>
                    <a:pt x="4286" y="8815"/>
                  </a:lnTo>
                  <a:lnTo>
                    <a:pt x="4438" y="9271"/>
                  </a:lnTo>
                  <a:lnTo>
                    <a:pt x="4438" y="9301"/>
                  </a:lnTo>
                  <a:lnTo>
                    <a:pt x="4499" y="9301"/>
                  </a:lnTo>
                  <a:lnTo>
                    <a:pt x="6018" y="9089"/>
                  </a:lnTo>
                  <a:lnTo>
                    <a:pt x="6079" y="9089"/>
                  </a:lnTo>
                  <a:lnTo>
                    <a:pt x="6079" y="9058"/>
                  </a:lnTo>
                  <a:cubicBezTo>
                    <a:pt x="6108" y="8742"/>
                    <a:pt x="6137" y="8452"/>
                    <a:pt x="6140" y="8165"/>
                  </a:cubicBezTo>
                  <a:lnTo>
                    <a:pt x="6140" y="8165"/>
                  </a:lnTo>
                  <a:cubicBezTo>
                    <a:pt x="6425" y="8047"/>
                    <a:pt x="6709" y="7876"/>
                    <a:pt x="6968" y="7678"/>
                  </a:cubicBezTo>
                  <a:lnTo>
                    <a:pt x="6968" y="7678"/>
                  </a:lnTo>
                  <a:lnTo>
                    <a:pt x="7751" y="8055"/>
                  </a:lnTo>
                  <a:lnTo>
                    <a:pt x="7812" y="8055"/>
                  </a:lnTo>
                  <a:lnTo>
                    <a:pt x="7842" y="7994"/>
                  </a:lnTo>
                  <a:lnTo>
                    <a:pt x="8754" y="6779"/>
                  </a:lnTo>
                  <a:lnTo>
                    <a:pt x="8784" y="6748"/>
                  </a:lnTo>
                  <a:lnTo>
                    <a:pt x="8754" y="6718"/>
                  </a:lnTo>
                  <a:lnTo>
                    <a:pt x="8192" y="6037"/>
                  </a:lnTo>
                  <a:lnTo>
                    <a:pt x="8192" y="6037"/>
                  </a:lnTo>
                  <a:cubicBezTo>
                    <a:pt x="8300" y="5734"/>
                    <a:pt x="8381" y="5431"/>
                    <a:pt x="8415" y="5128"/>
                  </a:cubicBezTo>
                  <a:lnTo>
                    <a:pt x="8415" y="5128"/>
                  </a:lnTo>
                  <a:lnTo>
                    <a:pt x="9271" y="4803"/>
                  </a:lnTo>
                  <a:lnTo>
                    <a:pt x="9301" y="4803"/>
                  </a:lnTo>
                  <a:lnTo>
                    <a:pt x="9301" y="4772"/>
                  </a:lnTo>
                  <a:cubicBezTo>
                    <a:pt x="9240" y="4225"/>
                    <a:pt x="9149" y="3709"/>
                    <a:pt x="9088" y="3253"/>
                  </a:cubicBezTo>
                  <a:lnTo>
                    <a:pt x="9088" y="3192"/>
                  </a:lnTo>
                  <a:lnTo>
                    <a:pt x="9058" y="3192"/>
                  </a:lnTo>
                  <a:lnTo>
                    <a:pt x="8166" y="3134"/>
                  </a:lnTo>
                  <a:lnTo>
                    <a:pt x="8166" y="3134"/>
                  </a:lnTo>
                  <a:cubicBezTo>
                    <a:pt x="8048" y="2821"/>
                    <a:pt x="7877" y="2561"/>
                    <a:pt x="7677" y="2303"/>
                  </a:cubicBezTo>
                  <a:lnTo>
                    <a:pt x="7677" y="2303"/>
                  </a:lnTo>
                  <a:cubicBezTo>
                    <a:pt x="7821" y="1985"/>
                    <a:pt x="7937" y="1724"/>
                    <a:pt x="8025" y="1490"/>
                  </a:cubicBezTo>
                  <a:lnTo>
                    <a:pt x="8025" y="1459"/>
                  </a:lnTo>
                  <a:lnTo>
                    <a:pt x="6778" y="548"/>
                  </a:lnTo>
                  <a:lnTo>
                    <a:pt x="6079" y="1125"/>
                  </a:lnTo>
                  <a:cubicBezTo>
                    <a:pt x="5866" y="1034"/>
                    <a:pt x="5623" y="973"/>
                    <a:pt x="5350" y="943"/>
                  </a:cubicBezTo>
                  <a:lnTo>
                    <a:pt x="5350" y="943"/>
                  </a:lnTo>
                  <a:cubicBezTo>
                    <a:pt x="5593" y="1003"/>
                    <a:pt x="5836" y="1064"/>
                    <a:pt x="6079" y="1155"/>
                  </a:cubicBezTo>
                  <a:lnTo>
                    <a:pt x="6764" y="590"/>
                  </a:lnTo>
                  <a:lnTo>
                    <a:pt x="6764" y="590"/>
                  </a:lnTo>
                  <a:lnTo>
                    <a:pt x="7944" y="1505"/>
                  </a:lnTo>
                  <a:lnTo>
                    <a:pt x="7944" y="1505"/>
                  </a:lnTo>
                  <a:cubicBezTo>
                    <a:pt x="7829" y="1763"/>
                    <a:pt x="7714" y="2023"/>
                    <a:pt x="7599" y="2310"/>
                  </a:cubicBezTo>
                  <a:lnTo>
                    <a:pt x="7599" y="2341"/>
                  </a:lnTo>
                  <a:cubicBezTo>
                    <a:pt x="7781" y="2614"/>
                    <a:pt x="7964" y="2888"/>
                    <a:pt x="8085" y="3192"/>
                  </a:cubicBezTo>
                  <a:lnTo>
                    <a:pt x="8085" y="3222"/>
                  </a:lnTo>
                  <a:lnTo>
                    <a:pt x="8116" y="3222"/>
                  </a:lnTo>
                  <a:lnTo>
                    <a:pt x="9001" y="3311"/>
                  </a:lnTo>
                  <a:lnTo>
                    <a:pt x="9001" y="3311"/>
                  </a:lnTo>
                  <a:cubicBezTo>
                    <a:pt x="9059" y="3747"/>
                    <a:pt x="9116" y="4237"/>
                    <a:pt x="9174" y="4755"/>
                  </a:cubicBezTo>
                  <a:lnTo>
                    <a:pt x="9174" y="4755"/>
                  </a:lnTo>
                  <a:lnTo>
                    <a:pt x="8359" y="5046"/>
                  </a:lnTo>
                  <a:lnTo>
                    <a:pt x="8328" y="5046"/>
                  </a:lnTo>
                  <a:lnTo>
                    <a:pt x="8328" y="5076"/>
                  </a:lnTo>
                  <a:cubicBezTo>
                    <a:pt x="8268" y="5411"/>
                    <a:pt x="8207" y="5745"/>
                    <a:pt x="8055" y="6049"/>
                  </a:cubicBezTo>
                  <a:lnTo>
                    <a:pt x="8055" y="6080"/>
                  </a:lnTo>
                  <a:lnTo>
                    <a:pt x="8085" y="6110"/>
                  </a:lnTo>
                  <a:lnTo>
                    <a:pt x="8657" y="6768"/>
                  </a:lnTo>
                  <a:lnTo>
                    <a:pt x="8657" y="6768"/>
                  </a:lnTo>
                  <a:cubicBezTo>
                    <a:pt x="8378" y="7157"/>
                    <a:pt x="8098" y="7522"/>
                    <a:pt x="7793" y="7911"/>
                  </a:cubicBezTo>
                  <a:lnTo>
                    <a:pt x="7793" y="7911"/>
                  </a:lnTo>
                  <a:lnTo>
                    <a:pt x="6991" y="7538"/>
                  </a:lnTo>
                  <a:lnTo>
                    <a:pt x="6961" y="7538"/>
                  </a:lnTo>
                  <a:lnTo>
                    <a:pt x="6930" y="7569"/>
                  </a:lnTo>
                  <a:cubicBezTo>
                    <a:pt x="6657" y="7782"/>
                    <a:pt x="6383" y="7934"/>
                    <a:pt x="6079" y="8055"/>
                  </a:cubicBezTo>
                  <a:lnTo>
                    <a:pt x="6049" y="8055"/>
                  </a:lnTo>
                  <a:lnTo>
                    <a:pt x="6049" y="8116"/>
                  </a:lnTo>
                  <a:cubicBezTo>
                    <a:pt x="6020" y="8402"/>
                    <a:pt x="5992" y="8689"/>
                    <a:pt x="5963" y="8975"/>
                  </a:cubicBezTo>
                  <a:lnTo>
                    <a:pt x="5963" y="8975"/>
                  </a:lnTo>
                  <a:lnTo>
                    <a:pt x="4551" y="9173"/>
                  </a:lnTo>
                  <a:lnTo>
                    <a:pt x="4551" y="9173"/>
                  </a:lnTo>
                  <a:cubicBezTo>
                    <a:pt x="4519" y="9038"/>
                    <a:pt x="4463" y="8924"/>
                    <a:pt x="4407" y="8785"/>
                  </a:cubicBezTo>
                  <a:lnTo>
                    <a:pt x="4316" y="8572"/>
                  </a:lnTo>
                  <a:lnTo>
                    <a:pt x="4286" y="8450"/>
                  </a:lnTo>
                  <a:lnTo>
                    <a:pt x="4255" y="8390"/>
                  </a:lnTo>
                  <a:lnTo>
                    <a:pt x="4255" y="8359"/>
                  </a:lnTo>
                  <a:lnTo>
                    <a:pt x="4225" y="8298"/>
                  </a:lnTo>
                  <a:cubicBezTo>
                    <a:pt x="3891" y="8268"/>
                    <a:pt x="3556" y="8177"/>
                    <a:pt x="3283" y="8055"/>
                  </a:cubicBezTo>
                  <a:lnTo>
                    <a:pt x="3222" y="8055"/>
                  </a:lnTo>
                  <a:lnTo>
                    <a:pt x="3192" y="8086"/>
                  </a:lnTo>
                  <a:cubicBezTo>
                    <a:pt x="2969" y="8281"/>
                    <a:pt x="2746" y="8450"/>
                    <a:pt x="2546" y="8641"/>
                  </a:cubicBezTo>
                  <a:lnTo>
                    <a:pt x="2546" y="8641"/>
                  </a:lnTo>
                  <a:lnTo>
                    <a:pt x="1428" y="7774"/>
                  </a:lnTo>
                  <a:lnTo>
                    <a:pt x="1428" y="7774"/>
                  </a:lnTo>
                  <a:lnTo>
                    <a:pt x="1763" y="6991"/>
                  </a:lnTo>
                  <a:lnTo>
                    <a:pt x="1763" y="6961"/>
                  </a:lnTo>
                  <a:lnTo>
                    <a:pt x="1763" y="6931"/>
                  </a:lnTo>
                  <a:cubicBezTo>
                    <a:pt x="1550" y="6657"/>
                    <a:pt x="1398" y="6383"/>
                    <a:pt x="1246" y="6080"/>
                  </a:cubicBezTo>
                  <a:lnTo>
                    <a:pt x="1246" y="6049"/>
                  </a:lnTo>
                  <a:lnTo>
                    <a:pt x="1216" y="6049"/>
                  </a:lnTo>
                  <a:lnTo>
                    <a:pt x="355" y="5963"/>
                  </a:lnTo>
                  <a:lnTo>
                    <a:pt x="355" y="5963"/>
                  </a:lnTo>
                  <a:cubicBezTo>
                    <a:pt x="272" y="5481"/>
                    <a:pt x="215" y="5001"/>
                    <a:pt x="158" y="4546"/>
                  </a:cubicBezTo>
                  <a:lnTo>
                    <a:pt x="158" y="4546"/>
                  </a:lnTo>
                  <a:lnTo>
                    <a:pt x="973" y="4225"/>
                  </a:lnTo>
                  <a:lnTo>
                    <a:pt x="1003" y="4225"/>
                  </a:lnTo>
                  <a:lnTo>
                    <a:pt x="1003" y="4195"/>
                  </a:lnTo>
                  <a:cubicBezTo>
                    <a:pt x="1034" y="3891"/>
                    <a:pt x="1125" y="3557"/>
                    <a:pt x="1246" y="3253"/>
                  </a:cubicBezTo>
                  <a:lnTo>
                    <a:pt x="1246" y="3222"/>
                  </a:lnTo>
                  <a:lnTo>
                    <a:pt x="1246" y="3192"/>
                  </a:lnTo>
                  <a:lnTo>
                    <a:pt x="663" y="2521"/>
                  </a:lnTo>
                  <a:lnTo>
                    <a:pt x="663" y="2521"/>
                  </a:lnTo>
                  <a:lnTo>
                    <a:pt x="1565" y="1328"/>
                  </a:lnTo>
                  <a:lnTo>
                    <a:pt x="1565" y="1328"/>
                  </a:lnTo>
                  <a:lnTo>
                    <a:pt x="2371" y="1703"/>
                  </a:lnTo>
                  <a:lnTo>
                    <a:pt x="2401" y="1703"/>
                  </a:lnTo>
                  <a:cubicBezTo>
                    <a:pt x="2645" y="1490"/>
                    <a:pt x="2948" y="1307"/>
                    <a:pt x="3252" y="1186"/>
                  </a:cubicBezTo>
                  <a:lnTo>
                    <a:pt x="3252" y="1155"/>
                  </a:lnTo>
                  <a:cubicBezTo>
                    <a:pt x="3282" y="832"/>
                    <a:pt x="3311" y="537"/>
                    <a:pt x="3341" y="270"/>
                  </a:cubicBezTo>
                  <a:lnTo>
                    <a:pt x="3341" y="270"/>
                  </a:lnTo>
                  <a:lnTo>
                    <a:pt x="4804" y="65"/>
                  </a:lnTo>
                  <a:lnTo>
                    <a:pt x="4804" y="65"/>
                  </a:lnTo>
                  <a:cubicBezTo>
                    <a:pt x="4876" y="226"/>
                    <a:pt x="4936" y="365"/>
                    <a:pt x="4987" y="483"/>
                  </a:cubicBezTo>
                  <a:lnTo>
                    <a:pt x="4987" y="483"/>
                  </a:lnTo>
                  <a:lnTo>
                    <a:pt x="4833"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65" name="Google Shape;1665;p23"/>
          <p:cNvGrpSpPr/>
          <p:nvPr/>
        </p:nvGrpSpPr>
        <p:grpSpPr>
          <a:xfrm>
            <a:off x="1299339" y="1976423"/>
            <a:ext cx="8552149" cy="4406643"/>
            <a:chOff x="713220" y="1588439"/>
            <a:chExt cx="5906180" cy="3043261"/>
          </a:xfrm>
        </p:grpSpPr>
        <p:sp>
          <p:nvSpPr>
            <p:cNvPr id="1666" name="Google Shape;1666;p23"/>
            <p:cNvSpPr/>
            <p:nvPr/>
          </p:nvSpPr>
          <p:spPr>
            <a:xfrm flipH="1">
              <a:off x="1185241" y="3269474"/>
              <a:ext cx="53285" cy="44910"/>
            </a:xfrm>
            <a:custGeom>
              <a:avLst/>
              <a:gdLst/>
              <a:ahLst/>
              <a:cxnLst/>
              <a:rect l="l" t="t" r="r" b="b"/>
              <a:pathLst>
                <a:path w="1947" h="1641" extrusionOk="0">
                  <a:moveTo>
                    <a:pt x="1125" y="0"/>
                  </a:moveTo>
                  <a:cubicBezTo>
                    <a:pt x="365" y="0"/>
                    <a:pt x="1" y="882"/>
                    <a:pt x="517" y="1399"/>
                  </a:cubicBezTo>
                  <a:cubicBezTo>
                    <a:pt x="695" y="1566"/>
                    <a:pt x="907" y="1641"/>
                    <a:pt x="1113" y="1641"/>
                  </a:cubicBezTo>
                  <a:cubicBezTo>
                    <a:pt x="1543" y="1641"/>
                    <a:pt x="1946" y="1314"/>
                    <a:pt x="1946" y="821"/>
                  </a:cubicBezTo>
                  <a:cubicBezTo>
                    <a:pt x="1946" y="365"/>
                    <a:pt x="1581" y="0"/>
                    <a:pt x="1125"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7" name="Google Shape;1667;p23"/>
            <p:cNvSpPr/>
            <p:nvPr/>
          </p:nvSpPr>
          <p:spPr>
            <a:xfrm flipH="1">
              <a:off x="713220" y="4393287"/>
              <a:ext cx="5906180" cy="5036"/>
            </a:xfrm>
            <a:custGeom>
              <a:avLst/>
              <a:gdLst/>
              <a:ahLst/>
              <a:cxnLst/>
              <a:rect l="l" t="t" r="r" b="b"/>
              <a:pathLst>
                <a:path w="215810" h="184" extrusionOk="0">
                  <a:moveTo>
                    <a:pt x="107905" y="1"/>
                  </a:moveTo>
                  <a:cubicBezTo>
                    <a:pt x="48299" y="1"/>
                    <a:pt x="0" y="31"/>
                    <a:pt x="0" y="92"/>
                  </a:cubicBezTo>
                  <a:cubicBezTo>
                    <a:pt x="0" y="153"/>
                    <a:pt x="48299" y="183"/>
                    <a:pt x="107905" y="183"/>
                  </a:cubicBezTo>
                  <a:cubicBezTo>
                    <a:pt x="167481" y="183"/>
                    <a:pt x="215810" y="153"/>
                    <a:pt x="215810" y="92"/>
                  </a:cubicBezTo>
                  <a:cubicBezTo>
                    <a:pt x="215810" y="31"/>
                    <a:pt x="167511" y="1"/>
                    <a:pt x="10790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8" name="Google Shape;1668;p23"/>
            <p:cNvSpPr/>
            <p:nvPr/>
          </p:nvSpPr>
          <p:spPr>
            <a:xfrm flipH="1">
              <a:off x="949006" y="3984865"/>
              <a:ext cx="435910" cy="489167"/>
            </a:xfrm>
            <a:custGeom>
              <a:avLst/>
              <a:gdLst/>
              <a:ahLst/>
              <a:cxnLst/>
              <a:rect l="l" t="t" r="r" b="b"/>
              <a:pathLst>
                <a:path w="15928" h="17874" extrusionOk="0">
                  <a:moveTo>
                    <a:pt x="6322" y="1"/>
                  </a:moveTo>
                  <a:lnTo>
                    <a:pt x="0" y="2311"/>
                  </a:lnTo>
                  <a:lnTo>
                    <a:pt x="12705" y="17873"/>
                  </a:lnTo>
                  <a:lnTo>
                    <a:pt x="15927" y="13952"/>
                  </a:lnTo>
                  <a:lnTo>
                    <a:pt x="6322" y="1"/>
                  </a:ln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9" name="Google Shape;1669;p23"/>
            <p:cNvSpPr/>
            <p:nvPr/>
          </p:nvSpPr>
          <p:spPr>
            <a:xfrm flipH="1">
              <a:off x="909896" y="4355041"/>
              <a:ext cx="193160" cy="231392"/>
            </a:xfrm>
            <a:custGeom>
              <a:avLst/>
              <a:gdLst/>
              <a:ahLst/>
              <a:cxnLst/>
              <a:rect l="l" t="t" r="r" b="b"/>
              <a:pathLst>
                <a:path w="7058" h="8455" extrusionOk="0">
                  <a:moveTo>
                    <a:pt x="5476" y="1"/>
                  </a:moveTo>
                  <a:lnTo>
                    <a:pt x="1768" y="4378"/>
                  </a:lnTo>
                  <a:lnTo>
                    <a:pt x="2133" y="4742"/>
                  </a:lnTo>
                  <a:cubicBezTo>
                    <a:pt x="2133" y="4742"/>
                    <a:pt x="0" y="8455"/>
                    <a:pt x="562" y="8455"/>
                  </a:cubicBezTo>
                  <a:cubicBezTo>
                    <a:pt x="604" y="8455"/>
                    <a:pt x="661" y="8434"/>
                    <a:pt x="735" y="8390"/>
                  </a:cubicBezTo>
                  <a:cubicBezTo>
                    <a:pt x="1677" y="7843"/>
                    <a:pt x="5841" y="2949"/>
                    <a:pt x="6844" y="1764"/>
                  </a:cubicBezTo>
                  <a:lnTo>
                    <a:pt x="7057" y="1460"/>
                  </a:lnTo>
                  <a:lnTo>
                    <a:pt x="5476"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0" name="Google Shape;1670;p23"/>
            <p:cNvSpPr/>
            <p:nvPr/>
          </p:nvSpPr>
          <p:spPr>
            <a:xfrm flipH="1">
              <a:off x="911564" y="4364182"/>
              <a:ext cx="49125" cy="71566"/>
            </a:xfrm>
            <a:custGeom>
              <a:avLst/>
              <a:gdLst/>
              <a:ahLst/>
              <a:cxnLst/>
              <a:rect l="l" t="t" r="r" b="b"/>
              <a:pathLst>
                <a:path w="1795" h="2615" extrusionOk="0">
                  <a:moveTo>
                    <a:pt x="639" y="1"/>
                  </a:moveTo>
                  <a:cubicBezTo>
                    <a:pt x="274" y="335"/>
                    <a:pt x="62" y="791"/>
                    <a:pt x="31" y="1278"/>
                  </a:cubicBezTo>
                  <a:cubicBezTo>
                    <a:pt x="1" y="1764"/>
                    <a:pt x="122" y="2220"/>
                    <a:pt x="426" y="2615"/>
                  </a:cubicBezTo>
                  <a:lnTo>
                    <a:pt x="1794" y="1095"/>
                  </a:lnTo>
                  <a:lnTo>
                    <a:pt x="63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1" name="Google Shape;1671;p23"/>
            <p:cNvSpPr/>
            <p:nvPr/>
          </p:nvSpPr>
          <p:spPr>
            <a:xfrm flipH="1">
              <a:off x="909896" y="4393301"/>
              <a:ext cx="187221" cy="193871"/>
            </a:xfrm>
            <a:custGeom>
              <a:avLst/>
              <a:gdLst/>
              <a:ahLst/>
              <a:cxnLst/>
              <a:rect l="l" t="t" r="r" b="b"/>
              <a:pathLst>
                <a:path w="6841" h="7084" extrusionOk="0">
                  <a:moveTo>
                    <a:pt x="6749" y="1"/>
                  </a:moveTo>
                  <a:lnTo>
                    <a:pt x="1673" y="5594"/>
                  </a:lnTo>
                  <a:cubicBezTo>
                    <a:pt x="1673" y="5594"/>
                    <a:pt x="1288" y="5401"/>
                    <a:pt x="1009" y="5401"/>
                  </a:cubicBezTo>
                  <a:cubicBezTo>
                    <a:pt x="921" y="5401"/>
                    <a:pt x="843" y="5421"/>
                    <a:pt x="791" y="5472"/>
                  </a:cubicBezTo>
                  <a:cubicBezTo>
                    <a:pt x="791" y="5472"/>
                    <a:pt x="1" y="7053"/>
                    <a:pt x="335" y="7083"/>
                  </a:cubicBezTo>
                  <a:cubicBezTo>
                    <a:pt x="337" y="7083"/>
                    <a:pt x="338" y="7083"/>
                    <a:pt x="339" y="7083"/>
                  </a:cubicBezTo>
                  <a:cubicBezTo>
                    <a:pt x="728" y="7083"/>
                    <a:pt x="5083" y="2334"/>
                    <a:pt x="6840" y="62"/>
                  </a:cubicBezTo>
                  <a:lnTo>
                    <a:pt x="674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2" name="Google Shape;1672;p23"/>
            <p:cNvSpPr/>
            <p:nvPr/>
          </p:nvSpPr>
          <p:spPr>
            <a:xfrm flipH="1">
              <a:off x="910744" y="4391632"/>
              <a:ext cx="177205" cy="192202"/>
            </a:xfrm>
            <a:custGeom>
              <a:avLst/>
              <a:gdLst/>
              <a:ahLst/>
              <a:cxnLst/>
              <a:rect l="l" t="t" r="r" b="b"/>
              <a:pathLst>
                <a:path w="6475" h="7023" extrusionOk="0">
                  <a:moveTo>
                    <a:pt x="6475" y="1"/>
                  </a:moveTo>
                  <a:lnTo>
                    <a:pt x="6475" y="1"/>
                  </a:lnTo>
                  <a:cubicBezTo>
                    <a:pt x="6475" y="1"/>
                    <a:pt x="6444" y="1"/>
                    <a:pt x="6383" y="62"/>
                  </a:cubicBezTo>
                  <a:lnTo>
                    <a:pt x="6201" y="275"/>
                  </a:lnTo>
                  <a:lnTo>
                    <a:pt x="5532" y="1034"/>
                  </a:lnTo>
                  <a:cubicBezTo>
                    <a:pt x="4955" y="1673"/>
                    <a:pt x="4134" y="2585"/>
                    <a:pt x="3253" y="3557"/>
                  </a:cubicBezTo>
                  <a:cubicBezTo>
                    <a:pt x="2341" y="4530"/>
                    <a:pt x="1520" y="5411"/>
                    <a:pt x="912" y="6050"/>
                  </a:cubicBezTo>
                  <a:lnTo>
                    <a:pt x="183" y="6810"/>
                  </a:lnTo>
                  <a:lnTo>
                    <a:pt x="0" y="7022"/>
                  </a:lnTo>
                  <a:lnTo>
                    <a:pt x="213" y="6840"/>
                  </a:lnTo>
                  <a:lnTo>
                    <a:pt x="943" y="6080"/>
                  </a:lnTo>
                  <a:cubicBezTo>
                    <a:pt x="1551" y="5472"/>
                    <a:pt x="2371" y="4621"/>
                    <a:pt x="3283" y="3618"/>
                  </a:cubicBezTo>
                  <a:cubicBezTo>
                    <a:pt x="4195" y="2645"/>
                    <a:pt x="5016" y="1734"/>
                    <a:pt x="5563" y="1065"/>
                  </a:cubicBezTo>
                  <a:lnTo>
                    <a:pt x="6231" y="275"/>
                  </a:lnTo>
                  <a:cubicBezTo>
                    <a:pt x="6292" y="214"/>
                    <a:pt x="6353" y="123"/>
                    <a:pt x="6414" y="62"/>
                  </a:cubicBezTo>
                  <a:lnTo>
                    <a:pt x="6475"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3" name="Google Shape;1673;p23"/>
            <p:cNvSpPr/>
            <p:nvPr/>
          </p:nvSpPr>
          <p:spPr>
            <a:xfrm flipH="1">
              <a:off x="1049661" y="4540512"/>
              <a:ext cx="28298" cy="7553"/>
            </a:xfrm>
            <a:custGeom>
              <a:avLst/>
              <a:gdLst/>
              <a:ahLst/>
              <a:cxnLst/>
              <a:rect l="l" t="t" r="r" b="b"/>
              <a:pathLst>
                <a:path w="1034" h="276" extrusionOk="0">
                  <a:moveTo>
                    <a:pt x="353" y="1"/>
                  </a:moveTo>
                  <a:cubicBezTo>
                    <a:pt x="236" y="1"/>
                    <a:pt x="118" y="34"/>
                    <a:pt x="0" y="93"/>
                  </a:cubicBezTo>
                  <a:cubicBezTo>
                    <a:pt x="91" y="78"/>
                    <a:pt x="182" y="70"/>
                    <a:pt x="274" y="70"/>
                  </a:cubicBezTo>
                  <a:cubicBezTo>
                    <a:pt x="365" y="70"/>
                    <a:pt x="456" y="78"/>
                    <a:pt x="547" y="93"/>
                  </a:cubicBezTo>
                  <a:cubicBezTo>
                    <a:pt x="699" y="123"/>
                    <a:pt x="882" y="215"/>
                    <a:pt x="1034" y="275"/>
                  </a:cubicBezTo>
                  <a:cubicBezTo>
                    <a:pt x="912" y="154"/>
                    <a:pt x="730" y="63"/>
                    <a:pt x="547" y="32"/>
                  </a:cubicBezTo>
                  <a:cubicBezTo>
                    <a:pt x="483" y="11"/>
                    <a:pt x="418" y="1"/>
                    <a:pt x="35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4" name="Google Shape;1674;p23"/>
            <p:cNvSpPr/>
            <p:nvPr/>
          </p:nvSpPr>
          <p:spPr>
            <a:xfrm flipH="1">
              <a:off x="1035512" y="4495848"/>
              <a:ext cx="14997" cy="3120"/>
            </a:xfrm>
            <a:custGeom>
              <a:avLst/>
              <a:gdLst/>
              <a:ahLst/>
              <a:cxnLst/>
              <a:rect l="l" t="t" r="r" b="b"/>
              <a:pathLst>
                <a:path w="548" h="114" extrusionOk="0">
                  <a:moveTo>
                    <a:pt x="137" y="0"/>
                  </a:moveTo>
                  <a:cubicBezTo>
                    <a:pt x="91" y="0"/>
                    <a:pt x="46" y="8"/>
                    <a:pt x="0" y="23"/>
                  </a:cubicBezTo>
                  <a:cubicBezTo>
                    <a:pt x="0" y="53"/>
                    <a:pt x="122" y="84"/>
                    <a:pt x="274" y="114"/>
                  </a:cubicBezTo>
                  <a:lnTo>
                    <a:pt x="547" y="114"/>
                  </a:lnTo>
                  <a:cubicBezTo>
                    <a:pt x="547" y="84"/>
                    <a:pt x="426" y="53"/>
                    <a:pt x="274" y="23"/>
                  </a:cubicBezTo>
                  <a:cubicBezTo>
                    <a:pt x="228" y="8"/>
                    <a:pt x="183" y="0"/>
                    <a:pt x="13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5" name="Google Shape;1675;p23"/>
            <p:cNvSpPr/>
            <p:nvPr/>
          </p:nvSpPr>
          <p:spPr>
            <a:xfrm flipH="1">
              <a:off x="1032200" y="4484819"/>
              <a:ext cx="13328" cy="2053"/>
            </a:xfrm>
            <a:custGeom>
              <a:avLst/>
              <a:gdLst/>
              <a:ahLst/>
              <a:cxnLst/>
              <a:rect l="l" t="t" r="r" b="b"/>
              <a:pathLst>
                <a:path w="487" h="75" extrusionOk="0">
                  <a:moveTo>
                    <a:pt x="244" y="0"/>
                  </a:moveTo>
                  <a:cubicBezTo>
                    <a:pt x="122" y="31"/>
                    <a:pt x="1" y="61"/>
                    <a:pt x="1" y="61"/>
                  </a:cubicBezTo>
                  <a:cubicBezTo>
                    <a:pt x="1" y="61"/>
                    <a:pt x="55" y="75"/>
                    <a:pt x="127" y="75"/>
                  </a:cubicBezTo>
                  <a:cubicBezTo>
                    <a:pt x="163" y="75"/>
                    <a:pt x="203" y="71"/>
                    <a:pt x="244" y="61"/>
                  </a:cubicBezTo>
                  <a:cubicBezTo>
                    <a:pt x="396" y="61"/>
                    <a:pt x="487" y="0"/>
                    <a:pt x="48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6" name="Google Shape;1676;p23"/>
            <p:cNvSpPr/>
            <p:nvPr/>
          </p:nvSpPr>
          <p:spPr>
            <a:xfrm flipH="1">
              <a:off x="1038002" y="4469000"/>
              <a:ext cx="10865" cy="12507"/>
            </a:xfrm>
            <a:custGeom>
              <a:avLst/>
              <a:gdLst/>
              <a:ahLst/>
              <a:cxnLst/>
              <a:rect l="l" t="t" r="r" b="b"/>
              <a:pathLst>
                <a:path w="397" h="457" extrusionOk="0">
                  <a:moveTo>
                    <a:pt x="396" y="1"/>
                  </a:moveTo>
                  <a:lnTo>
                    <a:pt x="396" y="1"/>
                  </a:lnTo>
                  <a:cubicBezTo>
                    <a:pt x="396" y="1"/>
                    <a:pt x="305" y="92"/>
                    <a:pt x="183" y="214"/>
                  </a:cubicBezTo>
                  <a:cubicBezTo>
                    <a:pt x="62" y="335"/>
                    <a:pt x="1" y="426"/>
                    <a:pt x="1" y="457"/>
                  </a:cubicBezTo>
                  <a:cubicBezTo>
                    <a:pt x="31" y="457"/>
                    <a:pt x="123" y="366"/>
                    <a:pt x="244" y="244"/>
                  </a:cubicBezTo>
                  <a:cubicBezTo>
                    <a:pt x="335" y="122"/>
                    <a:pt x="396" y="1"/>
                    <a:pt x="39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7" name="Google Shape;1677;p23"/>
            <p:cNvSpPr/>
            <p:nvPr/>
          </p:nvSpPr>
          <p:spPr>
            <a:xfrm flipH="1">
              <a:off x="1043011" y="4459859"/>
              <a:ext cx="12507" cy="14997"/>
            </a:xfrm>
            <a:custGeom>
              <a:avLst/>
              <a:gdLst/>
              <a:ahLst/>
              <a:cxnLst/>
              <a:rect l="l" t="t" r="r" b="b"/>
              <a:pathLst>
                <a:path w="457" h="548" extrusionOk="0">
                  <a:moveTo>
                    <a:pt x="457" y="0"/>
                  </a:moveTo>
                  <a:cubicBezTo>
                    <a:pt x="426" y="0"/>
                    <a:pt x="335" y="122"/>
                    <a:pt x="244" y="274"/>
                  </a:cubicBezTo>
                  <a:cubicBezTo>
                    <a:pt x="122" y="426"/>
                    <a:pt x="1" y="517"/>
                    <a:pt x="31" y="548"/>
                  </a:cubicBezTo>
                  <a:cubicBezTo>
                    <a:pt x="31" y="548"/>
                    <a:pt x="183" y="487"/>
                    <a:pt x="305" y="335"/>
                  </a:cubicBezTo>
                  <a:cubicBezTo>
                    <a:pt x="366" y="244"/>
                    <a:pt x="426" y="122"/>
                    <a:pt x="45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8" name="Google Shape;1678;p23"/>
            <p:cNvSpPr/>
            <p:nvPr/>
          </p:nvSpPr>
          <p:spPr>
            <a:xfrm flipH="1">
              <a:off x="1048840" y="4492208"/>
              <a:ext cx="28298" cy="17597"/>
            </a:xfrm>
            <a:custGeom>
              <a:avLst/>
              <a:gdLst/>
              <a:ahLst/>
              <a:cxnLst/>
              <a:rect l="l" t="t" r="r" b="b"/>
              <a:pathLst>
                <a:path w="1034" h="643" extrusionOk="0">
                  <a:moveTo>
                    <a:pt x="700" y="65"/>
                  </a:moveTo>
                  <a:cubicBezTo>
                    <a:pt x="781" y="65"/>
                    <a:pt x="863" y="78"/>
                    <a:pt x="936" y="106"/>
                  </a:cubicBezTo>
                  <a:lnTo>
                    <a:pt x="936" y="106"/>
                  </a:lnTo>
                  <a:cubicBezTo>
                    <a:pt x="887" y="152"/>
                    <a:pt x="809" y="215"/>
                    <a:pt x="700" y="277"/>
                  </a:cubicBezTo>
                  <a:cubicBezTo>
                    <a:pt x="608" y="369"/>
                    <a:pt x="487" y="429"/>
                    <a:pt x="396" y="490"/>
                  </a:cubicBezTo>
                  <a:cubicBezTo>
                    <a:pt x="335" y="521"/>
                    <a:pt x="244" y="551"/>
                    <a:pt x="183" y="581"/>
                  </a:cubicBezTo>
                  <a:cubicBezTo>
                    <a:pt x="168" y="589"/>
                    <a:pt x="152" y="593"/>
                    <a:pt x="138" y="593"/>
                  </a:cubicBezTo>
                  <a:cubicBezTo>
                    <a:pt x="95" y="593"/>
                    <a:pt x="61" y="559"/>
                    <a:pt x="61" y="490"/>
                  </a:cubicBezTo>
                  <a:cubicBezTo>
                    <a:pt x="92" y="338"/>
                    <a:pt x="183" y="217"/>
                    <a:pt x="335" y="156"/>
                  </a:cubicBezTo>
                  <a:cubicBezTo>
                    <a:pt x="426" y="95"/>
                    <a:pt x="578" y="65"/>
                    <a:pt x="700" y="65"/>
                  </a:cubicBezTo>
                  <a:close/>
                  <a:moveTo>
                    <a:pt x="641" y="1"/>
                  </a:moveTo>
                  <a:cubicBezTo>
                    <a:pt x="358" y="1"/>
                    <a:pt x="86" y="206"/>
                    <a:pt x="0" y="490"/>
                  </a:cubicBezTo>
                  <a:cubicBezTo>
                    <a:pt x="0" y="551"/>
                    <a:pt x="31" y="612"/>
                    <a:pt x="61" y="642"/>
                  </a:cubicBezTo>
                  <a:lnTo>
                    <a:pt x="213" y="642"/>
                  </a:lnTo>
                  <a:cubicBezTo>
                    <a:pt x="304" y="612"/>
                    <a:pt x="365" y="581"/>
                    <a:pt x="426" y="521"/>
                  </a:cubicBezTo>
                  <a:cubicBezTo>
                    <a:pt x="548" y="460"/>
                    <a:pt x="669" y="399"/>
                    <a:pt x="760" y="308"/>
                  </a:cubicBezTo>
                  <a:cubicBezTo>
                    <a:pt x="826" y="242"/>
                    <a:pt x="892" y="176"/>
                    <a:pt x="947" y="110"/>
                  </a:cubicBezTo>
                  <a:lnTo>
                    <a:pt x="947" y="110"/>
                  </a:lnTo>
                  <a:cubicBezTo>
                    <a:pt x="978" y="123"/>
                    <a:pt x="1007" y="138"/>
                    <a:pt x="1034" y="156"/>
                  </a:cubicBezTo>
                  <a:cubicBezTo>
                    <a:pt x="1034" y="125"/>
                    <a:pt x="1004" y="95"/>
                    <a:pt x="973" y="95"/>
                  </a:cubicBezTo>
                  <a:cubicBezTo>
                    <a:pt x="969" y="94"/>
                    <a:pt x="966" y="93"/>
                    <a:pt x="962" y="91"/>
                  </a:cubicBezTo>
                  <a:lnTo>
                    <a:pt x="962" y="91"/>
                  </a:lnTo>
                  <a:cubicBezTo>
                    <a:pt x="977" y="72"/>
                    <a:pt x="991" y="53"/>
                    <a:pt x="1004" y="34"/>
                  </a:cubicBezTo>
                  <a:lnTo>
                    <a:pt x="1004" y="34"/>
                  </a:lnTo>
                  <a:cubicBezTo>
                    <a:pt x="1003" y="34"/>
                    <a:pt x="988" y="55"/>
                    <a:pt x="954" y="89"/>
                  </a:cubicBezTo>
                  <a:lnTo>
                    <a:pt x="954" y="89"/>
                  </a:lnTo>
                  <a:cubicBezTo>
                    <a:pt x="869" y="60"/>
                    <a:pt x="784" y="32"/>
                    <a:pt x="700" y="4"/>
                  </a:cubicBezTo>
                  <a:cubicBezTo>
                    <a:pt x="680" y="2"/>
                    <a:pt x="661" y="1"/>
                    <a:pt x="64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9" name="Google Shape;1679;p23"/>
            <p:cNvSpPr/>
            <p:nvPr/>
          </p:nvSpPr>
          <p:spPr>
            <a:xfrm flipH="1">
              <a:off x="1048840" y="4474501"/>
              <a:ext cx="12480" cy="21155"/>
            </a:xfrm>
            <a:custGeom>
              <a:avLst/>
              <a:gdLst/>
              <a:ahLst/>
              <a:cxnLst/>
              <a:rect l="l" t="t" r="r" b="b"/>
              <a:pathLst>
                <a:path w="456" h="773" extrusionOk="0">
                  <a:moveTo>
                    <a:pt x="209" y="1"/>
                  </a:moveTo>
                  <a:cubicBezTo>
                    <a:pt x="173" y="1"/>
                    <a:pt x="132" y="16"/>
                    <a:pt x="91" y="43"/>
                  </a:cubicBezTo>
                  <a:cubicBezTo>
                    <a:pt x="30" y="134"/>
                    <a:pt x="0" y="256"/>
                    <a:pt x="30" y="377"/>
                  </a:cubicBezTo>
                  <a:cubicBezTo>
                    <a:pt x="61" y="468"/>
                    <a:pt x="91" y="560"/>
                    <a:pt x="152" y="651"/>
                  </a:cubicBezTo>
                  <a:cubicBezTo>
                    <a:pt x="213" y="712"/>
                    <a:pt x="304" y="742"/>
                    <a:pt x="395" y="772"/>
                  </a:cubicBezTo>
                  <a:cubicBezTo>
                    <a:pt x="334" y="712"/>
                    <a:pt x="274" y="681"/>
                    <a:pt x="213" y="620"/>
                  </a:cubicBezTo>
                  <a:cubicBezTo>
                    <a:pt x="182" y="529"/>
                    <a:pt x="122" y="438"/>
                    <a:pt x="122" y="377"/>
                  </a:cubicBezTo>
                  <a:cubicBezTo>
                    <a:pt x="91" y="256"/>
                    <a:pt x="91" y="165"/>
                    <a:pt x="152" y="73"/>
                  </a:cubicBezTo>
                  <a:cubicBezTo>
                    <a:pt x="162" y="70"/>
                    <a:pt x="171" y="69"/>
                    <a:pt x="181" y="69"/>
                  </a:cubicBezTo>
                  <a:cubicBezTo>
                    <a:pt x="256" y="69"/>
                    <a:pt x="307" y="171"/>
                    <a:pt x="334" y="225"/>
                  </a:cubicBezTo>
                  <a:cubicBezTo>
                    <a:pt x="365" y="316"/>
                    <a:pt x="395" y="408"/>
                    <a:pt x="395" y="499"/>
                  </a:cubicBezTo>
                  <a:lnTo>
                    <a:pt x="395" y="742"/>
                  </a:lnTo>
                  <a:cubicBezTo>
                    <a:pt x="426" y="681"/>
                    <a:pt x="456" y="590"/>
                    <a:pt x="426" y="499"/>
                  </a:cubicBezTo>
                  <a:cubicBezTo>
                    <a:pt x="426" y="408"/>
                    <a:pt x="426" y="316"/>
                    <a:pt x="395" y="225"/>
                  </a:cubicBezTo>
                  <a:cubicBezTo>
                    <a:pt x="365" y="165"/>
                    <a:pt x="334" y="104"/>
                    <a:pt x="304" y="73"/>
                  </a:cubicBezTo>
                  <a:cubicBezTo>
                    <a:pt x="287" y="23"/>
                    <a:pt x="252" y="1"/>
                    <a:pt x="20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0" name="Google Shape;1680;p23"/>
            <p:cNvSpPr/>
            <p:nvPr/>
          </p:nvSpPr>
          <p:spPr>
            <a:xfrm flipH="1">
              <a:off x="944022" y="4365030"/>
              <a:ext cx="22469" cy="69897"/>
            </a:xfrm>
            <a:custGeom>
              <a:avLst/>
              <a:gdLst/>
              <a:ahLst/>
              <a:cxnLst/>
              <a:rect l="l" t="t" r="r" b="b"/>
              <a:pathLst>
                <a:path w="821" h="2554" extrusionOk="0">
                  <a:moveTo>
                    <a:pt x="821" y="0"/>
                  </a:moveTo>
                  <a:cubicBezTo>
                    <a:pt x="790" y="0"/>
                    <a:pt x="760" y="0"/>
                    <a:pt x="699" y="61"/>
                  </a:cubicBezTo>
                  <a:cubicBezTo>
                    <a:pt x="638" y="122"/>
                    <a:pt x="547" y="213"/>
                    <a:pt x="486" y="274"/>
                  </a:cubicBezTo>
                  <a:cubicBezTo>
                    <a:pt x="61" y="851"/>
                    <a:pt x="0" y="1611"/>
                    <a:pt x="365" y="2250"/>
                  </a:cubicBezTo>
                  <a:cubicBezTo>
                    <a:pt x="395" y="2310"/>
                    <a:pt x="456" y="2402"/>
                    <a:pt x="547" y="2493"/>
                  </a:cubicBezTo>
                  <a:cubicBezTo>
                    <a:pt x="547" y="2523"/>
                    <a:pt x="578" y="2554"/>
                    <a:pt x="638" y="2554"/>
                  </a:cubicBezTo>
                  <a:cubicBezTo>
                    <a:pt x="638" y="2554"/>
                    <a:pt x="517" y="2432"/>
                    <a:pt x="395" y="2219"/>
                  </a:cubicBezTo>
                  <a:cubicBezTo>
                    <a:pt x="243" y="1915"/>
                    <a:pt x="152" y="1581"/>
                    <a:pt x="182" y="1247"/>
                  </a:cubicBezTo>
                  <a:cubicBezTo>
                    <a:pt x="213" y="912"/>
                    <a:pt x="334" y="578"/>
                    <a:pt x="547" y="304"/>
                  </a:cubicBezTo>
                  <a:cubicBezTo>
                    <a:pt x="608" y="213"/>
                    <a:pt x="699" y="91"/>
                    <a:pt x="82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1" name="Google Shape;1681;p23"/>
            <p:cNvSpPr/>
            <p:nvPr/>
          </p:nvSpPr>
          <p:spPr>
            <a:xfrm flipH="1">
              <a:off x="973141" y="4439881"/>
              <a:ext cx="30788" cy="34155"/>
            </a:xfrm>
            <a:custGeom>
              <a:avLst/>
              <a:gdLst/>
              <a:ahLst/>
              <a:cxnLst/>
              <a:rect l="l" t="t" r="r" b="b"/>
              <a:pathLst>
                <a:path w="1125" h="1248" extrusionOk="0">
                  <a:moveTo>
                    <a:pt x="1125" y="1"/>
                  </a:moveTo>
                  <a:cubicBezTo>
                    <a:pt x="1095" y="1"/>
                    <a:pt x="882" y="305"/>
                    <a:pt x="578" y="639"/>
                  </a:cubicBezTo>
                  <a:cubicBezTo>
                    <a:pt x="243" y="974"/>
                    <a:pt x="0" y="1247"/>
                    <a:pt x="0" y="1247"/>
                  </a:cubicBezTo>
                  <a:cubicBezTo>
                    <a:pt x="243" y="1065"/>
                    <a:pt x="426" y="882"/>
                    <a:pt x="608" y="670"/>
                  </a:cubicBezTo>
                  <a:cubicBezTo>
                    <a:pt x="821" y="487"/>
                    <a:pt x="973" y="244"/>
                    <a:pt x="112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2" name="Google Shape;1682;p23"/>
            <p:cNvSpPr/>
            <p:nvPr/>
          </p:nvSpPr>
          <p:spPr>
            <a:xfrm flipH="1">
              <a:off x="948182" y="4417439"/>
              <a:ext cx="5008" cy="9387"/>
            </a:xfrm>
            <a:custGeom>
              <a:avLst/>
              <a:gdLst/>
              <a:ahLst/>
              <a:cxnLst/>
              <a:rect l="l" t="t" r="r" b="b"/>
              <a:pathLst>
                <a:path w="183" h="343" extrusionOk="0">
                  <a:moveTo>
                    <a:pt x="31" y="0"/>
                  </a:moveTo>
                  <a:cubicBezTo>
                    <a:pt x="0" y="0"/>
                    <a:pt x="0" y="91"/>
                    <a:pt x="31" y="183"/>
                  </a:cubicBezTo>
                  <a:cubicBezTo>
                    <a:pt x="81" y="283"/>
                    <a:pt x="132" y="342"/>
                    <a:pt x="165" y="342"/>
                  </a:cubicBezTo>
                  <a:cubicBezTo>
                    <a:pt x="171" y="342"/>
                    <a:pt x="178" y="340"/>
                    <a:pt x="183" y="335"/>
                  </a:cubicBezTo>
                  <a:cubicBezTo>
                    <a:pt x="183" y="335"/>
                    <a:pt x="152" y="243"/>
                    <a:pt x="92" y="183"/>
                  </a:cubicBezTo>
                  <a:cubicBezTo>
                    <a:pt x="61" y="91"/>
                    <a:pt x="31" y="0"/>
                    <a:pt x="3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3" name="Google Shape;1683;p23"/>
            <p:cNvSpPr/>
            <p:nvPr/>
          </p:nvSpPr>
          <p:spPr>
            <a:xfrm flipH="1">
              <a:off x="953983" y="4399951"/>
              <a:ext cx="2545" cy="7526"/>
            </a:xfrm>
            <a:custGeom>
              <a:avLst/>
              <a:gdLst/>
              <a:ahLst/>
              <a:cxnLst/>
              <a:rect l="l" t="t" r="r" b="b"/>
              <a:pathLst>
                <a:path w="93" h="275" extrusionOk="0">
                  <a:moveTo>
                    <a:pt x="31" y="1"/>
                  </a:moveTo>
                  <a:cubicBezTo>
                    <a:pt x="31" y="1"/>
                    <a:pt x="1" y="62"/>
                    <a:pt x="1" y="153"/>
                  </a:cubicBezTo>
                  <a:cubicBezTo>
                    <a:pt x="1" y="214"/>
                    <a:pt x="31" y="274"/>
                    <a:pt x="62" y="274"/>
                  </a:cubicBezTo>
                  <a:cubicBezTo>
                    <a:pt x="92" y="274"/>
                    <a:pt x="92" y="214"/>
                    <a:pt x="92" y="153"/>
                  </a:cubicBezTo>
                  <a:cubicBezTo>
                    <a:pt x="92" y="62"/>
                    <a:pt x="31" y="1"/>
                    <a:pt x="3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4" name="Google Shape;1684;p23"/>
            <p:cNvSpPr/>
            <p:nvPr/>
          </p:nvSpPr>
          <p:spPr>
            <a:xfrm flipH="1">
              <a:off x="949003" y="4383038"/>
              <a:ext cx="5008" cy="8621"/>
            </a:xfrm>
            <a:custGeom>
              <a:avLst/>
              <a:gdLst/>
              <a:ahLst/>
              <a:cxnLst/>
              <a:rect l="l" t="t" r="r" b="b"/>
              <a:pathLst>
                <a:path w="183" h="315" extrusionOk="0">
                  <a:moveTo>
                    <a:pt x="169" y="0"/>
                  </a:moveTo>
                  <a:cubicBezTo>
                    <a:pt x="141" y="0"/>
                    <a:pt x="77" y="40"/>
                    <a:pt x="30" y="133"/>
                  </a:cubicBezTo>
                  <a:cubicBezTo>
                    <a:pt x="0" y="224"/>
                    <a:pt x="30" y="315"/>
                    <a:pt x="30" y="315"/>
                  </a:cubicBezTo>
                  <a:cubicBezTo>
                    <a:pt x="61" y="315"/>
                    <a:pt x="61" y="224"/>
                    <a:pt x="91" y="133"/>
                  </a:cubicBezTo>
                  <a:cubicBezTo>
                    <a:pt x="122" y="72"/>
                    <a:pt x="182" y="11"/>
                    <a:pt x="182" y="11"/>
                  </a:cubicBezTo>
                  <a:cubicBezTo>
                    <a:pt x="182" y="4"/>
                    <a:pt x="177" y="0"/>
                    <a:pt x="16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5" name="Google Shape;1685;p23"/>
            <p:cNvSpPr/>
            <p:nvPr/>
          </p:nvSpPr>
          <p:spPr>
            <a:xfrm flipH="1">
              <a:off x="943173" y="4372502"/>
              <a:ext cx="2518" cy="4434"/>
            </a:xfrm>
            <a:custGeom>
              <a:avLst/>
              <a:gdLst/>
              <a:ahLst/>
              <a:cxnLst/>
              <a:rect l="l" t="t" r="r" b="b"/>
              <a:pathLst>
                <a:path w="92" h="162" extrusionOk="0">
                  <a:moveTo>
                    <a:pt x="91" y="1"/>
                  </a:moveTo>
                  <a:cubicBezTo>
                    <a:pt x="61" y="1"/>
                    <a:pt x="0" y="31"/>
                    <a:pt x="0" y="62"/>
                  </a:cubicBezTo>
                  <a:cubicBezTo>
                    <a:pt x="0" y="122"/>
                    <a:pt x="0" y="153"/>
                    <a:pt x="0" y="153"/>
                  </a:cubicBezTo>
                  <a:cubicBezTo>
                    <a:pt x="6" y="159"/>
                    <a:pt x="13" y="161"/>
                    <a:pt x="20" y="161"/>
                  </a:cubicBezTo>
                  <a:cubicBezTo>
                    <a:pt x="51" y="161"/>
                    <a:pt x="91" y="117"/>
                    <a:pt x="91" y="92"/>
                  </a:cubicBezTo>
                  <a:lnTo>
                    <a:pt x="91"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6" name="Google Shape;1686;p23"/>
            <p:cNvSpPr/>
            <p:nvPr/>
          </p:nvSpPr>
          <p:spPr>
            <a:xfrm flipH="1">
              <a:off x="1807474" y="4394149"/>
              <a:ext cx="198031" cy="188015"/>
            </a:xfrm>
            <a:custGeom>
              <a:avLst/>
              <a:gdLst/>
              <a:ahLst/>
              <a:cxnLst/>
              <a:rect l="l" t="t" r="r" b="b"/>
              <a:pathLst>
                <a:path w="7236" h="6870" extrusionOk="0">
                  <a:moveTo>
                    <a:pt x="1126" y="0"/>
                  </a:moveTo>
                  <a:lnTo>
                    <a:pt x="1" y="6870"/>
                  </a:lnTo>
                  <a:lnTo>
                    <a:pt x="5898" y="6870"/>
                  </a:lnTo>
                  <a:lnTo>
                    <a:pt x="7235" y="1277"/>
                  </a:lnTo>
                  <a:lnTo>
                    <a:pt x="1126" y="0"/>
                  </a:ln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7" name="Google Shape;1687;p23"/>
            <p:cNvSpPr/>
            <p:nvPr/>
          </p:nvSpPr>
          <p:spPr>
            <a:xfrm flipH="1">
              <a:off x="1843245" y="4571328"/>
              <a:ext cx="290369" cy="59552"/>
            </a:xfrm>
            <a:custGeom>
              <a:avLst/>
              <a:gdLst/>
              <a:ahLst/>
              <a:cxnLst/>
              <a:rect l="l" t="t" r="r" b="b"/>
              <a:pathLst>
                <a:path w="10610" h="2176" extrusionOk="0">
                  <a:moveTo>
                    <a:pt x="10609" y="0"/>
                  </a:moveTo>
                  <a:lnTo>
                    <a:pt x="4864" y="31"/>
                  </a:lnTo>
                  <a:lnTo>
                    <a:pt x="4864" y="578"/>
                  </a:lnTo>
                  <a:cubicBezTo>
                    <a:pt x="4864" y="578"/>
                    <a:pt x="1" y="1459"/>
                    <a:pt x="1156" y="1855"/>
                  </a:cubicBezTo>
                  <a:cubicBezTo>
                    <a:pt x="1903" y="2118"/>
                    <a:pt x="5459" y="2175"/>
                    <a:pt x="7971" y="2175"/>
                  </a:cubicBezTo>
                  <a:cubicBezTo>
                    <a:pt x="8935" y="2175"/>
                    <a:pt x="9745" y="2167"/>
                    <a:pt x="10184" y="2158"/>
                  </a:cubicBezTo>
                  <a:lnTo>
                    <a:pt x="10518" y="2158"/>
                  </a:lnTo>
                  <a:lnTo>
                    <a:pt x="10609"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8" name="Google Shape;1688;p23"/>
            <p:cNvSpPr/>
            <p:nvPr/>
          </p:nvSpPr>
          <p:spPr>
            <a:xfrm flipH="1">
              <a:off x="1844091" y="4584218"/>
              <a:ext cx="57417" cy="43706"/>
            </a:xfrm>
            <a:custGeom>
              <a:avLst/>
              <a:gdLst/>
              <a:ahLst/>
              <a:cxnLst/>
              <a:rect l="l" t="t" r="r" b="b"/>
              <a:pathLst>
                <a:path w="2098" h="1597" extrusionOk="0">
                  <a:moveTo>
                    <a:pt x="1857" y="1"/>
                  </a:moveTo>
                  <a:cubicBezTo>
                    <a:pt x="1461" y="1"/>
                    <a:pt x="1090" y="127"/>
                    <a:pt x="760" y="380"/>
                  </a:cubicBezTo>
                  <a:cubicBezTo>
                    <a:pt x="365" y="684"/>
                    <a:pt x="92" y="1080"/>
                    <a:pt x="0" y="1566"/>
                  </a:cubicBezTo>
                  <a:lnTo>
                    <a:pt x="2037" y="1596"/>
                  </a:lnTo>
                  <a:lnTo>
                    <a:pt x="2098" y="16"/>
                  </a:lnTo>
                  <a:cubicBezTo>
                    <a:pt x="2017" y="6"/>
                    <a:pt x="1936" y="1"/>
                    <a:pt x="185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89" name="Google Shape;1689;p23"/>
            <p:cNvSpPr/>
            <p:nvPr/>
          </p:nvSpPr>
          <p:spPr>
            <a:xfrm flipH="1">
              <a:off x="1844914" y="4600447"/>
              <a:ext cx="267052" cy="31254"/>
            </a:xfrm>
            <a:custGeom>
              <a:avLst/>
              <a:gdLst/>
              <a:ahLst/>
              <a:cxnLst/>
              <a:rect l="l" t="t" r="r" b="b"/>
              <a:pathLst>
                <a:path w="9758" h="1142" extrusionOk="0">
                  <a:moveTo>
                    <a:pt x="1733" y="0"/>
                  </a:moveTo>
                  <a:cubicBezTo>
                    <a:pt x="1733" y="0"/>
                    <a:pt x="0" y="456"/>
                    <a:pt x="213" y="730"/>
                  </a:cubicBezTo>
                  <a:cubicBezTo>
                    <a:pt x="356" y="945"/>
                    <a:pt x="4413" y="1141"/>
                    <a:pt x="7528" y="1141"/>
                  </a:cubicBezTo>
                  <a:cubicBezTo>
                    <a:pt x="8372" y="1141"/>
                    <a:pt x="9148" y="1127"/>
                    <a:pt x="9757" y="1094"/>
                  </a:cubicBezTo>
                  <a:lnTo>
                    <a:pt x="9757" y="973"/>
                  </a:lnTo>
                  <a:lnTo>
                    <a:pt x="2189" y="791"/>
                  </a:lnTo>
                  <a:cubicBezTo>
                    <a:pt x="2189" y="791"/>
                    <a:pt x="2037" y="31"/>
                    <a:pt x="173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0" name="Google Shape;1690;p23"/>
            <p:cNvSpPr/>
            <p:nvPr/>
          </p:nvSpPr>
          <p:spPr>
            <a:xfrm flipH="1">
              <a:off x="1842423" y="4617908"/>
              <a:ext cx="254572" cy="9168"/>
            </a:xfrm>
            <a:custGeom>
              <a:avLst/>
              <a:gdLst/>
              <a:ahLst/>
              <a:cxnLst/>
              <a:rect l="l" t="t" r="r" b="b"/>
              <a:pathLst>
                <a:path w="9302" h="335" extrusionOk="0">
                  <a:moveTo>
                    <a:pt x="0" y="1"/>
                  </a:moveTo>
                  <a:lnTo>
                    <a:pt x="1034" y="92"/>
                  </a:lnTo>
                  <a:cubicBezTo>
                    <a:pt x="1915" y="153"/>
                    <a:pt x="3101" y="213"/>
                    <a:pt x="4469" y="274"/>
                  </a:cubicBezTo>
                  <a:cubicBezTo>
                    <a:pt x="5806" y="335"/>
                    <a:pt x="6991" y="335"/>
                    <a:pt x="7873" y="335"/>
                  </a:cubicBezTo>
                  <a:lnTo>
                    <a:pt x="9301" y="335"/>
                  </a:lnTo>
                  <a:lnTo>
                    <a:pt x="9180" y="274"/>
                  </a:lnTo>
                  <a:lnTo>
                    <a:pt x="7873" y="274"/>
                  </a:lnTo>
                  <a:cubicBezTo>
                    <a:pt x="6991" y="274"/>
                    <a:pt x="5806" y="244"/>
                    <a:pt x="4469" y="213"/>
                  </a:cubicBezTo>
                  <a:cubicBezTo>
                    <a:pt x="3101" y="153"/>
                    <a:pt x="1915" y="92"/>
                    <a:pt x="1034" y="31"/>
                  </a:cubicBezTo>
                  <a:lnTo>
                    <a:pt x="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1" name="Google Shape;1691;p23"/>
            <p:cNvSpPr/>
            <p:nvPr/>
          </p:nvSpPr>
          <p:spPr>
            <a:xfrm flipH="1">
              <a:off x="2052058" y="4598778"/>
              <a:ext cx="14176" cy="24987"/>
            </a:xfrm>
            <a:custGeom>
              <a:avLst/>
              <a:gdLst/>
              <a:ahLst/>
              <a:cxnLst/>
              <a:rect l="l" t="t" r="r" b="b"/>
              <a:pathLst>
                <a:path w="518" h="913" extrusionOk="0">
                  <a:moveTo>
                    <a:pt x="1" y="0"/>
                  </a:moveTo>
                  <a:lnTo>
                    <a:pt x="1" y="0"/>
                  </a:lnTo>
                  <a:cubicBezTo>
                    <a:pt x="123" y="122"/>
                    <a:pt x="244" y="274"/>
                    <a:pt x="335" y="426"/>
                  </a:cubicBezTo>
                  <a:cubicBezTo>
                    <a:pt x="396" y="578"/>
                    <a:pt x="457" y="730"/>
                    <a:pt x="518" y="912"/>
                  </a:cubicBezTo>
                  <a:cubicBezTo>
                    <a:pt x="518" y="730"/>
                    <a:pt x="487" y="548"/>
                    <a:pt x="366" y="396"/>
                  </a:cubicBezTo>
                  <a:cubicBezTo>
                    <a:pt x="305" y="213"/>
                    <a:pt x="153" y="92"/>
                    <a:pt x="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2" name="Google Shape;1692;p23"/>
            <p:cNvSpPr/>
            <p:nvPr/>
          </p:nvSpPr>
          <p:spPr>
            <a:xfrm flipH="1">
              <a:off x="2005478" y="4588789"/>
              <a:ext cx="8347" cy="13355"/>
            </a:xfrm>
            <a:custGeom>
              <a:avLst/>
              <a:gdLst/>
              <a:ahLst/>
              <a:cxnLst/>
              <a:rect l="l" t="t" r="r" b="b"/>
              <a:pathLst>
                <a:path w="305" h="488" extrusionOk="0">
                  <a:moveTo>
                    <a:pt x="1" y="1"/>
                  </a:moveTo>
                  <a:cubicBezTo>
                    <a:pt x="1" y="1"/>
                    <a:pt x="31" y="122"/>
                    <a:pt x="123" y="274"/>
                  </a:cubicBezTo>
                  <a:cubicBezTo>
                    <a:pt x="214" y="396"/>
                    <a:pt x="305" y="487"/>
                    <a:pt x="305" y="487"/>
                  </a:cubicBezTo>
                  <a:cubicBezTo>
                    <a:pt x="305" y="487"/>
                    <a:pt x="274" y="365"/>
                    <a:pt x="183" y="213"/>
                  </a:cubicBezTo>
                  <a:cubicBezTo>
                    <a:pt x="92" y="92"/>
                    <a:pt x="31" y="1"/>
                    <a:pt x="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3" name="Google Shape;1693;p23"/>
            <p:cNvSpPr/>
            <p:nvPr/>
          </p:nvSpPr>
          <p:spPr>
            <a:xfrm flipH="1">
              <a:off x="1992150" y="4587119"/>
              <a:ext cx="10017" cy="9195"/>
            </a:xfrm>
            <a:custGeom>
              <a:avLst/>
              <a:gdLst/>
              <a:ahLst/>
              <a:cxnLst/>
              <a:rect l="l" t="t" r="r" b="b"/>
              <a:pathLst>
                <a:path w="366" h="336" extrusionOk="0">
                  <a:moveTo>
                    <a:pt x="0" y="1"/>
                  </a:moveTo>
                  <a:cubicBezTo>
                    <a:pt x="0" y="1"/>
                    <a:pt x="61" y="92"/>
                    <a:pt x="152" y="183"/>
                  </a:cubicBezTo>
                  <a:cubicBezTo>
                    <a:pt x="244" y="274"/>
                    <a:pt x="335" y="335"/>
                    <a:pt x="335" y="335"/>
                  </a:cubicBezTo>
                  <a:cubicBezTo>
                    <a:pt x="365" y="305"/>
                    <a:pt x="274" y="214"/>
                    <a:pt x="183" y="123"/>
                  </a:cubicBezTo>
                  <a:cubicBezTo>
                    <a:pt x="92" y="31"/>
                    <a:pt x="1" y="1"/>
                    <a:pt x="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4" name="Google Shape;1694;p23"/>
            <p:cNvSpPr/>
            <p:nvPr/>
          </p:nvSpPr>
          <p:spPr>
            <a:xfrm flipH="1">
              <a:off x="1984679" y="4580140"/>
              <a:ext cx="15818" cy="2381"/>
            </a:xfrm>
            <a:custGeom>
              <a:avLst/>
              <a:gdLst/>
              <a:ahLst/>
              <a:cxnLst/>
              <a:rect l="l" t="t" r="r" b="b"/>
              <a:pathLst>
                <a:path w="578" h="87" extrusionOk="0">
                  <a:moveTo>
                    <a:pt x="204" y="0"/>
                  </a:moveTo>
                  <a:cubicBezTo>
                    <a:pt x="129" y="0"/>
                    <a:pt x="65" y="22"/>
                    <a:pt x="0" y="43"/>
                  </a:cubicBezTo>
                  <a:cubicBezTo>
                    <a:pt x="91" y="74"/>
                    <a:pt x="183" y="74"/>
                    <a:pt x="304" y="74"/>
                  </a:cubicBezTo>
                  <a:cubicBezTo>
                    <a:pt x="331" y="82"/>
                    <a:pt x="358" y="86"/>
                    <a:pt x="384" y="86"/>
                  </a:cubicBezTo>
                  <a:cubicBezTo>
                    <a:pt x="449" y="86"/>
                    <a:pt x="513" y="65"/>
                    <a:pt x="578" y="43"/>
                  </a:cubicBezTo>
                  <a:cubicBezTo>
                    <a:pt x="513" y="22"/>
                    <a:pt x="449" y="0"/>
                    <a:pt x="384" y="0"/>
                  </a:cubicBezTo>
                  <a:cubicBezTo>
                    <a:pt x="358" y="0"/>
                    <a:pt x="331" y="4"/>
                    <a:pt x="304" y="13"/>
                  </a:cubicBezTo>
                  <a:cubicBezTo>
                    <a:pt x="269" y="4"/>
                    <a:pt x="236" y="0"/>
                    <a:pt x="20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5" name="Google Shape;1695;p23"/>
            <p:cNvSpPr/>
            <p:nvPr/>
          </p:nvSpPr>
          <p:spPr>
            <a:xfrm flipH="1">
              <a:off x="1981340" y="4571328"/>
              <a:ext cx="19157" cy="2518"/>
            </a:xfrm>
            <a:custGeom>
              <a:avLst/>
              <a:gdLst/>
              <a:ahLst/>
              <a:cxnLst/>
              <a:rect l="l" t="t" r="r" b="b"/>
              <a:pathLst>
                <a:path w="700" h="92" extrusionOk="0">
                  <a:moveTo>
                    <a:pt x="699" y="0"/>
                  </a:moveTo>
                  <a:cubicBezTo>
                    <a:pt x="578" y="0"/>
                    <a:pt x="456" y="0"/>
                    <a:pt x="335" y="31"/>
                  </a:cubicBezTo>
                  <a:cubicBezTo>
                    <a:pt x="289" y="16"/>
                    <a:pt x="236" y="8"/>
                    <a:pt x="179" y="8"/>
                  </a:cubicBezTo>
                  <a:cubicBezTo>
                    <a:pt x="122" y="8"/>
                    <a:pt x="61" y="16"/>
                    <a:pt x="0" y="31"/>
                  </a:cubicBezTo>
                  <a:cubicBezTo>
                    <a:pt x="122" y="61"/>
                    <a:pt x="243" y="92"/>
                    <a:pt x="365" y="92"/>
                  </a:cubicBezTo>
                  <a:cubicBezTo>
                    <a:pt x="456" y="92"/>
                    <a:pt x="578" y="61"/>
                    <a:pt x="69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6" name="Google Shape;1696;p23"/>
            <p:cNvSpPr/>
            <p:nvPr/>
          </p:nvSpPr>
          <p:spPr>
            <a:xfrm flipH="1">
              <a:off x="2010459" y="4574037"/>
              <a:ext cx="29967" cy="17269"/>
            </a:xfrm>
            <a:custGeom>
              <a:avLst/>
              <a:gdLst/>
              <a:ahLst/>
              <a:cxnLst/>
              <a:rect l="l" t="t" r="r" b="b"/>
              <a:pathLst>
                <a:path w="1095" h="631" extrusionOk="0">
                  <a:moveTo>
                    <a:pt x="335" y="69"/>
                  </a:moveTo>
                  <a:cubicBezTo>
                    <a:pt x="411" y="69"/>
                    <a:pt x="487" y="84"/>
                    <a:pt x="547" y="114"/>
                  </a:cubicBezTo>
                  <a:cubicBezTo>
                    <a:pt x="669" y="145"/>
                    <a:pt x="791" y="205"/>
                    <a:pt x="851" y="327"/>
                  </a:cubicBezTo>
                  <a:cubicBezTo>
                    <a:pt x="906" y="382"/>
                    <a:pt x="939" y="437"/>
                    <a:pt x="963" y="498"/>
                  </a:cubicBezTo>
                  <a:lnTo>
                    <a:pt x="963" y="498"/>
                  </a:lnTo>
                  <a:cubicBezTo>
                    <a:pt x="901" y="490"/>
                    <a:pt x="821" y="475"/>
                    <a:pt x="730" y="449"/>
                  </a:cubicBezTo>
                  <a:cubicBezTo>
                    <a:pt x="578" y="418"/>
                    <a:pt x="456" y="388"/>
                    <a:pt x="335" y="357"/>
                  </a:cubicBezTo>
                  <a:cubicBezTo>
                    <a:pt x="274" y="327"/>
                    <a:pt x="213" y="297"/>
                    <a:pt x="152" y="266"/>
                  </a:cubicBezTo>
                  <a:cubicBezTo>
                    <a:pt x="91" y="205"/>
                    <a:pt x="61" y="145"/>
                    <a:pt x="122" y="114"/>
                  </a:cubicBezTo>
                  <a:cubicBezTo>
                    <a:pt x="183" y="84"/>
                    <a:pt x="259" y="69"/>
                    <a:pt x="335" y="69"/>
                  </a:cubicBezTo>
                  <a:close/>
                  <a:moveTo>
                    <a:pt x="347" y="1"/>
                  </a:moveTo>
                  <a:cubicBezTo>
                    <a:pt x="259" y="1"/>
                    <a:pt x="171" y="18"/>
                    <a:pt x="91" y="53"/>
                  </a:cubicBezTo>
                  <a:cubicBezTo>
                    <a:pt x="31" y="84"/>
                    <a:pt x="0" y="145"/>
                    <a:pt x="31" y="205"/>
                  </a:cubicBezTo>
                  <a:cubicBezTo>
                    <a:pt x="31" y="266"/>
                    <a:pt x="61" y="297"/>
                    <a:pt x="122" y="327"/>
                  </a:cubicBezTo>
                  <a:cubicBezTo>
                    <a:pt x="183" y="357"/>
                    <a:pt x="243" y="388"/>
                    <a:pt x="335" y="418"/>
                  </a:cubicBezTo>
                  <a:cubicBezTo>
                    <a:pt x="456" y="479"/>
                    <a:pt x="578" y="509"/>
                    <a:pt x="699" y="509"/>
                  </a:cubicBezTo>
                  <a:cubicBezTo>
                    <a:pt x="775" y="525"/>
                    <a:pt x="844" y="532"/>
                    <a:pt x="908" y="532"/>
                  </a:cubicBezTo>
                  <a:cubicBezTo>
                    <a:pt x="931" y="532"/>
                    <a:pt x="953" y="531"/>
                    <a:pt x="974" y="529"/>
                  </a:cubicBezTo>
                  <a:lnTo>
                    <a:pt x="974" y="529"/>
                  </a:lnTo>
                  <a:cubicBezTo>
                    <a:pt x="985" y="561"/>
                    <a:pt x="994" y="595"/>
                    <a:pt x="1003" y="631"/>
                  </a:cubicBezTo>
                  <a:cubicBezTo>
                    <a:pt x="1034" y="601"/>
                    <a:pt x="1034" y="570"/>
                    <a:pt x="1003" y="540"/>
                  </a:cubicBezTo>
                  <a:cubicBezTo>
                    <a:pt x="1003" y="535"/>
                    <a:pt x="1003" y="531"/>
                    <a:pt x="1003" y="526"/>
                  </a:cubicBezTo>
                  <a:lnTo>
                    <a:pt x="1003" y="526"/>
                  </a:lnTo>
                  <a:cubicBezTo>
                    <a:pt x="1034" y="523"/>
                    <a:pt x="1064" y="517"/>
                    <a:pt x="1095" y="509"/>
                  </a:cubicBezTo>
                  <a:cubicBezTo>
                    <a:pt x="1095" y="509"/>
                    <a:pt x="1060" y="509"/>
                    <a:pt x="1002" y="503"/>
                  </a:cubicBezTo>
                  <a:lnTo>
                    <a:pt x="1002" y="503"/>
                  </a:lnTo>
                  <a:cubicBezTo>
                    <a:pt x="995" y="424"/>
                    <a:pt x="965" y="349"/>
                    <a:pt x="912" y="297"/>
                  </a:cubicBezTo>
                  <a:cubicBezTo>
                    <a:pt x="783" y="103"/>
                    <a:pt x="562" y="1"/>
                    <a:pt x="34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7" name="Google Shape;1697;p23"/>
            <p:cNvSpPr/>
            <p:nvPr/>
          </p:nvSpPr>
          <p:spPr>
            <a:xfrm flipH="1">
              <a:off x="1998801" y="4569659"/>
              <a:ext cx="15846" cy="19157"/>
            </a:xfrm>
            <a:custGeom>
              <a:avLst/>
              <a:gdLst/>
              <a:ahLst/>
              <a:cxnLst/>
              <a:rect l="l" t="t" r="r" b="b"/>
              <a:pathLst>
                <a:path w="579" h="700" extrusionOk="0">
                  <a:moveTo>
                    <a:pt x="456" y="1"/>
                  </a:moveTo>
                  <a:cubicBezTo>
                    <a:pt x="335" y="1"/>
                    <a:pt x="213" y="61"/>
                    <a:pt x="122" y="183"/>
                  </a:cubicBezTo>
                  <a:cubicBezTo>
                    <a:pt x="92" y="244"/>
                    <a:pt x="31" y="335"/>
                    <a:pt x="31" y="457"/>
                  </a:cubicBezTo>
                  <a:cubicBezTo>
                    <a:pt x="1" y="517"/>
                    <a:pt x="31" y="609"/>
                    <a:pt x="61" y="700"/>
                  </a:cubicBezTo>
                  <a:cubicBezTo>
                    <a:pt x="61" y="609"/>
                    <a:pt x="61" y="517"/>
                    <a:pt x="92" y="457"/>
                  </a:cubicBezTo>
                  <a:cubicBezTo>
                    <a:pt x="92" y="365"/>
                    <a:pt x="122" y="274"/>
                    <a:pt x="183" y="213"/>
                  </a:cubicBezTo>
                  <a:cubicBezTo>
                    <a:pt x="244" y="153"/>
                    <a:pt x="335" y="61"/>
                    <a:pt x="426" y="61"/>
                  </a:cubicBezTo>
                  <a:cubicBezTo>
                    <a:pt x="517" y="92"/>
                    <a:pt x="487" y="244"/>
                    <a:pt x="426" y="305"/>
                  </a:cubicBezTo>
                  <a:cubicBezTo>
                    <a:pt x="396" y="365"/>
                    <a:pt x="335" y="457"/>
                    <a:pt x="274" y="517"/>
                  </a:cubicBezTo>
                  <a:cubicBezTo>
                    <a:pt x="183" y="639"/>
                    <a:pt x="92" y="700"/>
                    <a:pt x="92" y="700"/>
                  </a:cubicBezTo>
                  <a:cubicBezTo>
                    <a:pt x="183" y="669"/>
                    <a:pt x="244" y="609"/>
                    <a:pt x="304" y="548"/>
                  </a:cubicBezTo>
                  <a:cubicBezTo>
                    <a:pt x="365" y="487"/>
                    <a:pt x="426" y="426"/>
                    <a:pt x="487" y="335"/>
                  </a:cubicBezTo>
                  <a:cubicBezTo>
                    <a:pt x="517" y="274"/>
                    <a:pt x="548" y="244"/>
                    <a:pt x="548" y="183"/>
                  </a:cubicBezTo>
                  <a:cubicBezTo>
                    <a:pt x="578" y="92"/>
                    <a:pt x="517" y="31"/>
                    <a:pt x="45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8" name="Google Shape;1698;p23"/>
            <p:cNvSpPr/>
            <p:nvPr/>
          </p:nvSpPr>
          <p:spPr>
            <a:xfrm flipH="1">
              <a:off x="1844091" y="4582959"/>
              <a:ext cx="57417" cy="43295"/>
            </a:xfrm>
            <a:custGeom>
              <a:avLst/>
              <a:gdLst/>
              <a:ahLst/>
              <a:cxnLst/>
              <a:rect l="l" t="t" r="r" b="b"/>
              <a:pathLst>
                <a:path w="2098" h="1582" extrusionOk="0">
                  <a:moveTo>
                    <a:pt x="1672" y="1"/>
                  </a:moveTo>
                  <a:cubicBezTo>
                    <a:pt x="1307" y="31"/>
                    <a:pt x="973" y="123"/>
                    <a:pt x="699" y="335"/>
                  </a:cubicBezTo>
                  <a:cubicBezTo>
                    <a:pt x="426" y="548"/>
                    <a:pt x="213" y="852"/>
                    <a:pt x="92" y="1156"/>
                  </a:cubicBezTo>
                  <a:cubicBezTo>
                    <a:pt x="61" y="1278"/>
                    <a:pt x="31" y="1369"/>
                    <a:pt x="31" y="1490"/>
                  </a:cubicBezTo>
                  <a:cubicBezTo>
                    <a:pt x="0" y="1521"/>
                    <a:pt x="0" y="1551"/>
                    <a:pt x="31" y="1582"/>
                  </a:cubicBezTo>
                  <a:cubicBezTo>
                    <a:pt x="31" y="1582"/>
                    <a:pt x="61" y="1430"/>
                    <a:pt x="152" y="1186"/>
                  </a:cubicBezTo>
                  <a:cubicBezTo>
                    <a:pt x="395" y="548"/>
                    <a:pt x="973" y="92"/>
                    <a:pt x="1672" y="62"/>
                  </a:cubicBezTo>
                  <a:cubicBezTo>
                    <a:pt x="1733" y="47"/>
                    <a:pt x="1801" y="39"/>
                    <a:pt x="1873" y="39"/>
                  </a:cubicBezTo>
                  <a:cubicBezTo>
                    <a:pt x="1946" y="39"/>
                    <a:pt x="2022" y="47"/>
                    <a:pt x="2098" y="62"/>
                  </a:cubicBezTo>
                  <a:cubicBezTo>
                    <a:pt x="2098" y="31"/>
                    <a:pt x="2037" y="31"/>
                    <a:pt x="1976" y="31"/>
                  </a:cubicBezTo>
                  <a:cubicBezTo>
                    <a:pt x="1885" y="1"/>
                    <a:pt x="1763" y="1"/>
                    <a:pt x="167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99" name="Google Shape;1699;p23"/>
            <p:cNvSpPr/>
            <p:nvPr/>
          </p:nvSpPr>
          <p:spPr>
            <a:xfrm flipH="1">
              <a:off x="1920611" y="4609588"/>
              <a:ext cx="44965" cy="3147"/>
            </a:xfrm>
            <a:custGeom>
              <a:avLst/>
              <a:gdLst/>
              <a:ahLst/>
              <a:cxnLst/>
              <a:rect l="l" t="t" r="r" b="b"/>
              <a:pathLst>
                <a:path w="1643" h="115" extrusionOk="0">
                  <a:moveTo>
                    <a:pt x="1" y="1"/>
                  </a:moveTo>
                  <a:cubicBezTo>
                    <a:pt x="314" y="74"/>
                    <a:pt x="649" y="114"/>
                    <a:pt x="986" y="114"/>
                  </a:cubicBezTo>
                  <a:cubicBezTo>
                    <a:pt x="1206" y="114"/>
                    <a:pt x="1426" y="97"/>
                    <a:pt x="1642" y="61"/>
                  </a:cubicBezTo>
                  <a:lnTo>
                    <a:pt x="1642" y="61"/>
                  </a:lnTo>
                  <a:cubicBezTo>
                    <a:pt x="1642" y="61"/>
                    <a:pt x="1480" y="75"/>
                    <a:pt x="1237" y="75"/>
                  </a:cubicBezTo>
                  <a:cubicBezTo>
                    <a:pt x="1115" y="75"/>
                    <a:pt x="974" y="72"/>
                    <a:pt x="822" y="61"/>
                  </a:cubicBezTo>
                  <a:cubicBezTo>
                    <a:pt x="366" y="1"/>
                    <a:pt x="1" y="1"/>
                    <a:pt x="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0" name="Google Shape;1700;p23"/>
            <p:cNvSpPr/>
            <p:nvPr/>
          </p:nvSpPr>
          <p:spPr>
            <a:xfrm flipH="1">
              <a:off x="1889850" y="4612079"/>
              <a:ext cx="5008" cy="9195"/>
            </a:xfrm>
            <a:custGeom>
              <a:avLst/>
              <a:gdLst/>
              <a:ahLst/>
              <a:cxnLst/>
              <a:rect l="l" t="t" r="r" b="b"/>
              <a:pathLst>
                <a:path w="183" h="336" extrusionOk="0">
                  <a:moveTo>
                    <a:pt x="183" y="1"/>
                  </a:moveTo>
                  <a:cubicBezTo>
                    <a:pt x="152" y="1"/>
                    <a:pt x="92" y="31"/>
                    <a:pt x="31" y="153"/>
                  </a:cubicBezTo>
                  <a:cubicBezTo>
                    <a:pt x="1" y="244"/>
                    <a:pt x="1" y="335"/>
                    <a:pt x="31" y="335"/>
                  </a:cubicBezTo>
                  <a:cubicBezTo>
                    <a:pt x="31" y="335"/>
                    <a:pt x="61" y="244"/>
                    <a:pt x="92" y="183"/>
                  </a:cubicBezTo>
                  <a:cubicBezTo>
                    <a:pt x="152" y="92"/>
                    <a:pt x="183" y="1"/>
                    <a:pt x="18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1" name="Google Shape;1701;p23"/>
            <p:cNvSpPr/>
            <p:nvPr/>
          </p:nvSpPr>
          <p:spPr>
            <a:xfrm flipH="1">
              <a:off x="1877370" y="4598449"/>
              <a:ext cx="6678" cy="5665"/>
            </a:xfrm>
            <a:custGeom>
              <a:avLst/>
              <a:gdLst/>
              <a:ahLst/>
              <a:cxnLst/>
              <a:rect l="l" t="t" r="r" b="b"/>
              <a:pathLst>
                <a:path w="244" h="207" extrusionOk="0">
                  <a:moveTo>
                    <a:pt x="213" y="1"/>
                  </a:moveTo>
                  <a:cubicBezTo>
                    <a:pt x="181" y="1"/>
                    <a:pt x="136" y="29"/>
                    <a:pt x="92" y="73"/>
                  </a:cubicBezTo>
                  <a:cubicBezTo>
                    <a:pt x="31" y="134"/>
                    <a:pt x="1" y="195"/>
                    <a:pt x="1" y="195"/>
                  </a:cubicBezTo>
                  <a:cubicBezTo>
                    <a:pt x="9" y="203"/>
                    <a:pt x="19" y="207"/>
                    <a:pt x="31" y="207"/>
                  </a:cubicBezTo>
                  <a:cubicBezTo>
                    <a:pt x="64" y="207"/>
                    <a:pt x="108" y="179"/>
                    <a:pt x="153" y="134"/>
                  </a:cubicBezTo>
                  <a:cubicBezTo>
                    <a:pt x="213" y="73"/>
                    <a:pt x="244" y="12"/>
                    <a:pt x="244" y="12"/>
                  </a:cubicBezTo>
                  <a:cubicBezTo>
                    <a:pt x="236" y="4"/>
                    <a:pt x="225" y="1"/>
                    <a:pt x="21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2" name="Google Shape;1702;p23"/>
            <p:cNvSpPr/>
            <p:nvPr/>
          </p:nvSpPr>
          <p:spPr>
            <a:xfrm flipH="1">
              <a:off x="1861551" y="4591744"/>
              <a:ext cx="9195" cy="3722"/>
            </a:xfrm>
            <a:custGeom>
              <a:avLst/>
              <a:gdLst/>
              <a:ahLst/>
              <a:cxnLst/>
              <a:rect l="l" t="t" r="r" b="b"/>
              <a:pathLst>
                <a:path w="336" h="136" extrusionOk="0">
                  <a:moveTo>
                    <a:pt x="254" y="1"/>
                  </a:moveTo>
                  <a:cubicBezTo>
                    <a:pt x="227" y="1"/>
                    <a:pt x="193" y="4"/>
                    <a:pt x="153" y="14"/>
                  </a:cubicBezTo>
                  <a:cubicBezTo>
                    <a:pt x="62" y="45"/>
                    <a:pt x="1" y="105"/>
                    <a:pt x="31" y="136"/>
                  </a:cubicBezTo>
                  <a:cubicBezTo>
                    <a:pt x="31" y="136"/>
                    <a:pt x="92" y="105"/>
                    <a:pt x="183" y="75"/>
                  </a:cubicBezTo>
                  <a:cubicBezTo>
                    <a:pt x="275" y="14"/>
                    <a:pt x="335" y="45"/>
                    <a:pt x="335" y="14"/>
                  </a:cubicBezTo>
                  <a:cubicBezTo>
                    <a:pt x="335" y="14"/>
                    <a:pt x="308" y="1"/>
                    <a:pt x="25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3" name="Google Shape;1703;p23"/>
            <p:cNvSpPr/>
            <p:nvPr/>
          </p:nvSpPr>
          <p:spPr>
            <a:xfrm flipH="1">
              <a:off x="1849920" y="4589637"/>
              <a:ext cx="4187" cy="2053"/>
            </a:xfrm>
            <a:custGeom>
              <a:avLst/>
              <a:gdLst/>
              <a:ahLst/>
              <a:cxnLst/>
              <a:rect l="l" t="t" r="r" b="b"/>
              <a:pathLst>
                <a:path w="153" h="75" extrusionOk="0">
                  <a:moveTo>
                    <a:pt x="62" y="0"/>
                  </a:moveTo>
                  <a:cubicBezTo>
                    <a:pt x="31" y="31"/>
                    <a:pt x="1" y="61"/>
                    <a:pt x="1" y="61"/>
                  </a:cubicBezTo>
                  <a:cubicBezTo>
                    <a:pt x="1" y="61"/>
                    <a:pt x="28" y="74"/>
                    <a:pt x="55" y="74"/>
                  </a:cubicBezTo>
                  <a:cubicBezTo>
                    <a:pt x="68" y="74"/>
                    <a:pt x="82" y="71"/>
                    <a:pt x="92" y="61"/>
                  </a:cubicBezTo>
                  <a:cubicBezTo>
                    <a:pt x="153" y="61"/>
                    <a:pt x="153" y="0"/>
                    <a:pt x="15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4" name="Google Shape;1704;p23"/>
            <p:cNvSpPr/>
            <p:nvPr/>
          </p:nvSpPr>
          <p:spPr>
            <a:xfrm flipH="1">
              <a:off x="1189406" y="2139817"/>
              <a:ext cx="662184" cy="784462"/>
            </a:xfrm>
            <a:custGeom>
              <a:avLst/>
              <a:gdLst/>
              <a:ahLst/>
              <a:cxnLst/>
              <a:rect l="l" t="t" r="r" b="b"/>
              <a:pathLst>
                <a:path w="24196" h="28664" extrusionOk="0">
                  <a:moveTo>
                    <a:pt x="17873" y="0"/>
                  </a:moveTo>
                  <a:lnTo>
                    <a:pt x="17873" y="31"/>
                  </a:lnTo>
                  <a:lnTo>
                    <a:pt x="8207" y="851"/>
                  </a:lnTo>
                  <a:cubicBezTo>
                    <a:pt x="8207" y="851"/>
                    <a:pt x="5289" y="912"/>
                    <a:pt x="2158" y="8268"/>
                  </a:cubicBezTo>
                  <a:lnTo>
                    <a:pt x="0" y="12554"/>
                  </a:lnTo>
                  <a:lnTo>
                    <a:pt x="4225" y="15259"/>
                  </a:lnTo>
                  <a:lnTo>
                    <a:pt x="4407" y="17903"/>
                  </a:lnTo>
                  <a:lnTo>
                    <a:pt x="4772" y="28663"/>
                  </a:lnTo>
                  <a:lnTo>
                    <a:pt x="22706" y="27356"/>
                  </a:lnTo>
                  <a:cubicBezTo>
                    <a:pt x="22311" y="24925"/>
                    <a:pt x="20396" y="21703"/>
                    <a:pt x="19757" y="19636"/>
                  </a:cubicBezTo>
                  <a:cubicBezTo>
                    <a:pt x="20396" y="17994"/>
                    <a:pt x="24195" y="11368"/>
                    <a:pt x="24165" y="7933"/>
                  </a:cubicBezTo>
                  <a:cubicBezTo>
                    <a:pt x="24165" y="638"/>
                    <a:pt x="17873" y="0"/>
                    <a:pt x="17873"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5" name="Google Shape;1705;p23"/>
            <p:cNvSpPr/>
            <p:nvPr/>
          </p:nvSpPr>
          <p:spPr>
            <a:xfrm flipH="1">
              <a:off x="1478898" y="2549922"/>
              <a:ext cx="233773" cy="31226"/>
            </a:xfrm>
            <a:custGeom>
              <a:avLst/>
              <a:gdLst/>
              <a:ahLst/>
              <a:cxnLst/>
              <a:rect l="l" t="t" r="r" b="b"/>
              <a:pathLst>
                <a:path w="8542" h="1141" extrusionOk="0">
                  <a:moveTo>
                    <a:pt x="31" y="0"/>
                  </a:moveTo>
                  <a:cubicBezTo>
                    <a:pt x="0" y="0"/>
                    <a:pt x="122" y="91"/>
                    <a:pt x="304" y="213"/>
                  </a:cubicBezTo>
                  <a:cubicBezTo>
                    <a:pt x="547" y="395"/>
                    <a:pt x="851" y="547"/>
                    <a:pt x="1125" y="699"/>
                  </a:cubicBezTo>
                  <a:cubicBezTo>
                    <a:pt x="1843" y="982"/>
                    <a:pt x="2593" y="1141"/>
                    <a:pt x="3352" y="1141"/>
                  </a:cubicBezTo>
                  <a:cubicBezTo>
                    <a:pt x="3652" y="1141"/>
                    <a:pt x="3954" y="1116"/>
                    <a:pt x="4256" y="1064"/>
                  </a:cubicBezTo>
                  <a:cubicBezTo>
                    <a:pt x="4833" y="942"/>
                    <a:pt x="5380" y="790"/>
                    <a:pt x="5927" y="578"/>
                  </a:cubicBezTo>
                  <a:cubicBezTo>
                    <a:pt x="6353" y="395"/>
                    <a:pt x="6809" y="274"/>
                    <a:pt x="7265" y="213"/>
                  </a:cubicBezTo>
                  <a:cubicBezTo>
                    <a:pt x="7365" y="206"/>
                    <a:pt x="7466" y="202"/>
                    <a:pt x="7566" y="202"/>
                  </a:cubicBezTo>
                  <a:cubicBezTo>
                    <a:pt x="7891" y="202"/>
                    <a:pt x="8216" y="242"/>
                    <a:pt x="8541" y="335"/>
                  </a:cubicBezTo>
                  <a:cubicBezTo>
                    <a:pt x="8450" y="243"/>
                    <a:pt x="8329" y="213"/>
                    <a:pt x="8207" y="183"/>
                  </a:cubicBezTo>
                  <a:cubicBezTo>
                    <a:pt x="7975" y="90"/>
                    <a:pt x="7725" y="50"/>
                    <a:pt x="7484" y="50"/>
                  </a:cubicBezTo>
                  <a:cubicBezTo>
                    <a:pt x="7410" y="50"/>
                    <a:pt x="7336" y="54"/>
                    <a:pt x="7265" y="61"/>
                  </a:cubicBezTo>
                  <a:cubicBezTo>
                    <a:pt x="6778" y="122"/>
                    <a:pt x="6322" y="213"/>
                    <a:pt x="5867" y="395"/>
                  </a:cubicBezTo>
                  <a:cubicBezTo>
                    <a:pt x="5319" y="608"/>
                    <a:pt x="4772" y="760"/>
                    <a:pt x="4225" y="882"/>
                  </a:cubicBezTo>
                  <a:cubicBezTo>
                    <a:pt x="3934" y="925"/>
                    <a:pt x="3642" y="946"/>
                    <a:pt x="3352" y="946"/>
                  </a:cubicBezTo>
                  <a:cubicBezTo>
                    <a:pt x="2613" y="946"/>
                    <a:pt x="1884" y="809"/>
                    <a:pt x="1186" y="547"/>
                  </a:cubicBezTo>
                  <a:cubicBezTo>
                    <a:pt x="456" y="274"/>
                    <a:pt x="31" y="0"/>
                    <a:pt x="31"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6" name="Google Shape;1706;p23"/>
            <p:cNvSpPr/>
            <p:nvPr/>
          </p:nvSpPr>
          <p:spPr>
            <a:xfrm flipH="1">
              <a:off x="1760072" y="2440095"/>
              <a:ext cx="68227" cy="35851"/>
            </a:xfrm>
            <a:custGeom>
              <a:avLst/>
              <a:gdLst/>
              <a:ahLst/>
              <a:cxnLst/>
              <a:rect l="l" t="t" r="r" b="b"/>
              <a:pathLst>
                <a:path w="2493" h="1310" extrusionOk="0">
                  <a:moveTo>
                    <a:pt x="0" y="1"/>
                  </a:moveTo>
                  <a:cubicBezTo>
                    <a:pt x="0" y="62"/>
                    <a:pt x="608" y="214"/>
                    <a:pt x="1307" y="548"/>
                  </a:cubicBezTo>
                  <a:cubicBezTo>
                    <a:pt x="1984" y="872"/>
                    <a:pt x="2404" y="1309"/>
                    <a:pt x="2486" y="1309"/>
                  </a:cubicBezTo>
                  <a:cubicBezTo>
                    <a:pt x="2488" y="1309"/>
                    <a:pt x="2491" y="1309"/>
                    <a:pt x="2493" y="1308"/>
                  </a:cubicBezTo>
                  <a:cubicBezTo>
                    <a:pt x="1915" y="518"/>
                    <a:pt x="1003" y="31"/>
                    <a:pt x="0"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7" name="Google Shape;1707;p23"/>
            <p:cNvSpPr/>
            <p:nvPr/>
          </p:nvSpPr>
          <p:spPr>
            <a:xfrm flipH="1">
              <a:off x="1483057" y="2277066"/>
              <a:ext cx="133964" cy="373539"/>
            </a:xfrm>
            <a:custGeom>
              <a:avLst/>
              <a:gdLst/>
              <a:ahLst/>
              <a:cxnLst/>
              <a:rect l="l" t="t" r="r" b="b"/>
              <a:pathLst>
                <a:path w="4895" h="13649" extrusionOk="0">
                  <a:moveTo>
                    <a:pt x="4894" y="0"/>
                  </a:moveTo>
                  <a:lnTo>
                    <a:pt x="4894" y="0"/>
                  </a:lnTo>
                  <a:cubicBezTo>
                    <a:pt x="4773" y="152"/>
                    <a:pt x="4651" y="304"/>
                    <a:pt x="4560" y="487"/>
                  </a:cubicBezTo>
                  <a:cubicBezTo>
                    <a:pt x="4378" y="791"/>
                    <a:pt x="4134" y="1277"/>
                    <a:pt x="3800" y="1855"/>
                  </a:cubicBezTo>
                  <a:cubicBezTo>
                    <a:pt x="2979" y="3374"/>
                    <a:pt x="2220" y="4924"/>
                    <a:pt x="1581" y="6535"/>
                  </a:cubicBezTo>
                  <a:cubicBezTo>
                    <a:pt x="1217" y="7417"/>
                    <a:pt x="913" y="8329"/>
                    <a:pt x="639" y="9241"/>
                  </a:cubicBezTo>
                  <a:cubicBezTo>
                    <a:pt x="457" y="10001"/>
                    <a:pt x="274" y="10760"/>
                    <a:pt x="183" y="11520"/>
                  </a:cubicBezTo>
                  <a:cubicBezTo>
                    <a:pt x="122" y="11855"/>
                    <a:pt x="122" y="12159"/>
                    <a:pt x="61" y="12402"/>
                  </a:cubicBezTo>
                  <a:cubicBezTo>
                    <a:pt x="31" y="12675"/>
                    <a:pt x="31" y="12888"/>
                    <a:pt x="31" y="13071"/>
                  </a:cubicBezTo>
                  <a:cubicBezTo>
                    <a:pt x="1" y="13283"/>
                    <a:pt x="1" y="13466"/>
                    <a:pt x="31" y="13648"/>
                  </a:cubicBezTo>
                  <a:cubicBezTo>
                    <a:pt x="61" y="13466"/>
                    <a:pt x="92" y="13283"/>
                    <a:pt x="92" y="13101"/>
                  </a:cubicBezTo>
                  <a:cubicBezTo>
                    <a:pt x="92" y="12919"/>
                    <a:pt x="122" y="12675"/>
                    <a:pt x="153" y="12432"/>
                  </a:cubicBezTo>
                  <a:cubicBezTo>
                    <a:pt x="213" y="12159"/>
                    <a:pt x="244" y="11885"/>
                    <a:pt x="305" y="11551"/>
                  </a:cubicBezTo>
                  <a:cubicBezTo>
                    <a:pt x="426" y="10791"/>
                    <a:pt x="609" y="10031"/>
                    <a:pt x="821" y="9301"/>
                  </a:cubicBezTo>
                  <a:cubicBezTo>
                    <a:pt x="1065" y="8450"/>
                    <a:pt x="1368" y="7539"/>
                    <a:pt x="1764" y="6596"/>
                  </a:cubicBezTo>
                  <a:cubicBezTo>
                    <a:pt x="2524" y="4742"/>
                    <a:pt x="3344" y="3101"/>
                    <a:pt x="3922" y="1915"/>
                  </a:cubicBezTo>
                  <a:lnTo>
                    <a:pt x="4651" y="517"/>
                  </a:lnTo>
                  <a:cubicBezTo>
                    <a:pt x="4742" y="335"/>
                    <a:pt x="4834" y="183"/>
                    <a:pt x="489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8" name="Google Shape;1708;p23"/>
            <p:cNvSpPr/>
            <p:nvPr/>
          </p:nvSpPr>
          <p:spPr>
            <a:xfrm flipH="1">
              <a:off x="1589545" y="2185548"/>
              <a:ext cx="143926" cy="209690"/>
            </a:xfrm>
            <a:custGeom>
              <a:avLst/>
              <a:gdLst/>
              <a:ahLst/>
              <a:cxnLst/>
              <a:rect l="l" t="t" r="r" b="b"/>
              <a:pathLst>
                <a:path w="5259" h="7662" extrusionOk="0">
                  <a:moveTo>
                    <a:pt x="5259" y="1"/>
                  </a:moveTo>
                  <a:lnTo>
                    <a:pt x="5259" y="1"/>
                  </a:lnTo>
                  <a:cubicBezTo>
                    <a:pt x="5137" y="31"/>
                    <a:pt x="5046" y="122"/>
                    <a:pt x="4955" y="214"/>
                  </a:cubicBezTo>
                  <a:cubicBezTo>
                    <a:pt x="4772" y="366"/>
                    <a:pt x="4529" y="609"/>
                    <a:pt x="4225" y="913"/>
                  </a:cubicBezTo>
                  <a:cubicBezTo>
                    <a:pt x="2675" y="2493"/>
                    <a:pt x="1398" y="4347"/>
                    <a:pt x="487" y="6384"/>
                  </a:cubicBezTo>
                  <a:cubicBezTo>
                    <a:pt x="335" y="6779"/>
                    <a:pt x="213" y="7083"/>
                    <a:pt x="122" y="7326"/>
                  </a:cubicBezTo>
                  <a:cubicBezTo>
                    <a:pt x="61" y="7417"/>
                    <a:pt x="31" y="7539"/>
                    <a:pt x="0" y="7661"/>
                  </a:cubicBezTo>
                  <a:cubicBezTo>
                    <a:pt x="2" y="7661"/>
                    <a:pt x="4" y="7662"/>
                    <a:pt x="6" y="7662"/>
                  </a:cubicBezTo>
                  <a:cubicBezTo>
                    <a:pt x="72" y="7662"/>
                    <a:pt x="255" y="7182"/>
                    <a:pt x="639" y="6445"/>
                  </a:cubicBezTo>
                  <a:cubicBezTo>
                    <a:pt x="1611" y="4469"/>
                    <a:pt x="2857" y="2615"/>
                    <a:pt x="4316" y="1004"/>
                  </a:cubicBezTo>
                  <a:cubicBezTo>
                    <a:pt x="4894" y="366"/>
                    <a:pt x="5259" y="1"/>
                    <a:pt x="5259"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09" name="Google Shape;1709;p23"/>
            <p:cNvSpPr/>
            <p:nvPr/>
          </p:nvSpPr>
          <p:spPr>
            <a:xfrm flipH="1">
              <a:off x="1432319" y="2284044"/>
              <a:ext cx="327781" cy="90367"/>
            </a:xfrm>
            <a:custGeom>
              <a:avLst/>
              <a:gdLst/>
              <a:ahLst/>
              <a:cxnLst/>
              <a:rect l="l" t="t" r="r" b="b"/>
              <a:pathLst>
                <a:path w="11977" h="3302" extrusionOk="0">
                  <a:moveTo>
                    <a:pt x="1500" y="0"/>
                  </a:moveTo>
                  <a:cubicBezTo>
                    <a:pt x="1123" y="0"/>
                    <a:pt x="765" y="93"/>
                    <a:pt x="426" y="262"/>
                  </a:cubicBezTo>
                  <a:cubicBezTo>
                    <a:pt x="305" y="323"/>
                    <a:pt x="183" y="384"/>
                    <a:pt x="92" y="475"/>
                  </a:cubicBezTo>
                  <a:cubicBezTo>
                    <a:pt x="31" y="536"/>
                    <a:pt x="1" y="566"/>
                    <a:pt x="1" y="566"/>
                  </a:cubicBezTo>
                  <a:cubicBezTo>
                    <a:pt x="1" y="569"/>
                    <a:pt x="2" y="571"/>
                    <a:pt x="6" y="571"/>
                  </a:cubicBezTo>
                  <a:cubicBezTo>
                    <a:pt x="34" y="571"/>
                    <a:pt x="184" y="459"/>
                    <a:pt x="457" y="323"/>
                  </a:cubicBezTo>
                  <a:cubicBezTo>
                    <a:pt x="811" y="196"/>
                    <a:pt x="1187" y="133"/>
                    <a:pt x="1566" y="133"/>
                  </a:cubicBezTo>
                  <a:cubicBezTo>
                    <a:pt x="1642" y="133"/>
                    <a:pt x="1718" y="135"/>
                    <a:pt x="1794" y="141"/>
                  </a:cubicBezTo>
                  <a:cubicBezTo>
                    <a:pt x="2463" y="232"/>
                    <a:pt x="3101" y="475"/>
                    <a:pt x="3678" y="870"/>
                  </a:cubicBezTo>
                  <a:cubicBezTo>
                    <a:pt x="4347" y="1265"/>
                    <a:pt x="4955" y="1843"/>
                    <a:pt x="5715" y="2359"/>
                  </a:cubicBezTo>
                  <a:cubicBezTo>
                    <a:pt x="6414" y="2876"/>
                    <a:pt x="7235" y="3211"/>
                    <a:pt x="8086" y="3302"/>
                  </a:cubicBezTo>
                  <a:cubicBezTo>
                    <a:pt x="8785" y="3271"/>
                    <a:pt x="9484" y="3180"/>
                    <a:pt x="10153" y="2967"/>
                  </a:cubicBezTo>
                  <a:cubicBezTo>
                    <a:pt x="10419" y="2872"/>
                    <a:pt x="10697" y="2825"/>
                    <a:pt x="10979" y="2825"/>
                  </a:cubicBezTo>
                  <a:cubicBezTo>
                    <a:pt x="11148" y="2825"/>
                    <a:pt x="11319" y="2842"/>
                    <a:pt x="11490" y="2876"/>
                  </a:cubicBezTo>
                  <a:cubicBezTo>
                    <a:pt x="11825" y="2937"/>
                    <a:pt x="11977" y="3028"/>
                    <a:pt x="11977" y="3028"/>
                  </a:cubicBezTo>
                  <a:cubicBezTo>
                    <a:pt x="11977" y="2998"/>
                    <a:pt x="11946" y="2998"/>
                    <a:pt x="11855" y="2937"/>
                  </a:cubicBezTo>
                  <a:cubicBezTo>
                    <a:pt x="11733" y="2876"/>
                    <a:pt x="11642" y="2815"/>
                    <a:pt x="11490" y="2785"/>
                  </a:cubicBezTo>
                  <a:cubicBezTo>
                    <a:pt x="11279" y="2743"/>
                    <a:pt x="11060" y="2720"/>
                    <a:pt x="10842" y="2720"/>
                  </a:cubicBezTo>
                  <a:cubicBezTo>
                    <a:pt x="10589" y="2720"/>
                    <a:pt x="10336" y="2750"/>
                    <a:pt x="10092" y="2815"/>
                  </a:cubicBezTo>
                  <a:cubicBezTo>
                    <a:pt x="9454" y="2998"/>
                    <a:pt x="8755" y="3119"/>
                    <a:pt x="8086" y="3119"/>
                  </a:cubicBezTo>
                  <a:cubicBezTo>
                    <a:pt x="7265" y="3028"/>
                    <a:pt x="6475" y="2694"/>
                    <a:pt x="5806" y="2207"/>
                  </a:cubicBezTo>
                  <a:cubicBezTo>
                    <a:pt x="5077" y="1691"/>
                    <a:pt x="4438" y="1113"/>
                    <a:pt x="3770" y="718"/>
                  </a:cubicBezTo>
                  <a:cubicBezTo>
                    <a:pt x="3162" y="323"/>
                    <a:pt x="2493" y="80"/>
                    <a:pt x="1794" y="19"/>
                  </a:cubicBezTo>
                  <a:cubicBezTo>
                    <a:pt x="1695" y="7"/>
                    <a:pt x="1597" y="0"/>
                    <a:pt x="1500"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0" name="Google Shape;1710;p23"/>
            <p:cNvSpPr/>
            <p:nvPr/>
          </p:nvSpPr>
          <p:spPr>
            <a:xfrm flipH="1">
              <a:off x="1689354" y="2356076"/>
              <a:ext cx="69897" cy="273730"/>
            </a:xfrm>
            <a:custGeom>
              <a:avLst/>
              <a:gdLst/>
              <a:ahLst/>
              <a:cxnLst/>
              <a:rect l="l" t="t" r="r" b="b"/>
              <a:pathLst>
                <a:path w="2554" h="10002" extrusionOk="0">
                  <a:moveTo>
                    <a:pt x="2523" y="1"/>
                  </a:moveTo>
                  <a:lnTo>
                    <a:pt x="2523" y="1"/>
                  </a:lnTo>
                  <a:cubicBezTo>
                    <a:pt x="2401" y="62"/>
                    <a:pt x="2280" y="153"/>
                    <a:pt x="2189" y="275"/>
                  </a:cubicBezTo>
                  <a:cubicBezTo>
                    <a:pt x="1885" y="518"/>
                    <a:pt x="1581" y="791"/>
                    <a:pt x="1337" y="1095"/>
                  </a:cubicBezTo>
                  <a:cubicBezTo>
                    <a:pt x="912" y="1521"/>
                    <a:pt x="578" y="2007"/>
                    <a:pt x="365" y="2524"/>
                  </a:cubicBezTo>
                  <a:cubicBezTo>
                    <a:pt x="91" y="3223"/>
                    <a:pt x="0" y="3952"/>
                    <a:pt x="122" y="4682"/>
                  </a:cubicBezTo>
                  <a:cubicBezTo>
                    <a:pt x="213" y="5381"/>
                    <a:pt x="395" y="6080"/>
                    <a:pt x="608" y="6749"/>
                  </a:cubicBezTo>
                  <a:cubicBezTo>
                    <a:pt x="760" y="7296"/>
                    <a:pt x="912" y="7873"/>
                    <a:pt x="1003" y="8421"/>
                  </a:cubicBezTo>
                  <a:cubicBezTo>
                    <a:pt x="1064" y="8968"/>
                    <a:pt x="1094" y="9484"/>
                    <a:pt x="1033" y="10001"/>
                  </a:cubicBezTo>
                  <a:cubicBezTo>
                    <a:pt x="1094" y="9880"/>
                    <a:pt x="1125" y="9728"/>
                    <a:pt x="1155" y="9606"/>
                  </a:cubicBezTo>
                  <a:cubicBezTo>
                    <a:pt x="1216" y="9211"/>
                    <a:pt x="1216" y="8816"/>
                    <a:pt x="1155" y="8421"/>
                  </a:cubicBezTo>
                  <a:cubicBezTo>
                    <a:pt x="1064" y="7843"/>
                    <a:pt x="942" y="7266"/>
                    <a:pt x="760" y="6718"/>
                  </a:cubicBezTo>
                  <a:cubicBezTo>
                    <a:pt x="578" y="6019"/>
                    <a:pt x="426" y="5351"/>
                    <a:pt x="304" y="4652"/>
                  </a:cubicBezTo>
                  <a:cubicBezTo>
                    <a:pt x="182" y="3952"/>
                    <a:pt x="274" y="3253"/>
                    <a:pt x="517" y="2615"/>
                  </a:cubicBezTo>
                  <a:cubicBezTo>
                    <a:pt x="730" y="2098"/>
                    <a:pt x="1064" y="1612"/>
                    <a:pt x="1429" y="1186"/>
                  </a:cubicBezTo>
                  <a:cubicBezTo>
                    <a:pt x="2067" y="427"/>
                    <a:pt x="2553" y="31"/>
                    <a:pt x="252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1" name="Google Shape;1711;p23"/>
            <p:cNvSpPr/>
            <p:nvPr/>
          </p:nvSpPr>
          <p:spPr>
            <a:xfrm flipH="1">
              <a:off x="1214366" y="2835230"/>
              <a:ext cx="770340" cy="1639614"/>
            </a:xfrm>
            <a:custGeom>
              <a:avLst/>
              <a:gdLst/>
              <a:ahLst/>
              <a:cxnLst/>
              <a:rect l="l" t="t" r="r" b="b"/>
              <a:pathLst>
                <a:path w="28148" h="59911" extrusionOk="0">
                  <a:moveTo>
                    <a:pt x="27023" y="1"/>
                  </a:moveTo>
                  <a:lnTo>
                    <a:pt x="9667" y="3284"/>
                  </a:lnTo>
                  <a:cubicBezTo>
                    <a:pt x="9667" y="3284"/>
                    <a:pt x="5320" y="16536"/>
                    <a:pt x="3679" y="29333"/>
                  </a:cubicBezTo>
                  <a:cubicBezTo>
                    <a:pt x="2037" y="42160"/>
                    <a:pt x="1" y="59789"/>
                    <a:pt x="1" y="59789"/>
                  </a:cubicBezTo>
                  <a:lnTo>
                    <a:pt x="5958" y="59911"/>
                  </a:lnTo>
                  <a:lnTo>
                    <a:pt x="16962" y="25503"/>
                  </a:lnTo>
                  <a:lnTo>
                    <a:pt x="28147" y="9667"/>
                  </a:lnTo>
                  <a:lnTo>
                    <a:pt x="27023"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2" name="Google Shape;1712;p23"/>
            <p:cNvSpPr/>
            <p:nvPr/>
          </p:nvSpPr>
          <p:spPr>
            <a:xfrm flipH="1">
              <a:off x="1033848" y="2895959"/>
              <a:ext cx="690482" cy="1468239"/>
            </a:xfrm>
            <a:custGeom>
              <a:avLst/>
              <a:gdLst/>
              <a:ahLst/>
              <a:cxnLst/>
              <a:rect l="l" t="t" r="r" b="b"/>
              <a:pathLst>
                <a:path w="25230" h="53649" extrusionOk="0">
                  <a:moveTo>
                    <a:pt x="639" y="2676"/>
                  </a:moveTo>
                  <a:lnTo>
                    <a:pt x="1" y="3040"/>
                  </a:lnTo>
                  <a:lnTo>
                    <a:pt x="668" y="2914"/>
                  </a:lnTo>
                  <a:lnTo>
                    <a:pt x="668" y="2914"/>
                  </a:lnTo>
                  <a:lnTo>
                    <a:pt x="639" y="2676"/>
                  </a:lnTo>
                  <a:close/>
                  <a:moveTo>
                    <a:pt x="16019" y="1"/>
                  </a:moveTo>
                  <a:lnTo>
                    <a:pt x="668" y="2914"/>
                  </a:lnTo>
                  <a:lnTo>
                    <a:pt x="668" y="2914"/>
                  </a:lnTo>
                  <a:lnTo>
                    <a:pt x="4773" y="36627"/>
                  </a:lnTo>
                  <a:lnTo>
                    <a:pt x="21551" y="53649"/>
                  </a:lnTo>
                  <a:lnTo>
                    <a:pt x="25229" y="48573"/>
                  </a:lnTo>
                  <a:lnTo>
                    <a:pt x="13344" y="29697"/>
                  </a:lnTo>
                  <a:lnTo>
                    <a:pt x="16019"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3" name="Google Shape;1713;p23"/>
            <p:cNvSpPr/>
            <p:nvPr/>
          </p:nvSpPr>
          <p:spPr>
            <a:xfrm flipH="1">
              <a:off x="1393210" y="3371774"/>
              <a:ext cx="235443" cy="500825"/>
            </a:xfrm>
            <a:custGeom>
              <a:avLst/>
              <a:gdLst/>
              <a:ahLst/>
              <a:cxnLst/>
              <a:rect l="l" t="t" r="r" b="b"/>
              <a:pathLst>
                <a:path w="8603" h="18300" extrusionOk="0">
                  <a:moveTo>
                    <a:pt x="8602" y="1"/>
                  </a:moveTo>
                  <a:lnTo>
                    <a:pt x="8602" y="1"/>
                  </a:lnTo>
                  <a:cubicBezTo>
                    <a:pt x="8572" y="1"/>
                    <a:pt x="8450" y="244"/>
                    <a:pt x="8116" y="670"/>
                  </a:cubicBezTo>
                  <a:cubicBezTo>
                    <a:pt x="7629" y="1247"/>
                    <a:pt x="7143" y="1764"/>
                    <a:pt x="6596" y="2250"/>
                  </a:cubicBezTo>
                  <a:cubicBezTo>
                    <a:pt x="5745" y="2980"/>
                    <a:pt x="4985" y="3770"/>
                    <a:pt x="4256" y="4621"/>
                  </a:cubicBezTo>
                  <a:cubicBezTo>
                    <a:pt x="3435" y="5685"/>
                    <a:pt x="2827" y="6931"/>
                    <a:pt x="2493" y="8238"/>
                  </a:cubicBezTo>
                  <a:cubicBezTo>
                    <a:pt x="2097" y="9606"/>
                    <a:pt x="1733" y="10943"/>
                    <a:pt x="1490" y="12159"/>
                  </a:cubicBezTo>
                  <a:cubicBezTo>
                    <a:pt x="1246" y="13375"/>
                    <a:pt x="1064" y="14469"/>
                    <a:pt x="821" y="15381"/>
                  </a:cubicBezTo>
                  <a:cubicBezTo>
                    <a:pt x="547" y="16263"/>
                    <a:pt x="304" y="16992"/>
                    <a:pt x="183" y="17509"/>
                  </a:cubicBezTo>
                  <a:cubicBezTo>
                    <a:pt x="91" y="17752"/>
                    <a:pt x="61" y="17965"/>
                    <a:pt x="31" y="18086"/>
                  </a:cubicBezTo>
                  <a:cubicBezTo>
                    <a:pt x="31" y="18178"/>
                    <a:pt x="0" y="18238"/>
                    <a:pt x="0" y="18299"/>
                  </a:cubicBezTo>
                  <a:cubicBezTo>
                    <a:pt x="31" y="18299"/>
                    <a:pt x="91" y="18026"/>
                    <a:pt x="243" y="17539"/>
                  </a:cubicBezTo>
                  <a:cubicBezTo>
                    <a:pt x="395" y="17023"/>
                    <a:pt x="669" y="16323"/>
                    <a:pt x="942" y="15412"/>
                  </a:cubicBezTo>
                  <a:cubicBezTo>
                    <a:pt x="1246" y="14530"/>
                    <a:pt x="1429" y="13405"/>
                    <a:pt x="1672" y="12190"/>
                  </a:cubicBezTo>
                  <a:cubicBezTo>
                    <a:pt x="1915" y="10974"/>
                    <a:pt x="2280" y="9667"/>
                    <a:pt x="2675" y="8299"/>
                  </a:cubicBezTo>
                  <a:cubicBezTo>
                    <a:pt x="3009" y="6992"/>
                    <a:pt x="3587" y="5776"/>
                    <a:pt x="4408" y="4712"/>
                  </a:cubicBezTo>
                  <a:cubicBezTo>
                    <a:pt x="5107" y="3861"/>
                    <a:pt x="5867" y="3101"/>
                    <a:pt x="6687" y="2341"/>
                  </a:cubicBezTo>
                  <a:cubicBezTo>
                    <a:pt x="7234" y="1855"/>
                    <a:pt x="7721" y="1278"/>
                    <a:pt x="8177" y="700"/>
                  </a:cubicBezTo>
                  <a:cubicBezTo>
                    <a:pt x="8298" y="548"/>
                    <a:pt x="8389" y="366"/>
                    <a:pt x="8511" y="183"/>
                  </a:cubicBezTo>
                  <a:cubicBezTo>
                    <a:pt x="8541" y="123"/>
                    <a:pt x="8572" y="62"/>
                    <a:pt x="8602"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4" name="Google Shape;1714;p23"/>
            <p:cNvSpPr/>
            <p:nvPr/>
          </p:nvSpPr>
          <p:spPr>
            <a:xfrm flipH="1">
              <a:off x="1354948" y="3702048"/>
              <a:ext cx="59935" cy="63246"/>
            </a:xfrm>
            <a:custGeom>
              <a:avLst/>
              <a:gdLst/>
              <a:ahLst/>
              <a:cxnLst/>
              <a:rect l="l" t="t" r="r" b="b"/>
              <a:pathLst>
                <a:path w="2190" h="2311" extrusionOk="0">
                  <a:moveTo>
                    <a:pt x="2189" y="0"/>
                  </a:moveTo>
                  <a:cubicBezTo>
                    <a:pt x="1125" y="365"/>
                    <a:pt x="305" y="1216"/>
                    <a:pt x="1" y="2310"/>
                  </a:cubicBezTo>
                  <a:cubicBezTo>
                    <a:pt x="274" y="1885"/>
                    <a:pt x="609" y="1459"/>
                    <a:pt x="943" y="1064"/>
                  </a:cubicBezTo>
                  <a:cubicBezTo>
                    <a:pt x="1338" y="699"/>
                    <a:pt x="1733" y="334"/>
                    <a:pt x="2189" y="30"/>
                  </a:cubicBezTo>
                  <a:lnTo>
                    <a:pt x="2189"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5" name="Google Shape;1715;p23"/>
            <p:cNvSpPr/>
            <p:nvPr/>
          </p:nvSpPr>
          <p:spPr>
            <a:xfrm flipH="1">
              <a:off x="1361599" y="3704784"/>
              <a:ext cx="69076" cy="10591"/>
            </a:xfrm>
            <a:custGeom>
              <a:avLst/>
              <a:gdLst/>
              <a:ahLst/>
              <a:cxnLst/>
              <a:rect l="l" t="t" r="r" b="b"/>
              <a:pathLst>
                <a:path w="2524" h="387" extrusionOk="0">
                  <a:moveTo>
                    <a:pt x="1733" y="1"/>
                  </a:moveTo>
                  <a:cubicBezTo>
                    <a:pt x="1570" y="1"/>
                    <a:pt x="1406" y="18"/>
                    <a:pt x="1247" y="52"/>
                  </a:cubicBezTo>
                  <a:cubicBezTo>
                    <a:pt x="821" y="52"/>
                    <a:pt x="395" y="174"/>
                    <a:pt x="0" y="386"/>
                  </a:cubicBezTo>
                  <a:cubicBezTo>
                    <a:pt x="426" y="356"/>
                    <a:pt x="851" y="326"/>
                    <a:pt x="1277" y="234"/>
                  </a:cubicBezTo>
                  <a:cubicBezTo>
                    <a:pt x="1702" y="234"/>
                    <a:pt x="2128" y="204"/>
                    <a:pt x="2523" y="143"/>
                  </a:cubicBezTo>
                  <a:cubicBezTo>
                    <a:pt x="2276" y="48"/>
                    <a:pt x="2005" y="1"/>
                    <a:pt x="1733"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6" name="Google Shape;1716;p23"/>
            <p:cNvSpPr/>
            <p:nvPr/>
          </p:nvSpPr>
          <p:spPr>
            <a:xfrm flipH="1">
              <a:off x="1784185" y="2550743"/>
              <a:ext cx="335279" cy="132294"/>
            </a:xfrm>
            <a:custGeom>
              <a:avLst/>
              <a:gdLst/>
              <a:ahLst/>
              <a:cxnLst/>
              <a:rect l="l" t="t" r="r" b="b"/>
              <a:pathLst>
                <a:path w="12251" h="4834" extrusionOk="0">
                  <a:moveTo>
                    <a:pt x="943" y="1"/>
                  </a:moveTo>
                  <a:lnTo>
                    <a:pt x="1" y="4074"/>
                  </a:lnTo>
                  <a:lnTo>
                    <a:pt x="12250" y="4833"/>
                  </a:lnTo>
                  <a:lnTo>
                    <a:pt x="943"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7" name="Google Shape;1717;p23"/>
            <p:cNvSpPr/>
            <p:nvPr/>
          </p:nvSpPr>
          <p:spPr>
            <a:xfrm flipH="1">
              <a:off x="1784185" y="2550743"/>
              <a:ext cx="335279" cy="132294"/>
            </a:xfrm>
            <a:custGeom>
              <a:avLst/>
              <a:gdLst/>
              <a:ahLst/>
              <a:cxnLst/>
              <a:rect l="l" t="t" r="r" b="b"/>
              <a:pathLst>
                <a:path w="12251" h="4834" extrusionOk="0">
                  <a:moveTo>
                    <a:pt x="943" y="1"/>
                  </a:moveTo>
                  <a:lnTo>
                    <a:pt x="1" y="4074"/>
                  </a:lnTo>
                  <a:lnTo>
                    <a:pt x="12250" y="4833"/>
                  </a:lnTo>
                  <a:lnTo>
                    <a:pt x="94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8" name="Google Shape;1718;p23"/>
            <p:cNvSpPr/>
            <p:nvPr/>
          </p:nvSpPr>
          <p:spPr>
            <a:xfrm flipH="1">
              <a:off x="960672" y="2121508"/>
              <a:ext cx="1481950" cy="1279403"/>
            </a:xfrm>
            <a:custGeom>
              <a:avLst/>
              <a:gdLst/>
              <a:ahLst/>
              <a:cxnLst/>
              <a:rect l="l" t="t" r="r" b="b"/>
              <a:pathLst>
                <a:path w="54150" h="46749" extrusionOk="0">
                  <a:moveTo>
                    <a:pt x="11292" y="0"/>
                  </a:moveTo>
                  <a:cubicBezTo>
                    <a:pt x="9772" y="365"/>
                    <a:pt x="9772" y="1338"/>
                    <a:pt x="9772" y="2402"/>
                  </a:cubicBezTo>
                  <a:lnTo>
                    <a:pt x="9772" y="3162"/>
                  </a:lnTo>
                  <a:cubicBezTo>
                    <a:pt x="9120" y="2927"/>
                    <a:pt x="8440" y="2813"/>
                    <a:pt x="7758" y="2813"/>
                  </a:cubicBezTo>
                  <a:cubicBezTo>
                    <a:pt x="7201" y="2813"/>
                    <a:pt x="6641" y="2890"/>
                    <a:pt x="6094" y="3040"/>
                  </a:cubicBezTo>
                  <a:cubicBezTo>
                    <a:pt x="5122" y="3314"/>
                    <a:pt x="4240" y="3861"/>
                    <a:pt x="3541" y="4621"/>
                  </a:cubicBezTo>
                  <a:cubicBezTo>
                    <a:pt x="4136" y="3431"/>
                    <a:pt x="3166" y="2321"/>
                    <a:pt x="2124" y="2321"/>
                  </a:cubicBezTo>
                  <a:cubicBezTo>
                    <a:pt x="1728" y="2321"/>
                    <a:pt x="1322" y="2481"/>
                    <a:pt x="988" y="2858"/>
                  </a:cubicBezTo>
                  <a:cubicBezTo>
                    <a:pt x="1" y="3968"/>
                    <a:pt x="937" y="5499"/>
                    <a:pt x="2138" y="5499"/>
                  </a:cubicBezTo>
                  <a:cubicBezTo>
                    <a:pt x="2416" y="5499"/>
                    <a:pt x="2708" y="5417"/>
                    <a:pt x="2994" y="5228"/>
                  </a:cubicBezTo>
                  <a:cubicBezTo>
                    <a:pt x="3055" y="5198"/>
                    <a:pt x="3085" y="5137"/>
                    <a:pt x="3146" y="5107"/>
                  </a:cubicBezTo>
                  <a:lnTo>
                    <a:pt x="3146" y="5107"/>
                  </a:lnTo>
                  <a:cubicBezTo>
                    <a:pt x="2842" y="5532"/>
                    <a:pt x="2599" y="5958"/>
                    <a:pt x="2416" y="6444"/>
                  </a:cubicBezTo>
                  <a:cubicBezTo>
                    <a:pt x="1869" y="8116"/>
                    <a:pt x="2204" y="9970"/>
                    <a:pt x="3359" y="11308"/>
                  </a:cubicBezTo>
                  <a:lnTo>
                    <a:pt x="3936" y="11490"/>
                  </a:lnTo>
                  <a:cubicBezTo>
                    <a:pt x="3632" y="11612"/>
                    <a:pt x="3298" y="11672"/>
                    <a:pt x="2842" y="11824"/>
                  </a:cubicBezTo>
                  <a:cubicBezTo>
                    <a:pt x="1808" y="12159"/>
                    <a:pt x="897" y="12432"/>
                    <a:pt x="988" y="14013"/>
                  </a:cubicBezTo>
                  <a:cubicBezTo>
                    <a:pt x="988" y="14013"/>
                    <a:pt x="1849" y="13891"/>
                    <a:pt x="3159" y="13891"/>
                  </a:cubicBezTo>
                  <a:cubicBezTo>
                    <a:pt x="5373" y="13891"/>
                    <a:pt x="8869" y="14239"/>
                    <a:pt x="11657" y="16110"/>
                  </a:cubicBezTo>
                  <a:cubicBezTo>
                    <a:pt x="12842" y="16900"/>
                    <a:pt x="14605" y="18116"/>
                    <a:pt x="16490" y="19484"/>
                  </a:cubicBezTo>
                  <a:lnTo>
                    <a:pt x="16398" y="19606"/>
                  </a:lnTo>
                  <a:cubicBezTo>
                    <a:pt x="16064" y="20001"/>
                    <a:pt x="16155" y="20609"/>
                    <a:pt x="16550" y="20943"/>
                  </a:cubicBezTo>
                  <a:cubicBezTo>
                    <a:pt x="16718" y="21069"/>
                    <a:pt x="16930" y="21137"/>
                    <a:pt x="17144" y="21137"/>
                  </a:cubicBezTo>
                  <a:cubicBezTo>
                    <a:pt x="17241" y="21137"/>
                    <a:pt x="17338" y="21123"/>
                    <a:pt x="17432" y="21095"/>
                  </a:cubicBezTo>
                  <a:lnTo>
                    <a:pt x="17432" y="21095"/>
                  </a:lnTo>
                  <a:lnTo>
                    <a:pt x="17098" y="21551"/>
                  </a:lnTo>
                  <a:cubicBezTo>
                    <a:pt x="16549" y="22243"/>
                    <a:pt x="17142" y="23103"/>
                    <a:pt x="17849" y="23103"/>
                  </a:cubicBezTo>
                  <a:cubicBezTo>
                    <a:pt x="18043" y="23103"/>
                    <a:pt x="18245" y="23039"/>
                    <a:pt x="18435" y="22888"/>
                  </a:cubicBezTo>
                  <a:lnTo>
                    <a:pt x="18435" y="22888"/>
                  </a:lnTo>
                  <a:lnTo>
                    <a:pt x="18344" y="22979"/>
                  </a:lnTo>
                  <a:cubicBezTo>
                    <a:pt x="17544" y="24001"/>
                    <a:pt x="18449" y="25153"/>
                    <a:pt x="19421" y="25153"/>
                  </a:cubicBezTo>
                  <a:cubicBezTo>
                    <a:pt x="19779" y="25153"/>
                    <a:pt x="20147" y="24997"/>
                    <a:pt x="20441" y="24621"/>
                  </a:cubicBezTo>
                  <a:lnTo>
                    <a:pt x="21566" y="23192"/>
                  </a:lnTo>
                  <a:cubicBezTo>
                    <a:pt x="24940" y="25685"/>
                    <a:pt x="27766" y="27782"/>
                    <a:pt x="27766" y="27782"/>
                  </a:cubicBezTo>
                  <a:cubicBezTo>
                    <a:pt x="27766" y="27782"/>
                    <a:pt x="31779" y="31703"/>
                    <a:pt x="32265" y="33496"/>
                  </a:cubicBezTo>
                  <a:cubicBezTo>
                    <a:pt x="32782" y="35259"/>
                    <a:pt x="32691" y="35867"/>
                    <a:pt x="33481" y="36080"/>
                  </a:cubicBezTo>
                  <a:lnTo>
                    <a:pt x="35061" y="36536"/>
                  </a:lnTo>
                  <a:cubicBezTo>
                    <a:pt x="35061" y="36536"/>
                    <a:pt x="35517" y="39363"/>
                    <a:pt x="35061" y="40943"/>
                  </a:cubicBezTo>
                  <a:cubicBezTo>
                    <a:pt x="34636" y="42524"/>
                    <a:pt x="35001" y="43648"/>
                    <a:pt x="36034" y="44104"/>
                  </a:cubicBezTo>
                  <a:cubicBezTo>
                    <a:pt x="36241" y="44196"/>
                    <a:pt x="36467" y="44232"/>
                    <a:pt x="36696" y="44232"/>
                  </a:cubicBezTo>
                  <a:cubicBezTo>
                    <a:pt x="37615" y="44232"/>
                    <a:pt x="38587" y="43649"/>
                    <a:pt x="38587" y="43648"/>
                  </a:cubicBezTo>
                  <a:lnTo>
                    <a:pt x="38587" y="43648"/>
                  </a:lnTo>
                  <a:cubicBezTo>
                    <a:pt x="38587" y="43649"/>
                    <a:pt x="38010" y="45107"/>
                    <a:pt x="38101" y="45290"/>
                  </a:cubicBezTo>
                  <a:cubicBezTo>
                    <a:pt x="38709" y="45807"/>
                    <a:pt x="39317" y="46293"/>
                    <a:pt x="39955" y="46749"/>
                  </a:cubicBezTo>
                  <a:lnTo>
                    <a:pt x="47159" y="36840"/>
                  </a:lnTo>
                  <a:lnTo>
                    <a:pt x="47159" y="36840"/>
                  </a:lnTo>
                  <a:lnTo>
                    <a:pt x="46855" y="37296"/>
                  </a:lnTo>
                  <a:lnTo>
                    <a:pt x="54150" y="27448"/>
                  </a:lnTo>
                  <a:cubicBezTo>
                    <a:pt x="53512" y="26961"/>
                    <a:pt x="52873" y="26505"/>
                    <a:pt x="52205" y="26110"/>
                  </a:cubicBezTo>
                  <a:cubicBezTo>
                    <a:pt x="52201" y="26110"/>
                    <a:pt x="52198" y="26110"/>
                    <a:pt x="52194" y="26110"/>
                  </a:cubicBezTo>
                  <a:cubicBezTo>
                    <a:pt x="51955" y="26110"/>
                    <a:pt x="50776" y="27053"/>
                    <a:pt x="50776" y="27053"/>
                  </a:cubicBezTo>
                  <a:cubicBezTo>
                    <a:pt x="50776" y="27053"/>
                    <a:pt x="51171" y="25350"/>
                    <a:pt x="50442" y="24499"/>
                  </a:cubicBezTo>
                  <a:cubicBezTo>
                    <a:pt x="50074" y="24070"/>
                    <a:pt x="49590" y="23850"/>
                    <a:pt x="49025" y="23850"/>
                  </a:cubicBezTo>
                  <a:cubicBezTo>
                    <a:pt x="48470" y="23850"/>
                    <a:pt x="47837" y="24062"/>
                    <a:pt x="47159" y="24499"/>
                  </a:cubicBezTo>
                  <a:cubicBezTo>
                    <a:pt x="45761" y="25381"/>
                    <a:pt x="42934" y="25806"/>
                    <a:pt x="42934" y="25806"/>
                  </a:cubicBezTo>
                  <a:lnTo>
                    <a:pt x="42022" y="24438"/>
                  </a:lnTo>
                  <a:cubicBezTo>
                    <a:pt x="41790" y="24074"/>
                    <a:pt x="41522" y="23981"/>
                    <a:pt x="41027" y="23981"/>
                  </a:cubicBezTo>
                  <a:cubicBezTo>
                    <a:pt x="40613" y="23981"/>
                    <a:pt x="40039" y="24046"/>
                    <a:pt x="39195" y="24074"/>
                  </a:cubicBezTo>
                  <a:cubicBezTo>
                    <a:pt x="39185" y="24074"/>
                    <a:pt x="39174" y="24074"/>
                    <a:pt x="39163" y="24074"/>
                  </a:cubicBezTo>
                  <a:cubicBezTo>
                    <a:pt x="37285" y="24074"/>
                    <a:pt x="32387" y="21429"/>
                    <a:pt x="32387" y="21429"/>
                  </a:cubicBezTo>
                  <a:cubicBezTo>
                    <a:pt x="32387" y="21429"/>
                    <a:pt x="29681" y="19454"/>
                    <a:pt x="26368" y="17052"/>
                  </a:cubicBezTo>
                  <a:lnTo>
                    <a:pt x="27128" y="16110"/>
                  </a:lnTo>
                  <a:cubicBezTo>
                    <a:pt x="27584" y="15533"/>
                    <a:pt x="27493" y="14682"/>
                    <a:pt x="26915" y="14226"/>
                  </a:cubicBezTo>
                  <a:cubicBezTo>
                    <a:pt x="26674" y="14035"/>
                    <a:pt x="26385" y="13945"/>
                    <a:pt x="26097" y="13945"/>
                  </a:cubicBezTo>
                  <a:cubicBezTo>
                    <a:pt x="25696" y="13945"/>
                    <a:pt x="25296" y="14120"/>
                    <a:pt x="25031" y="14438"/>
                  </a:cubicBezTo>
                  <a:lnTo>
                    <a:pt x="24940" y="14560"/>
                  </a:lnTo>
                  <a:cubicBezTo>
                    <a:pt x="25284" y="13829"/>
                    <a:pt x="24700" y="13189"/>
                    <a:pt x="24071" y="13189"/>
                  </a:cubicBezTo>
                  <a:cubicBezTo>
                    <a:pt x="23810" y="13189"/>
                    <a:pt x="23542" y="13299"/>
                    <a:pt x="23329" y="13557"/>
                  </a:cubicBezTo>
                  <a:lnTo>
                    <a:pt x="22964" y="14013"/>
                  </a:lnTo>
                  <a:cubicBezTo>
                    <a:pt x="23005" y="13417"/>
                    <a:pt x="22532" y="13002"/>
                    <a:pt x="22024" y="13002"/>
                  </a:cubicBezTo>
                  <a:cubicBezTo>
                    <a:pt x="21781" y="13002"/>
                    <a:pt x="21529" y="13097"/>
                    <a:pt x="21323" y="13314"/>
                  </a:cubicBezTo>
                  <a:cubicBezTo>
                    <a:pt x="19377" y="11855"/>
                    <a:pt x="17614" y="10487"/>
                    <a:pt x="16459" y="9545"/>
                  </a:cubicBezTo>
                  <a:cubicBezTo>
                    <a:pt x="12295" y="6201"/>
                    <a:pt x="11292" y="0"/>
                    <a:pt x="11292"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19" name="Google Shape;1719;p23"/>
            <p:cNvSpPr/>
            <p:nvPr/>
          </p:nvSpPr>
          <p:spPr>
            <a:xfrm flipH="1">
              <a:off x="2175159" y="2177228"/>
              <a:ext cx="181392" cy="264562"/>
            </a:xfrm>
            <a:custGeom>
              <a:avLst/>
              <a:gdLst/>
              <a:ahLst/>
              <a:cxnLst/>
              <a:rect l="l" t="t" r="r" b="b"/>
              <a:pathLst>
                <a:path w="6628" h="9667" extrusionOk="0">
                  <a:moveTo>
                    <a:pt x="6597" y="1"/>
                  </a:moveTo>
                  <a:cubicBezTo>
                    <a:pt x="6566" y="153"/>
                    <a:pt x="6536" y="335"/>
                    <a:pt x="6536" y="487"/>
                  </a:cubicBezTo>
                  <a:cubicBezTo>
                    <a:pt x="6506" y="974"/>
                    <a:pt x="6475" y="1430"/>
                    <a:pt x="6384" y="1885"/>
                  </a:cubicBezTo>
                  <a:cubicBezTo>
                    <a:pt x="6323" y="2220"/>
                    <a:pt x="6232" y="2524"/>
                    <a:pt x="6080" y="2797"/>
                  </a:cubicBezTo>
                  <a:cubicBezTo>
                    <a:pt x="5958" y="3132"/>
                    <a:pt x="5685" y="3405"/>
                    <a:pt x="5381" y="3557"/>
                  </a:cubicBezTo>
                  <a:cubicBezTo>
                    <a:pt x="5016" y="3740"/>
                    <a:pt x="4621" y="3861"/>
                    <a:pt x="4226" y="3952"/>
                  </a:cubicBezTo>
                  <a:cubicBezTo>
                    <a:pt x="3770" y="4044"/>
                    <a:pt x="3344" y="4226"/>
                    <a:pt x="2980" y="4499"/>
                  </a:cubicBezTo>
                  <a:cubicBezTo>
                    <a:pt x="2645" y="4834"/>
                    <a:pt x="2433" y="5290"/>
                    <a:pt x="2463" y="5776"/>
                  </a:cubicBezTo>
                  <a:cubicBezTo>
                    <a:pt x="2463" y="6202"/>
                    <a:pt x="2524" y="6627"/>
                    <a:pt x="2524" y="6992"/>
                  </a:cubicBezTo>
                  <a:cubicBezTo>
                    <a:pt x="2554" y="7357"/>
                    <a:pt x="2493" y="7721"/>
                    <a:pt x="2311" y="8025"/>
                  </a:cubicBezTo>
                  <a:cubicBezTo>
                    <a:pt x="2129" y="8299"/>
                    <a:pt x="1916" y="8542"/>
                    <a:pt x="1673" y="8724"/>
                  </a:cubicBezTo>
                  <a:cubicBezTo>
                    <a:pt x="1278" y="8998"/>
                    <a:pt x="882" y="9241"/>
                    <a:pt x="457" y="9454"/>
                  </a:cubicBezTo>
                  <a:cubicBezTo>
                    <a:pt x="183" y="9606"/>
                    <a:pt x="1" y="9667"/>
                    <a:pt x="1" y="9667"/>
                  </a:cubicBezTo>
                  <a:cubicBezTo>
                    <a:pt x="183" y="9667"/>
                    <a:pt x="335" y="9606"/>
                    <a:pt x="487" y="9515"/>
                  </a:cubicBezTo>
                  <a:cubicBezTo>
                    <a:pt x="943" y="9332"/>
                    <a:pt x="1338" y="9089"/>
                    <a:pt x="1733" y="8846"/>
                  </a:cubicBezTo>
                  <a:cubicBezTo>
                    <a:pt x="2037" y="8664"/>
                    <a:pt x="2250" y="8421"/>
                    <a:pt x="2433" y="8117"/>
                  </a:cubicBezTo>
                  <a:cubicBezTo>
                    <a:pt x="2645" y="7782"/>
                    <a:pt x="2737" y="7387"/>
                    <a:pt x="2706" y="6992"/>
                  </a:cubicBezTo>
                  <a:cubicBezTo>
                    <a:pt x="2706" y="6597"/>
                    <a:pt x="2645" y="6202"/>
                    <a:pt x="2645" y="5776"/>
                  </a:cubicBezTo>
                  <a:cubicBezTo>
                    <a:pt x="2645" y="5351"/>
                    <a:pt x="2797" y="4955"/>
                    <a:pt x="3132" y="4651"/>
                  </a:cubicBezTo>
                  <a:cubicBezTo>
                    <a:pt x="3800" y="4074"/>
                    <a:pt x="4743" y="4104"/>
                    <a:pt x="5472" y="3740"/>
                  </a:cubicBezTo>
                  <a:cubicBezTo>
                    <a:pt x="5806" y="3527"/>
                    <a:pt x="6080" y="3253"/>
                    <a:pt x="6262" y="2889"/>
                  </a:cubicBezTo>
                  <a:cubicBezTo>
                    <a:pt x="6384" y="2585"/>
                    <a:pt x="6475" y="2250"/>
                    <a:pt x="6536" y="1916"/>
                  </a:cubicBezTo>
                  <a:cubicBezTo>
                    <a:pt x="6597" y="1460"/>
                    <a:pt x="6627" y="974"/>
                    <a:pt x="6627" y="518"/>
                  </a:cubicBezTo>
                  <a:cubicBezTo>
                    <a:pt x="6627" y="335"/>
                    <a:pt x="6627" y="153"/>
                    <a:pt x="659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0" name="Google Shape;1720;p23"/>
            <p:cNvSpPr/>
            <p:nvPr/>
          </p:nvSpPr>
          <p:spPr>
            <a:xfrm flipH="1">
              <a:off x="1819133" y="2503342"/>
              <a:ext cx="153094" cy="198004"/>
            </a:xfrm>
            <a:custGeom>
              <a:avLst/>
              <a:gdLst/>
              <a:ahLst/>
              <a:cxnLst/>
              <a:rect l="l" t="t" r="r" b="b"/>
              <a:pathLst>
                <a:path w="5594" h="7235" extrusionOk="0">
                  <a:moveTo>
                    <a:pt x="5594" y="0"/>
                  </a:moveTo>
                  <a:lnTo>
                    <a:pt x="5594" y="0"/>
                  </a:lnTo>
                  <a:cubicBezTo>
                    <a:pt x="5290" y="365"/>
                    <a:pt x="5046" y="730"/>
                    <a:pt x="4803" y="1094"/>
                  </a:cubicBezTo>
                  <a:cubicBezTo>
                    <a:pt x="4347" y="1793"/>
                    <a:pt x="3679" y="2736"/>
                    <a:pt x="2888" y="3708"/>
                  </a:cubicBezTo>
                  <a:cubicBezTo>
                    <a:pt x="2128" y="4681"/>
                    <a:pt x="1399" y="5593"/>
                    <a:pt x="852" y="6201"/>
                  </a:cubicBezTo>
                  <a:cubicBezTo>
                    <a:pt x="548" y="6535"/>
                    <a:pt x="274" y="6869"/>
                    <a:pt x="1" y="7234"/>
                  </a:cubicBezTo>
                  <a:cubicBezTo>
                    <a:pt x="92" y="7173"/>
                    <a:pt x="183" y="7113"/>
                    <a:pt x="274" y="7021"/>
                  </a:cubicBezTo>
                  <a:cubicBezTo>
                    <a:pt x="426" y="6839"/>
                    <a:pt x="669" y="6626"/>
                    <a:pt x="943" y="6322"/>
                  </a:cubicBezTo>
                  <a:cubicBezTo>
                    <a:pt x="1520" y="5714"/>
                    <a:pt x="2280" y="4863"/>
                    <a:pt x="3040" y="3830"/>
                  </a:cubicBezTo>
                  <a:cubicBezTo>
                    <a:pt x="3831" y="2827"/>
                    <a:pt x="4469" y="1885"/>
                    <a:pt x="4925" y="1185"/>
                  </a:cubicBezTo>
                  <a:cubicBezTo>
                    <a:pt x="5138" y="821"/>
                    <a:pt x="5320" y="547"/>
                    <a:pt x="5442" y="334"/>
                  </a:cubicBezTo>
                  <a:cubicBezTo>
                    <a:pt x="5502" y="243"/>
                    <a:pt x="5563" y="122"/>
                    <a:pt x="559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1" name="Google Shape;1721;p23"/>
            <p:cNvSpPr/>
            <p:nvPr/>
          </p:nvSpPr>
          <p:spPr>
            <a:xfrm flipH="1">
              <a:off x="1757583" y="2517464"/>
              <a:ext cx="182185" cy="231283"/>
            </a:xfrm>
            <a:custGeom>
              <a:avLst/>
              <a:gdLst/>
              <a:ahLst/>
              <a:cxnLst/>
              <a:rect l="l" t="t" r="r" b="b"/>
              <a:pathLst>
                <a:path w="6657" h="8451" extrusionOk="0">
                  <a:moveTo>
                    <a:pt x="6657" y="1"/>
                  </a:moveTo>
                  <a:cubicBezTo>
                    <a:pt x="6535" y="92"/>
                    <a:pt x="6444" y="183"/>
                    <a:pt x="6353" y="305"/>
                  </a:cubicBezTo>
                  <a:lnTo>
                    <a:pt x="5623" y="1186"/>
                  </a:lnTo>
                  <a:cubicBezTo>
                    <a:pt x="5015" y="1946"/>
                    <a:pt x="4164" y="3010"/>
                    <a:pt x="3252" y="4165"/>
                  </a:cubicBezTo>
                  <a:cubicBezTo>
                    <a:pt x="2341" y="5350"/>
                    <a:pt x="1520" y="6414"/>
                    <a:pt x="912" y="7174"/>
                  </a:cubicBezTo>
                  <a:lnTo>
                    <a:pt x="213" y="8086"/>
                  </a:lnTo>
                  <a:cubicBezTo>
                    <a:pt x="122" y="8208"/>
                    <a:pt x="61" y="8329"/>
                    <a:pt x="0" y="8451"/>
                  </a:cubicBezTo>
                  <a:cubicBezTo>
                    <a:pt x="365" y="8086"/>
                    <a:pt x="699" y="7691"/>
                    <a:pt x="1034" y="7265"/>
                  </a:cubicBezTo>
                  <a:cubicBezTo>
                    <a:pt x="1642" y="6505"/>
                    <a:pt x="2493" y="5472"/>
                    <a:pt x="3404" y="4287"/>
                  </a:cubicBezTo>
                  <a:cubicBezTo>
                    <a:pt x="4316" y="3131"/>
                    <a:pt x="5137" y="2037"/>
                    <a:pt x="5745" y="1277"/>
                  </a:cubicBezTo>
                  <a:cubicBezTo>
                    <a:pt x="6049" y="913"/>
                    <a:pt x="6262" y="578"/>
                    <a:pt x="6414" y="365"/>
                  </a:cubicBezTo>
                  <a:cubicBezTo>
                    <a:pt x="6505" y="244"/>
                    <a:pt x="6596" y="122"/>
                    <a:pt x="665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2" name="Google Shape;1722;p23"/>
            <p:cNvSpPr/>
            <p:nvPr/>
          </p:nvSpPr>
          <p:spPr>
            <a:xfrm flipH="1">
              <a:off x="1721813" y="2585691"/>
              <a:ext cx="136454" cy="176384"/>
            </a:xfrm>
            <a:custGeom>
              <a:avLst/>
              <a:gdLst/>
              <a:ahLst/>
              <a:cxnLst/>
              <a:rect l="l" t="t" r="r" b="b"/>
              <a:pathLst>
                <a:path w="4986" h="6445" extrusionOk="0">
                  <a:moveTo>
                    <a:pt x="4986" y="0"/>
                  </a:moveTo>
                  <a:lnTo>
                    <a:pt x="4986" y="0"/>
                  </a:lnTo>
                  <a:cubicBezTo>
                    <a:pt x="4712" y="304"/>
                    <a:pt x="4469" y="638"/>
                    <a:pt x="4287" y="973"/>
                  </a:cubicBezTo>
                  <a:cubicBezTo>
                    <a:pt x="3861" y="1581"/>
                    <a:pt x="3253" y="2401"/>
                    <a:pt x="2585" y="3313"/>
                  </a:cubicBezTo>
                  <a:cubicBezTo>
                    <a:pt x="1916" y="4195"/>
                    <a:pt x="1247" y="4985"/>
                    <a:pt x="761" y="5532"/>
                  </a:cubicBezTo>
                  <a:cubicBezTo>
                    <a:pt x="487" y="5836"/>
                    <a:pt x="244" y="6140"/>
                    <a:pt x="1" y="6444"/>
                  </a:cubicBezTo>
                  <a:cubicBezTo>
                    <a:pt x="305" y="6201"/>
                    <a:pt x="609" y="5927"/>
                    <a:pt x="882" y="5623"/>
                  </a:cubicBezTo>
                  <a:cubicBezTo>
                    <a:pt x="1521" y="4924"/>
                    <a:pt x="2159" y="4195"/>
                    <a:pt x="2737" y="3435"/>
                  </a:cubicBezTo>
                  <a:cubicBezTo>
                    <a:pt x="3436" y="2523"/>
                    <a:pt x="4013" y="1672"/>
                    <a:pt x="4378" y="1064"/>
                  </a:cubicBezTo>
                  <a:cubicBezTo>
                    <a:pt x="4621" y="730"/>
                    <a:pt x="4803" y="365"/>
                    <a:pt x="498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3" name="Google Shape;1723;p23"/>
            <p:cNvSpPr/>
            <p:nvPr/>
          </p:nvSpPr>
          <p:spPr>
            <a:xfrm flipH="1">
              <a:off x="1036363" y="2835230"/>
              <a:ext cx="356872" cy="483337"/>
            </a:xfrm>
            <a:custGeom>
              <a:avLst/>
              <a:gdLst/>
              <a:ahLst/>
              <a:cxnLst/>
              <a:rect l="l" t="t" r="r" b="b"/>
              <a:pathLst>
                <a:path w="13040" h="17661" extrusionOk="0">
                  <a:moveTo>
                    <a:pt x="13040" y="1"/>
                  </a:moveTo>
                  <a:lnTo>
                    <a:pt x="13040" y="1"/>
                  </a:lnTo>
                  <a:cubicBezTo>
                    <a:pt x="12979" y="62"/>
                    <a:pt x="12918" y="92"/>
                    <a:pt x="12858" y="153"/>
                  </a:cubicBezTo>
                  <a:cubicBezTo>
                    <a:pt x="12736" y="305"/>
                    <a:pt x="12614" y="457"/>
                    <a:pt x="12432" y="639"/>
                  </a:cubicBezTo>
                  <a:cubicBezTo>
                    <a:pt x="12098" y="1065"/>
                    <a:pt x="11581" y="1703"/>
                    <a:pt x="10943" y="2463"/>
                  </a:cubicBezTo>
                  <a:cubicBezTo>
                    <a:pt x="9696" y="4013"/>
                    <a:pt x="8025" y="6171"/>
                    <a:pt x="6201" y="8603"/>
                  </a:cubicBezTo>
                  <a:cubicBezTo>
                    <a:pt x="4407" y="11065"/>
                    <a:pt x="2857" y="13314"/>
                    <a:pt x="1763" y="14955"/>
                  </a:cubicBezTo>
                  <a:cubicBezTo>
                    <a:pt x="1186" y="15776"/>
                    <a:pt x="760" y="16445"/>
                    <a:pt x="456" y="16931"/>
                  </a:cubicBezTo>
                  <a:cubicBezTo>
                    <a:pt x="304" y="17144"/>
                    <a:pt x="213" y="17326"/>
                    <a:pt x="122" y="17478"/>
                  </a:cubicBezTo>
                  <a:cubicBezTo>
                    <a:pt x="61" y="17509"/>
                    <a:pt x="31" y="17600"/>
                    <a:pt x="0" y="17661"/>
                  </a:cubicBezTo>
                  <a:cubicBezTo>
                    <a:pt x="61" y="17600"/>
                    <a:pt x="122" y="17539"/>
                    <a:pt x="152" y="17478"/>
                  </a:cubicBezTo>
                  <a:lnTo>
                    <a:pt x="547" y="16962"/>
                  </a:lnTo>
                  <a:lnTo>
                    <a:pt x="1885" y="15047"/>
                  </a:lnTo>
                  <a:cubicBezTo>
                    <a:pt x="3009" y="13405"/>
                    <a:pt x="4590" y="11156"/>
                    <a:pt x="6383" y="8724"/>
                  </a:cubicBezTo>
                  <a:cubicBezTo>
                    <a:pt x="8207" y="6293"/>
                    <a:pt x="9848" y="4104"/>
                    <a:pt x="11095" y="2554"/>
                  </a:cubicBezTo>
                  <a:lnTo>
                    <a:pt x="12523" y="700"/>
                  </a:lnTo>
                  <a:lnTo>
                    <a:pt x="12888" y="183"/>
                  </a:lnTo>
                  <a:cubicBezTo>
                    <a:pt x="12949" y="122"/>
                    <a:pt x="13009" y="62"/>
                    <a:pt x="1304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4" name="Google Shape;1724;p23"/>
            <p:cNvSpPr/>
            <p:nvPr/>
          </p:nvSpPr>
          <p:spPr>
            <a:xfrm flipH="1">
              <a:off x="2097818" y="2441765"/>
              <a:ext cx="133937" cy="181364"/>
            </a:xfrm>
            <a:custGeom>
              <a:avLst/>
              <a:gdLst/>
              <a:ahLst/>
              <a:cxnLst/>
              <a:rect l="l" t="t" r="r" b="b"/>
              <a:pathLst>
                <a:path w="4894" h="6627" extrusionOk="0">
                  <a:moveTo>
                    <a:pt x="426" y="1"/>
                  </a:moveTo>
                  <a:cubicBezTo>
                    <a:pt x="91" y="31"/>
                    <a:pt x="0" y="365"/>
                    <a:pt x="91" y="700"/>
                  </a:cubicBezTo>
                  <a:lnTo>
                    <a:pt x="639" y="3071"/>
                  </a:lnTo>
                  <a:cubicBezTo>
                    <a:pt x="760" y="3557"/>
                    <a:pt x="1034" y="3983"/>
                    <a:pt x="1398" y="4317"/>
                  </a:cubicBezTo>
                  <a:cubicBezTo>
                    <a:pt x="2037" y="4894"/>
                    <a:pt x="4529" y="6627"/>
                    <a:pt x="4529" y="6627"/>
                  </a:cubicBezTo>
                  <a:lnTo>
                    <a:pt x="4894" y="5077"/>
                  </a:lnTo>
                  <a:lnTo>
                    <a:pt x="4651" y="4986"/>
                  </a:lnTo>
                  <a:cubicBezTo>
                    <a:pt x="4620" y="4955"/>
                    <a:pt x="4529" y="4925"/>
                    <a:pt x="4529" y="4894"/>
                  </a:cubicBezTo>
                  <a:cubicBezTo>
                    <a:pt x="4499" y="4165"/>
                    <a:pt x="3587" y="3466"/>
                    <a:pt x="3283" y="3253"/>
                  </a:cubicBezTo>
                  <a:lnTo>
                    <a:pt x="2766" y="1460"/>
                  </a:lnTo>
                  <a:cubicBezTo>
                    <a:pt x="2709" y="1346"/>
                    <a:pt x="2573" y="1153"/>
                    <a:pt x="2407" y="1153"/>
                  </a:cubicBezTo>
                  <a:cubicBezTo>
                    <a:pt x="2395" y="1153"/>
                    <a:pt x="2383" y="1154"/>
                    <a:pt x="2371" y="1156"/>
                  </a:cubicBezTo>
                  <a:cubicBezTo>
                    <a:pt x="2189" y="1186"/>
                    <a:pt x="2128" y="1338"/>
                    <a:pt x="2189" y="1703"/>
                  </a:cubicBezTo>
                  <a:lnTo>
                    <a:pt x="2493" y="3314"/>
                  </a:lnTo>
                  <a:lnTo>
                    <a:pt x="1824" y="852"/>
                  </a:lnTo>
                  <a:cubicBezTo>
                    <a:pt x="1763" y="730"/>
                    <a:pt x="1642" y="517"/>
                    <a:pt x="1490" y="517"/>
                  </a:cubicBezTo>
                  <a:cubicBezTo>
                    <a:pt x="1478" y="516"/>
                    <a:pt x="1467" y="515"/>
                    <a:pt x="1456" y="515"/>
                  </a:cubicBezTo>
                  <a:cubicBezTo>
                    <a:pt x="1233" y="515"/>
                    <a:pt x="1099" y="805"/>
                    <a:pt x="1186" y="1095"/>
                  </a:cubicBezTo>
                  <a:lnTo>
                    <a:pt x="1611" y="3283"/>
                  </a:lnTo>
                  <a:lnTo>
                    <a:pt x="760" y="365"/>
                  </a:lnTo>
                  <a:cubicBezTo>
                    <a:pt x="699" y="183"/>
                    <a:pt x="578" y="62"/>
                    <a:pt x="426" y="1"/>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5" name="Google Shape;1725;p23"/>
            <p:cNvSpPr/>
            <p:nvPr/>
          </p:nvSpPr>
          <p:spPr>
            <a:xfrm flipH="1">
              <a:off x="1563354" y="1735514"/>
              <a:ext cx="161797" cy="331092"/>
            </a:xfrm>
            <a:custGeom>
              <a:avLst/>
              <a:gdLst/>
              <a:ahLst/>
              <a:cxnLst/>
              <a:rect l="l" t="t" r="r" b="b"/>
              <a:pathLst>
                <a:path w="5912" h="12098" extrusionOk="0">
                  <a:moveTo>
                    <a:pt x="2098" y="1"/>
                  </a:moveTo>
                  <a:cubicBezTo>
                    <a:pt x="1094" y="882"/>
                    <a:pt x="882" y="2341"/>
                    <a:pt x="912" y="3648"/>
                  </a:cubicBezTo>
                  <a:cubicBezTo>
                    <a:pt x="943" y="4986"/>
                    <a:pt x="1155" y="6323"/>
                    <a:pt x="791" y="7600"/>
                  </a:cubicBezTo>
                  <a:cubicBezTo>
                    <a:pt x="639" y="8177"/>
                    <a:pt x="365" y="8724"/>
                    <a:pt x="183" y="9332"/>
                  </a:cubicBezTo>
                  <a:cubicBezTo>
                    <a:pt x="0" y="9910"/>
                    <a:pt x="61" y="10579"/>
                    <a:pt x="365" y="11126"/>
                  </a:cubicBezTo>
                  <a:cubicBezTo>
                    <a:pt x="882" y="11886"/>
                    <a:pt x="1946" y="11977"/>
                    <a:pt x="2888" y="12007"/>
                  </a:cubicBezTo>
                  <a:lnTo>
                    <a:pt x="4985" y="12068"/>
                  </a:lnTo>
                  <a:cubicBezTo>
                    <a:pt x="5050" y="12088"/>
                    <a:pt x="5114" y="12098"/>
                    <a:pt x="5176" y="12098"/>
                  </a:cubicBezTo>
                  <a:cubicBezTo>
                    <a:pt x="5582" y="12098"/>
                    <a:pt x="5911" y="11695"/>
                    <a:pt x="5806" y="11247"/>
                  </a:cubicBezTo>
                  <a:cubicBezTo>
                    <a:pt x="5836" y="7539"/>
                    <a:pt x="5441" y="3800"/>
                    <a:pt x="4681" y="183"/>
                  </a:cubicBezTo>
                  <a:lnTo>
                    <a:pt x="2098"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6" name="Google Shape;1726;p23"/>
            <p:cNvSpPr/>
            <p:nvPr/>
          </p:nvSpPr>
          <p:spPr>
            <a:xfrm flipH="1">
              <a:off x="1395728" y="1750867"/>
              <a:ext cx="264534" cy="513852"/>
            </a:xfrm>
            <a:custGeom>
              <a:avLst/>
              <a:gdLst/>
              <a:ahLst/>
              <a:cxnLst/>
              <a:rect l="l" t="t" r="r" b="b"/>
              <a:pathLst>
                <a:path w="9666" h="18776" extrusionOk="0">
                  <a:moveTo>
                    <a:pt x="3289" y="0"/>
                  </a:moveTo>
                  <a:cubicBezTo>
                    <a:pt x="1666" y="0"/>
                    <a:pt x="296" y="1252"/>
                    <a:pt x="182" y="2905"/>
                  </a:cubicBezTo>
                  <a:cubicBezTo>
                    <a:pt x="61" y="4881"/>
                    <a:pt x="0" y="7282"/>
                    <a:pt x="213" y="8741"/>
                  </a:cubicBezTo>
                  <a:cubicBezTo>
                    <a:pt x="699" y="11689"/>
                    <a:pt x="2948" y="12084"/>
                    <a:pt x="2948" y="12084"/>
                  </a:cubicBezTo>
                  <a:cubicBezTo>
                    <a:pt x="2948" y="12084"/>
                    <a:pt x="2979" y="13908"/>
                    <a:pt x="2979" y="15671"/>
                  </a:cubicBezTo>
                  <a:cubicBezTo>
                    <a:pt x="3009" y="17343"/>
                    <a:pt x="4438" y="18711"/>
                    <a:pt x="6231" y="18771"/>
                  </a:cubicBezTo>
                  <a:cubicBezTo>
                    <a:pt x="6287" y="18774"/>
                    <a:pt x="6343" y="18776"/>
                    <a:pt x="6399" y="18776"/>
                  </a:cubicBezTo>
                  <a:cubicBezTo>
                    <a:pt x="8028" y="18776"/>
                    <a:pt x="9394" y="17499"/>
                    <a:pt x="9453" y="15854"/>
                  </a:cubicBezTo>
                  <a:lnTo>
                    <a:pt x="9666" y="1598"/>
                  </a:lnTo>
                  <a:lnTo>
                    <a:pt x="9666" y="656"/>
                  </a:lnTo>
                  <a:lnTo>
                    <a:pt x="3617" y="17"/>
                  </a:lnTo>
                  <a:cubicBezTo>
                    <a:pt x="3507" y="6"/>
                    <a:pt x="3397" y="0"/>
                    <a:pt x="3289" y="0"/>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7" name="Google Shape;1727;p23"/>
            <p:cNvSpPr/>
            <p:nvPr/>
          </p:nvSpPr>
          <p:spPr>
            <a:xfrm flipH="1">
              <a:off x="1617815" y="1866961"/>
              <a:ext cx="20827" cy="19978"/>
            </a:xfrm>
            <a:custGeom>
              <a:avLst/>
              <a:gdLst/>
              <a:ahLst/>
              <a:cxnLst/>
              <a:rect l="l" t="t" r="r" b="b"/>
              <a:pathLst>
                <a:path w="761" h="730" extrusionOk="0">
                  <a:moveTo>
                    <a:pt x="396" y="0"/>
                  </a:moveTo>
                  <a:cubicBezTo>
                    <a:pt x="183" y="0"/>
                    <a:pt x="31" y="152"/>
                    <a:pt x="0" y="335"/>
                  </a:cubicBezTo>
                  <a:cubicBezTo>
                    <a:pt x="0" y="548"/>
                    <a:pt x="183" y="730"/>
                    <a:pt x="396" y="730"/>
                  </a:cubicBezTo>
                  <a:cubicBezTo>
                    <a:pt x="578" y="730"/>
                    <a:pt x="730" y="578"/>
                    <a:pt x="760" y="365"/>
                  </a:cubicBezTo>
                  <a:cubicBezTo>
                    <a:pt x="760" y="152"/>
                    <a:pt x="578" y="0"/>
                    <a:pt x="39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8" name="Google Shape;1728;p23"/>
            <p:cNvSpPr/>
            <p:nvPr/>
          </p:nvSpPr>
          <p:spPr>
            <a:xfrm flipH="1">
              <a:off x="1598685" y="1853660"/>
              <a:ext cx="43295" cy="11139"/>
            </a:xfrm>
            <a:custGeom>
              <a:avLst/>
              <a:gdLst/>
              <a:ahLst/>
              <a:cxnLst/>
              <a:rect l="l" t="t" r="r" b="b"/>
              <a:pathLst>
                <a:path w="1582" h="407" extrusionOk="0">
                  <a:moveTo>
                    <a:pt x="761" y="0"/>
                  </a:moveTo>
                  <a:cubicBezTo>
                    <a:pt x="548" y="0"/>
                    <a:pt x="366" y="61"/>
                    <a:pt x="183" y="182"/>
                  </a:cubicBezTo>
                  <a:cubicBezTo>
                    <a:pt x="31" y="304"/>
                    <a:pt x="1" y="365"/>
                    <a:pt x="31" y="395"/>
                  </a:cubicBezTo>
                  <a:cubicBezTo>
                    <a:pt x="35" y="403"/>
                    <a:pt x="43" y="406"/>
                    <a:pt x="55" y="406"/>
                  </a:cubicBezTo>
                  <a:cubicBezTo>
                    <a:pt x="139" y="406"/>
                    <a:pt x="415" y="243"/>
                    <a:pt x="761" y="243"/>
                  </a:cubicBezTo>
                  <a:cubicBezTo>
                    <a:pt x="1133" y="243"/>
                    <a:pt x="1389" y="406"/>
                    <a:pt x="1488" y="406"/>
                  </a:cubicBezTo>
                  <a:cubicBezTo>
                    <a:pt x="1502" y="406"/>
                    <a:pt x="1513" y="403"/>
                    <a:pt x="1521" y="395"/>
                  </a:cubicBezTo>
                  <a:cubicBezTo>
                    <a:pt x="1581" y="334"/>
                    <a:pt x="1490" y="274"/>
                    <a:pt x="1369" y="182"/>
                  </a:cubicBezTo>
                  <a:cubicBezTo>
                    <a:pt x="1186" y="61"/>
                    <a:pt x="973" y="0"/>
                    <a:pt x="76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9" name="Google Shape;1729;p23"/>
            <p:cNvSpPr/>
            <p:nvPr/>
          </p:nvSpPr>
          <p:spPr>
            <a:xfrm flipH="1">
              <a:off x="1507194" y="1866961"/>
              <a:ext cx="20799" cy="19978"/>
            </a:xfrm>
            <a:custGeom>
              <a:avLst/>
              <a:gdLst/>
              <a:ahLst/>
              <a:cxnLst/>
              <a:rect l="l" t="t" r="r" b="b"/>
              <a:pathLst>
                <a:path w="760" h="730" extrusionOk="0">
                  <a:moveTo>
                    <a:pt x="395" y="0"/>
                  </a:moveTo>
                  <a:cubicBezTo>
                    <a:pt x="182" y="0"/>
                    <a:pt x="30" y="152"/>
                    <a:pt x="0" y="335"/>
                  </a:cubicBezTo>
                  <a:cubicBezTo>
                    <a:pt x="0" y="548"/>
                    <a:pt x="182" y="730"/>
                    <a:pt x="395" y="730"/>
                  </a:cubicBezTo>
                  <a:cubicBezTo>
                    <a:pt x="578" y="730"/>
                    <a:pt x="760" y="578"/>
                    <a:pt x="760" y="365"/>
                  </a:cubicBezTo>
                  <a:cubicBezTo>
                    <a:pt x="760" y="152"/>
                    <a:pt x="608" y="0"/>
                    <a:pt x="39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0" name="Google Shape;1730;p23"/>
            <p:cNvSpPr/>
            <p:nvPr/>
          </p:nvSpPr>
          <p:spPr>
            <a:xfrm flipH="1">
              <a:off x="1488886" y="1855986"/>
              <a:ext cx="43268" cy="11084"/>
            </a:xfrm>
            <a:custGeom>
              <a:avLst/>
              <a:gdLst/>
              <a:ahLst/>
              <a:cxnLst/>
              <a:rect l="l" t="t" r="r" b="b"/>
              <a:pathLst>
                <a:path w="1581" h="405" extrusionOk="0">
                  <a:moveTo>
                    <a:pt x="844" y="0"/>
                  </a:moveTo>
                  <a:cubicBezTo>
                    <a:pt x="816" y="0"/>
                    <a:pt x="788" y="2"/>
                    <a:pt x="760" y="6"/>
                  </a:cubicBezTo>
                  <a:cubicBezTo>
                    <a:pt x="547" y="6"/>
                    <a:pt x="365" y="67"/>
                    <a:pt x="182" y="189"/>
                  </a:cubicBezTo>
                  <a:cubicBezTo>
                    <a:pt x="30" y="280"/>
                    <a:pt x="0" y="371"/>
                    <a:pt x="0" y="401"/>
                  </a:cubicBezTo>
                  <a:cubicBezTo>
                    <a:pt x="4" y="403"/>
                    <a:pt x="9" y="404"/>
                    <a:pt x="15" y="404"/>
                  </a:cubicBezTo>
                  <a:cubicBezTo>
                    <a:pt x="98" y="404"/>
                    <a:pt x="363" y="219"/>
                    <a:pt x="760" y="219"/>
                  </a:cubicBezTo>
                  <a:cubicBezTo>
                    <a:pt x="1132" y="219"/>
                    <a:pt x="1388" y="382"/>
                    <a:pt x="1487" y="382"/>
                  </a:cubicBezTo>
                  <a:cubicBezTo>
                    <a:pt x="1501" y="382"/>
                    <a:pt x="1512" y="379"/>
                    <a:pt x="1520" y="371"/>
                  </a:cubicBezTo>
                  <a:cubicBezTo>
                    <a:pt x="1581" y="341"/>
                    <a:pt x="1489" y="280"/>
                    <a:pt x="1368" y="189"/>
                  </a:cubicBezTo>
                  <a:cubicBezTo>
                    <a:pt x="1209" y="83"/>
                    <a:pt x="1028" y="0"/>
                    <a:pt x="84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1" name="Google Shape;1731;p23"/>
            <p:cNvSpPr/>
            <p:nvPr/>
          </p:nvSpPr>
          <p:spPr>
            <a:xfrm flipH="1">
              <a:off x="1567075" y="1856150"/>
              <a:ext cx="34127" cy="93816"/>
            </a:xfrm>
            <a:custGeom>
              <a:avLst/>
              <a:gdLst/>
              <a:ahLst/>
              <a:cxnLst/>
              <a:rect l="l" t="t" r="r" b="b"/>
              <a:pathLst>
                <a:path w="1247" h="3428" extrusionOk="0">
                  <a:moveTo>
                    <a:pt x="1246" y="0"/>
                  </a:moveTo>
                  <a:cubicBezTo>
                    <a:pt x="912" y="669"/>
                    <a:pt x="608" y="1338"/>
                    <a:pt x="395" y="2006"/>
                  </a:cubicBezTo>
                  <a:lnTo>
                    <a:pt x="91" y="2827"/>
                  </a:lnTo>
                  <a:cubicBezTo>
                    <a:pt x="31" y="2949"/>
                    <a:pt x="0" y="3070"/>
                    <a:pt x="31" y="3222"/>
                  </a:cubicBezTo>
                  <a:cubicBezTo>
                    <a:pt x="61" y="3283"/>
                    <a:pt x="122" y="3344"/>
                    <a:pt x="213" y="3374"/>
                  </a:cubicBezTo>
                  <a:cubicBezTo>
                    <a:pt x="274" y="3374"/>
                    <a:pt x="335" y="3405"/>
                    <a:pt x="395" y="3405"/>
                  </a:cubicBezTo>
                  <a:cubicBezTo>
                    <a:pt x="502" y="3420"/>
                    <a:pt x="608" y="3427"/>
                    <a:pt x="718" y="3427"/>
                  </a:cubicBezTo>
                  <a:cubicBezTo>
                    <a:pt x="828" y="3427"/>
                    <a:pt x="942" y="3420"/>
                    <a:pt x="1064" y="3405"/>
                  </a:cubicBezTo>
                  <a:cubicBezTo>
                    <a:pt x="851" y="3344"/>
                    <a:pt x="608" y="3283"/>
                    <a:pt x="395" y="3283"/>
                  </a:cubicBezTo>
                  <a:cubicBezTo>
                    <a:pt x="304" y="3283"/>
                    <a:pt x="183" y="3253"/>
                    <a:pt x="183" y="3192"/>
                  </a:cubicBezTo>
                  <a:cubicBezTo>
                    <a:pt x="152" y="3070"/>
                    <a:pt x="183" y="2949"/>
                    <a:pt x="243" y="2857"/>
                  </a:cubicBezTo>
                  <a:lnTo>
                    <a:pt x="547" y="2067"/>
                  </a:lnTo>
                  <a:cubicBezTo>
                    <a:pt x="851" y="1398"/>
                    <a:pt x="1064" y="730"/>
                    <a:pt x="124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2" name="Google Shape;1732;p23"/>
            <p:cNvSpPr/>
            <p:nvPr/>
          </p:nvSpPr>
          <p:spPr>
            <a:xfrm flipH="1">
              <a:off x="1472247" y="2052459"/>
              <a:ext cx="107335" cy="48139"/>
            </a:xfrm>
            <a:custGeom>
              <a:avLst/>
              <a:gdLst/>
              <a:ahLst/>
              <a:cxnLst/>
              <a:rect l="l" t="t" r="r" b="b"/>
              <a:pathLst>
                <a:path w="3922" h="1759" extrusionOk="0">
                  <a:moveTo>
                    <a:pt x="3922" y="1"/>
                  </a:moveTo>
                  <a:lnTo>
                    <a:pt x="3922" y="1"/>
                  </a:lnTo>
                  <a:cubicBezTo>
                    <a:pt x="2782" y="673"/>
                    <a:pt x="1474" y="1036"/>
                    <a:pt x="159" y="1036"/>
                  </a:cubicBezTo>
                  <a:cubicBezTo>
                    <a:pt x="106" y="1036"/>
                    <a:pt x="53" y="1035"/>
                    <a:pt x="0" y="1034"/>
                  </a:cubicBezTo>
                  <a:lnTo>
                    <a:pt x="0" y="1034"/>
                  </a:lnTo>
                  <a:lnTo>
                    <a:pt x="31" y="1733"/>
                  </a:lnTo>
                  <a:cubicBezTo>
                    <a:pt x="219" y="1751"/>
                    <a:pt x="399" y="1759"/>
                    <a:pt x="571" y="1759"/>
                  </a:cubicBezTo>
                  <a:cubicBezTo>
                    <a:pt x="3096" y="1759"/>
                    <a:pt x="3921" y="1"/>
                    <a:pt x="3922" y="1"/>
                  </a:cubicBezTo>
                  <a:close/>
                </a:path>
              </a:pathLst>
            </a:custGeom>
            <a:solidFill>
              <a:srgbClr val="EB99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3" name="Google Shape;1733;p23"/>
            <p:cNvSpPr/>
            <p:nvPr/>
          </p:nvSpPr>
          <p:spPr>
            <a:xfrm flipH="1">
              <a:off x="1533796" y="1968276"/>
              <a:ext cx="34976" cy="24959"/>
            </a:xfrm>
            <a:custGeom>
              <a:avLst/>
              <a:gdLst/>
              <a:ahLst/>
              <a:cxnLst/>
              <a:rect l="l" t="t" r="r" b="b"/>
              <a:pathLst>
                <a:path w="1278" h="912" extrusionOk="0">
                  <a:moveTo>
                    <a:pt x="609" y="1"/>
                  </a:moveTo>
                  <a:cubicBezTo>
                    <a:pt x="397" y="1"/>
                    <a:pt x="191" y="94"/>
                    <a:pt x="31" y="280"/>
                  </a:cubicBezTo>
                  <a:lnTo>
                    <a:pt x="31" y="311"/>
                  </a:lnTo>
                  <a:cubicBezTo>
                    <a:pt x="1" y="341"/>
                    <a:pt x="1" y="402"/>
                    <a:pt x="31" y="463"/>
                  </a:cubicBezTo>
                  <a:cubicBezTo>
                    <a:pt x="61" y="493"/>
                    <a:pt x="92" y="523"/>
                    <a:pt x="153" y="554"/>
                  </a:cubicBezTo>
                  <a:cubicBezTo>
                    <a:pt x="305" y="706"/>
                    <a:pt x="457" y="797"/>
                    <a:pt x="669" y="888"/>
                  </a:cubicBezTo>
                  <a:cubicBezTo>
                    <a:pt x="716" y="904"/>
                    <a:pt x="766" y="911"/>
                    <a:pt x="815" y="911"/>
                  </a:cubicBezTo>
                  <a:cubicBezTo>
                    <a:pt x="956" y="911"/>
                    <a:pt x="1096" y="849"/>
                    <a:pt x="1186" y="736"/>
                  </a:cubicBezTo>
                  <a:cubicBezTo>
                    <a:pt x="1277" y="584"/>
                    <a:pt x="1277" y="402"/>
                    <a:pt x="1156" y="250"/>
                  </a:cubicBezTo>
                  <a:cubicBezTo>
                    <a:pt x="1034" y="128"/>
                    <a:pt x="882" y="37"/>
                    <a:pt x="700" y="7"/>
                  </a:cubicBezTo>
                  <a:cubicBezTo>
                    <a:pt x="669" y="3"/>
                    <a:pt x="639" y="1"/>
                    <a:pt x="609" y="1"/>
                  </a:cubicBezTo>
                  <a:close/>
                </a:path>
              </a:pathLst>
            </a:custGeom>
            <a:solidFill>
              <a:srgbClr val="EB99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4" name="Google Shape;1734;p23"/>
            <p:cNvSpPr/>
            <p:nvPr/>
          </p:nvSpPr>
          <p:spPr>
            <a:xfrm flipH="1">
              <a:off x="1537135" y="1956809"/>
              <a:ext cx="38287" cy="32458"/>
            </a:xfrm>
            <a:custGeom>
              <a:avLst/>
              <a:gdLst/>
              <a:ahLst/>
              <a:cxnLst/>
              <a:rect l="l" t="t" r="r" b="b"/>
              <a:pathLst>
                <a:path w="1399" h="1186" extrusionOk="0">
                  <a:moveTo>
                    <a:pt x="1307" y="0"/>
                  </a:moveTo>
                  <a:cubicBezTo>
                    <a:pt x="1247" y="0"/>
                    <a:pt x="1247" y="456"/>
                    <a:pt x="882" y="760"/>
                  </a:cubicBezTo>
                  <a:cubicBezTo>
                    <a:pt x="487" y="1094"/>
                    <a:pt x="31" y="1034"/>
                    <a:pt x="31" y="1094"/>
                  </a:cubicBezTo>
                  <a:cubicBezTo>
                    <a:pt x="0" y="1155"/>
                    <a:pt x="122" y="1186"/>
                    <a:pt x="304" y="1186"/>
                  </a:cubicBezTo>
                  <a:cubicBezTo>
                    <a:pt x="578" y="1186"/>
                    <a:pt x="821" y="1094"/>
                    <a:pt x="1034" y="942"/>
                  </a:cubicBezTo>
                  <a:cubicBezTo>
                    <a:pt x="1216" y="760"/>
                    <a:pt x="1338" y="547"/>
                    <a:pt x="1368" y="304"/>
                  </a:cubicBezTo>
                  <a:cubicBezTo>
                    <a:pt x="1399" y="122"/>
                    <a:pt x="1338" y="0"/>
                    <a:pt x="130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5" name="Google Shape;1735;p23"/>
            <p:cNvSpPr/>
            <p:nvPr/>
          </p:nvSpPr>
          <p:spPr>
            <a:xfrm flipH="1">
              <a:off x="1256783" y="1588439"/>
              <a:ext cx="432598" cy="451181"/>
            </a:xfrm>
            <a:custGeom>
              <a:avLst/>
              <a:gdLst/>
              <a:ahLst/>
              <a:cxnLst/>
              <a:rect l="l" t="t" r="r" b="b"/>
              <a:pathLst>
                <a:path w="15807" h="16486" extrusionOk="0">
                  <a:moveTo>
                    <a:pt x="9700" y="1"/>
                  </a:moveTo>
                  <a:cubicBezTo>
                    <a:pt x="9550" y="1"/>
                    <a:pt x="9396" y="18"/>
                    <a:pt x="9241" y="56"/>
                  </a:cubicBezTo>
                  <a:cubicBezTo>
                    <a:pt x="7873" y="390"/>
                    <a:pt x="7386" y="2092"/>
                    <a:pt x="8359" y="3126"/>
                  </a:cubicBezTo>
                  <a:cubicBezTo>
                    <a:pt x="8058" y="3070"/>
                    <a:pt x="7753" y="3043"/>
                    <a:pt x="7448" y="3043"/>
                  </a:cubicBezTo>
                  <a:cubicBezTo>
                    <a:pt x="6922" y="3043"/>
                    <a:pt x="6397" y="3124"/>
                    <a:pt x="5897" y="3278"/>
                  </a:cubicBezTo>
                  <a:lnTo>
                    <a:pt x="5654" y="3278"/>
                  </a:lnTo>
                  <a:cubicBezTo>
                    <a:pt x="4681" y="3338"/>
                    <a:pt x="3678" y="3217"/>
                    <a:pt x="2736" y="3521"/>
                  </a:cubicBezTo>
                  <a:cubicBezTo>
                    <a:pt x="1794" y="3794"/>
                    <a:pt x="973" y="4433"/>
                    <a:pt x="487" y="5284"/>
                  </a:cubicBezTo>
                  <a:cubicBezTo>
                    <a:pt x="0" y="6256"/>
                    <a:pt x="122" y="7411"/>
                    <a:pt x="213" y="8506"/>
                  </a:cubicBezTo>
                  <a:cubicBezTo>
                    <a:pt x="183" y="8810"/>
                    <a:pt x="304" y="9114"/>
                    <a:pt x="547" y="9326"/>
                  </a:cubicBezTo>
                  <a:cubicBezTo>
                    <a:pt x="698" y="9427"/>
                    <a:pt x="891" y="9486"/>
                    <a:pt x="1091" y="9486"/>
                  </a:cubicBezTo>
                  <a:cubicBezTo>
                    <a:pt x="1133" y="9486"/>
                    <a:pt x="1174" y="9484"/>
                    <a:pt x="1216" y="9478"/>
                  </a:cubicBezTo>
                  <a:lnTo>
                    <a:pt x="3253" y="9478"/>
                  </a:lnTo>
                  <a:cubicBezTo>
                    <a:pt x="3352" y="9491"/>
                    <a:pt x="3450" y="9497"/>
                    <a:pt x="3547" y="9497"/>
                  </a:cubicBezTo>
                  <a:cubicBezTo>
                    <a:pt x="3924" y="9497"/>
                    <a:pt x="4282" y="9404"/>
                    <a:pt x="4620" y="9235"/>
                  </a:cubicBezTo>
                  <a:cubicBezTo>
                    <a:pt x="4833" y="9114"/>
                    <a:pt x="5016" y="8901"/>
                    <a:pt x="5076" y="8658"/>
                  </a:cubicBezTo>
                  <a:cubicBezTo>
                    <a:pt x="5259" y="9022"/>
                    <a:pt x="5563" y="9296"/>
                    <a:pt x="5927" y="9418"/>
                  </a:cubicBezTo>
                  <a:cubicBezTo>
                    <a:pt x="6298" y="9534"/>
                    <a:pt x="6693" y="9589"/>
                    <a:pt x="7089" y="9589"/>
                  </a:cubicBezTo>
                  <a:cubicBezTo>
                    <a:pt x="7311" y="9589"/>
                    <a:pt x="7533" y="9572"/>
                    <a:pt x="7751" y="9539"/>
                  </a:cubicBezTo>
                  <a:cubicBezTo>
                    <a:pt x="8146" y="9509"/>
                    <a:pt x="8541" y="9418"/>
                    <a:pt x="8906" y="9266"/>
                  </a:cubicBezTo>
                  <a:cubicBezTo>
                    <a:pt x="8967" y="11180"/>
                    <a:pt x="9028" y="13095"/>
                    <a:pt x="9058" y="15010"/>
                  </a:cubicBezTo>
                  <a:cubicBezTo>
                    <a:pt x="9058" y="15314"/>
                    <a:pt x="9119" y="15649"/>
                    <a:pt x="9271" y="15922"/>
                  </a:cubicBezTo>
                  <a:cubicBezTo>
                    <a:pt x="9553" y="16261"/>
                    <a:pt x="9966" y="16442"/>
                    <a:pt x="10413" y="16442"/>
                  </a:cubicBezTo>
                  <a:cubicBezTo>
                    <a:pt x="10447" y="16442"/>
                    <a:pt x="10482" y="16441"/>
                    <a:pt x="10517" y="16439"/>
                  </a:cubicBezTo>
                  <a:cubicBezTo>
                    <a:pt x="10674" y="16470"/>
                    <a:pt x="10833" y="16485"/>
                    <a:pt x="10993" y="16485"/>
                  </a:cubicBezTo>
                  <a:cubicBezTo>
                    <a:pt x="11451" y="16485"/>
                    <a:pt x="11913" y="16360"/>
                    <a:pt x="12341" y="16135"/>
                  </a:cubicBezTo>
                  <a:cubicBezTo>
                    <a:pt x="12797" y="15861"/>
                    <a:pt x="13040" y="15345"/>
                    <a:pt x="12979" y="14798"/>
                  </a:cubicBezTo>
                  <a:lnTo>
                    <a:pt x="12979" y="14798"/>
                  </a:lnTo>
                  <a:cubicBezTo>
                    <a:pt x="13261" y="15511"/>
                    <a:pt x="13924" y="15899"/>
                    <a:pt x="14606" y="15899"/>
                  </a:cubicBezTo>
                  <a:cubicBezTo>
                    <a:pt x="15028" y="15899"/>
                    <a:pt x="15457" y="15750"/>
                    <a:pt x="15806" y="15436"/>
                  </a:cubicBezTo>
                  <a:cubicBezTo>
                    <a:pt x="15107" y="14919"/>
                    <a:pt x="14621" y="14190"/>
                    <a:pt x="14469" y="13339"/>
                  </a:cubicBezTo>
                  <a:cubicBezTo>
                    <a:pt x="14286" y="12487"/>
                    <a:pt x="14165" y="11636"/>
                    <a:pt x="14134" y="10785"/>
                  </a:cubicBezTo>
                  <a:cubicBezTo>
                    <a:pt x="13982" y="9083"/>
                    <a:pt x="13435" y="7472"/>
                    <a:pt x="12523" y="6044"/>
                  </a:cubicBezTo>
                  <a:cubicBezTo>
                    <a:pt x="11915" y="5101"/>
                    <a:pt x="11095" y="4341"/>
                    <a:pt x="10122" y="3794"/>
                  </a:cubicBezTo>
                  <a:cubicBezTo>
                    <a:pt x="10791" y="3521"/>
                    <a:pt x="11277" y="3004"/>
                    <a:pt x="11490" y="2335"/>
                  </a:cubicBezTo>
                  <a:cubicBezTo>
                    <a:pt x="11814" y="1120"/>
                    <a:pt x="10890" y="1"/>
                    <a:pt x="970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6" name="Google Shape;1736;p23"/>
            <p:cNvSpPr/>
            <p:nvPr/>
          </p:nvSpPr>
          <p:spPr>
            <a:xfrm flipH="1">
              <a:off x="1530485" y="1679246"/>
              <a:ext cx="152245" cy="165272"/>
            </a:xfrm>
            <a:custGeom>
              <a:avLst/>
              <a:gdLst/>
              <a:ahLst/>
              <a:cxnLst/>
              <a:rect l="l" t="t" r="r" b="b"/>
              <a:pathLst>
                <a:path w="5563" h="6039" extrusionOk="0">
                  <a:moveTo>
                    <a:pt x="4591" y="0"/>
                  </a:moveTo>
                  <a:cubicBezTo>
                    <a:pt x="4447" y="0"/>
                    <a:pt x="4303" y="8"/>
                    <a:pt x="4165" y="20"/>
                  </a:cubicBezTo>
                  <a:cubicBezTo>
                    <a:pt x="1763" y="203"/>
                    <a:pt x="0" y="2330"/>
                    <a:pt x="274" y="4701"/>
                  </a:cubicBezTo>
                  <a:cubicBezTo>
                    <a:pt x="304" y="5066"/>
                    <a:pt x="365" y="5400"/>
                    <a:pt x="487" y="5704"/>
                  </a:cubicBezTo>
                  <a:cubicBezTo>
                    <a:pt x="517" y="5826"/>
                    <a:pt x="578" y="5948"/>
                    <a:pt x="639" y="6039"/>
                  </a:cubicBezTo>
                  <a:cubicBezTo>
                    <a:pt x="517" y="5613"/>
                    <a:pt x="456" y="5157"/>
                    <a:pt x="396" y="4701"/>
                  </a:cubicBezTo>
                  <a:cubicBezTo>
                    <a:pt x="213" y="2422"/>
                    <a:pt x="1885" y="385"/>
                    <a:pt x="4195" y="142"/>
                  </a:cubicBezTo>
                  <a:cubicBezTo>
                    <a:pt x="4423" y="127"/>
                    <a:pt x="4651" y="119"/>
                    <a:pt x="4879" y="119"/>
                  </a:cubicBezTo>
                  <a:cubicBezTo>
                    <a:pt x="5107" y="119"/>
                    <a:pt x="5335" y="127"/>
                    <a:pt x="5563" y="142"/>
                  </a:cubicBezTo>
                  <a:cubicBezTo>
                    <a:pt x="5441" y="112"/>
                    <a:pt x="5320" y="81"/>
                    <a:pt x="5198" y="51"/>
                  </a:cubicBezTo>
                  <a:cubicBezTo>
                    <a:pt x="5002" y="15"/>
                    <a:pt x="4796" y="0"/>
                    <a:pt x="4591"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7" name="Google Shape;1737;p23"/>
            <p:cNvSpPr/>
            <p:nvPr/>
          </p:nvSpPr>
          <p:spPr>
            <a:xfrm flipH="1">
              <a:off x="1537956" y="1683953"/>
              <a:ext cx="77395" cy="158075"/>
            </a:xfrm>
            <a:custGeom>
              <a:avLst/>
              <a:gdLst/>
              <a:ahLst/>
              <a:cxnLst/>
              <a:rect l="l" t="t" r="r" b="b"/>
              <a:pathLst>
                <a:path w="2828" h="5776" extrusionOk="0">
                  <a:moveTo>
                    <a:pt x="2827" y="0"/>
                  </a:moveTo>
                  <a:cubicBezTo>
                    <a:pt x="2797" y="0"/>
                    <a:pt x="2706" y="31"/>
                    <a:pt x="2554" y="92"/>
                  </a:cubicBezTo>
                  <a:cubicBezTo>
                    <a:pt x="2341" y="213"/>
                    <a:pt x="2128" y="335"/>
                    <a:pt x="1946" y="487"/>
                  </a:cubicBezTo>
                  <a:cubicBezTo>
                    <a:pt x="608" y="1520"/>
                    <a:pt x="0" y="3222"/>
                    <a:pt x="365" y="4864"/>
                  </a:cubicBezTo>
                  <a:cubicBezTo>
                    <a:pt x="426" y="5107"/>
                    <a:pt x="517" y="5320"/>
                    <a:pt x="608" y="5563"/>
                  </a:cubicBezTo>
                  <a:cubicBezTo>
                    <a:pt x="669" y="5715"/>
                    <a:pt x="760" y="5776"/>
                    <a:pt x="760" y="5776"/>
                  </a:cubicBezTo>
                  <a:cubicBezTo>
                    <a:pt x="791" y="5776"/>
                    <a:pt x="608" y="5411"/>
                    <a:pt x="517" y="4833"/>
                  </a:cubicBezTo>
                  <a:cubicBezTo>
                    <a:pt x="213" y="3253"/>
                    <a:pt x="791" y="1642"/>
                    <a:pt x="2037" y="608"/>
                  </a:cubicBezTo>
                  <a:cubicBezTo>
                    <a:pt x="2493" y="213"/>
                    <a:pt x="2827" y="31"/>
                    <a:pt x="2827"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8" name="Google Shape;1738;p23"/>
            <p:cNvSpPr/>
            <p:nvPr/>
          </p:nvSpPr>
          <p:spPr>
            <a:xfrm flipH="1">
              <a:off x="1530484" y="1682995"/>
              <a:ext cx="35797" cy="109114"/>
            </a:xfrm>
            <a:custGeom>
              <a:avLst/>
              <a:gdLst/>
              <a:ahLst/>
              <a:cxnLst/>
              <a:rect l="l" t="t" r="r" b="b"/>
              <a:pathLst>
                <a:path w="1308" h="3987" extrusionOk="0">
                  <a:moveTo>
                    <a:pt x="1294" y="0"/>
                  </a:moveTo>
                  <a:cubicBezTo>
                    <a:pt x="1235" y="0"/>
                    <a:pt x="1041" y="126"/>
                    <a:pt x="821" y="400"/>
                  </a:cubicBezTo>
                  <a:cubicBezTo>
                    <a:pt x="457" y="826"/>
                    <a:pt x="214" y="1312"/>
                    <a:pt x="122" y="1829"/>
                  </a:cubicBezTo>
                  <a:cubicBezTo>
                    <a:pt x="1" y="2345"/>
                    <a:pt x="1" y="2862"/>
                    <a:pt x="122" y="3379"/>
                  </a:cubicBezTo>
                  <a:cubicBezTo>
                    <a:pt x="183" y="3592"/>
                    <a:pt x="274" y="3804"/>
                    <a:pt x="396" y="3987"/>
                  </a:cubicBezTo>
                  <a:cubicBezTo>
                    <a:pt x="366" y="3774"/>
                    <a:pt x="335" y="3561"/>
                    <a:pt x="274" y="3348"/>
                  </a:cubicBezTo>
                  <a:cubicBezTo>
                    <a:pt x="183" y="2862"/>
                    <a:pt x="183" y="2345"/>
                    <a:pt x="305" y="1859"/>
                  </a:cubicBezTo>
                  <a:cubicBezTo>
                    <a:pt x="426" y="1373"/>
                    <a:pt x="609" y="917"/>
                    <a:pt x="913" y="491"/>
                  </a:cubicBezTo>
                  <a:cubicBezTo>
                    <a:pt x="1065" y="339"/>
                    <a:pt x="1186" y="187"/>
                    <a:pt x="1308" y="5"/>
                  </a:cubicBezTo>
                  <a:cubicBezTo>
                    <a:pt x="1305" y="2"/>
                    <a:pt x="1300" y="0"/>
                    <a:pt x="1294"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9" name="Google Shape;1739;p23"/>
            <p:cNvSpPr/>
            <p:nvPr/>
          </p:nvSpPr>
          <p:spPr>
            <a:xfrm flipH="1">
              <a:off x="1184421" y="2276628"/>
              <a:ext cx="217134" cy="62863"/>
            </a:xfrm>
            <a:custGeom>
              <a:avLst/>
              <a:gdLst/>
              <a:ahLst/>
              <a:cxnLst/>
              <a:rect l="l" t="t" r="r" b="b"/>
              <a:pathLst>
                <a:path w="7934" h="2297" extrusionOk="0">
                  <a:moveTo>
                    <a:pt x="3125" y="0"/>
                  </a:moveTo>
                  <a:cubicBezTo>
                    <a:pt x="2465" y="0"/>
                    <a:pt x="1801" y="105"/>
                    <a:pt x="1155" y="320"/>
                  </a:cubicBezTo>
                  <a:cubicBezTo>
                    <a:pt x="851" y="442"/>
                    <a:pt x="547" y="564"/>
                    <a:pt x="274" y="716"/>
                  </a:cubicBezTo>
                  <a:cubicBezTo>
                    <a:pt x="183" y="746"/>
                    <a:pt x="91" y="807"/>
                    <a:pt x="0" y="898"/>
                  </a:cubicBezTo>
                  <a:cubicBezTo>
                    <a:pt x="0" y="900"/>
                    <a:pt x="2" y="900"/>
                    <a:pt x="4" y="900"/>
                  </a:cubicBezTo>
                  <a:cubicBezTo>
                    <a:pt x="50" y="900"/>
                    <a:pt x="469" y="673"/>
                    <a:pt x="1186" y="472"/>
                  </a:cubicBezTo>
                  <a:cubicBezTo>
                    <a:pt x="1800" y="293"/>
                    <a:pt x="2430" y="204"/>
                    <a:pt x="3055" y="204"/>
                  </a:cubicBezTo>
                  <a:cubicBezTo>
                    <a:pt x="4438" y="204"/>
                    <a:pt x="5800" y="638"/>
                    <a:pt x="6930" y="1475"/>
                  </a:cubicBezTo>
                  <a:cubicBezTo>
                    <a:pt x="7569" y="1931"/>
                    <a:pt x="7903" y="2296"/>
                    <a:pt x="7903" y="2296"/>
                  </a:cubicBezTo>
                  <a:cubicBezTo>
                    <a:pt x="7933" y="2266"/>
                    <a:pt x="7842" y="2174"/>
                    <a:pt x="7721" y="1992"/>
                  </a:cubicBezTo>
                  <a:cubicBezTo>
                    <a:pt x="7508" y="1749"/>
                    <a:pt x="7265" y="1536"/>
                    <a:pt x="7022" y="1354"/>
                  </a:cubicBezTo>
                  <a:cubicBezTo>
                    <a:pt x="5888" y="467"/>
                    <a:pt x="4516" y="0"/>
                    <a:pt x="3125"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0" name="Google Shape;1740;p23"/>
            <p:cNvSpPr/>
            <p:nvPr/>
          </p:nvSpPr>
          <p:spPr>
            <a:xfrm flipH="1">
              <a:off x="1129991" y="2142116"/>
              <a:ext cx="794807" cy="724774"/>
            </a:xfrm>
            <a:custGeom>
              <a:avLst/>
              <a:gdLst/>
              <a:ahLst/>
              <a:cxnLst/>
              <a:rect l="l" t="t" r="r" b="b"/>
              <a:pathLst>
                <a:path w="29042" h="26483" extrusionOk="0">
                  <a:moveTo>
                    <a:pt x="20144" y="1"/>
                  </a:moveTo>
                  <a:cubicBezTo>
                    <a:pt x="19745" y="1"/>
                    <a:pt x="19322" y="22"/>
                    <a:pt x="18876" y="68"/>
                  </a:cubicBezTo>
                  <a:lnTo>
                    <a:pt x="18602" y="9339"/>
                  </a:lnTo>
                  <a:cubicBezTo>
                    <a:pt x="18602" y="9339"/>
                    <a:pt x="17478" y="13138"/>
                    <a:pt x="17387" y="13351"/>
                  </a:cubicBezTo>
                  <a:cubicBezTo>
                    <a:pt x="16627" y="15418"/>
                    <a:pt x="15593" y="18397"/>
                    <a:pt x="14621" y="18761"/>
                  </a:cubicBezTo>
                  <a:cubicBezTo>
                    <a:pt x="14552" y="18787"/>
                    <a:pt x="14429" y="18799"/>
                    <a:pt x="14260" y="18799"/>
                  </a:cubicBezTo>
                  <a:cubicBezTo>
                    <a:pt x="12033" y="18799"/>
                    <a:pt x="1794" y="16725"/>
                    <a:pt x="1794" y="16725"/>
                  </a:cubicBezTo>
                  <a:lnTo>
                    <a:pt x="0" y="22895"/>
                  </a:lnTo>
                  <a:cubicBezTo>
                    <a:pt x="0" y="22895"/>
                    <a:pt x="8790" y="26483"/>
                    <a:pt x="13975" y="26483"/>
                  </a:cubicBezTo>
                  <a:cubicBezTo>
                    <a:pt x="14018" y="26483"/>
                    <a:pt x="14061" y="26482"/>
                    <a:pt x="14104" y="26482"/>
                  </a:cubicBezTo>
                  <a:cubicBezTo>
                    <a:pt x="18906" y="26421"/>
                    <a:pt x="20396" y="24841"/>
                    <a:pt x="22250" y="21710"/>
                  </a:cubicBezTo>
                  <a:cubicBezTo>
                    <a:pt x="24438" y="18032"/>
                    <a:pt x="26141" y="13442"/>
                    <a:pt x="26536" y="10859"/>
                  </a:cubicBezTo>
                  <a:cubicBezTo>
                    <a:pt x="26536" y="10859"/>
                    <a:pt x="29041" y="1"/>
                    <a:pt x="20144"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1" name="Google Shape;1741;p23"/>
            <p:cNvSpPr/>
            <p:nvPr/>
          </p:nvSpPr>
          <p:spPr>
            <a:xfrm flipH="1">
              <a:off x="1379090" y="2229637"/>
              <a:ext cx="489139" cy="427699"/>
            </a:xfrm>
            <a:custGeom>
              <a:avLst/>
              <a:gdLst/>
              <a:ahLst/>
              <a:cxnLst/>
              <a:rect l="l" t="t" r="r" b="b"/>
              <a:pathLst>
                <a:path w="17873" h="15628" extrusionOk="0">
                  <a:moveTo>
                    <a:pt x="17873" y="1"/>
                  </a:moveTo>
                  <a:cubicBezTo>
                    <a:pt x="17842" y="92"/>
                    <a:pt x="17782" y="183"/>
                    <a:pt x="17751" y="274"/>
                  </a:cubicBezTo>
                  <a:cubicBezTo>
                    <a:pt x="17690" y="457"/>
                    <a:pt x="17569" y="730"/>
                    <a:pt x="17447" y="1095"/>
                  </a:cubicBezTo>
                  <a:cubicBezTo>
                    <a:pt x="17174" y="1764"/>
                    <a:pt x="16809" y="2797"/>
                    <a:pt x="16383" y="4043"/>
                  </a:cubicBezTo>
                  <a:cubicBezTo>
                    <a:pt x="15502" y="6566"/>
                    <a:pt x="14438" y="10092"/>
                    <a:pt x="13070" y="13922"/>
                  </a:cubicBezTo>
                  <a:cubicBezTo>
                    <a:pt x="12866" y="14448"/>
                    <a:pt x="12690" y="14973"/>
                    <a:pt x="12514" y="15472"/>
                  </a:cubicBezTo>
                  <a:lnTo>
                    <a:pt x="12514" y="15472"/>
                  </a:lnTo>
                  <a:cubicBezTo>
                    <a:pt x="10806" y="15469"/>
                    <a:pt x="9127" y="15346"/>
                    <a:pt x="7478" y="15016"/>
                  </a:cubicBezTo>
                  <a:cubicBezTo>
                    <a:pt x="5927" y="14743"/>
                    <a:pt x="4560" y="14439"/>
                    <a:pt x="3435" y="14196"/>
                  </a:cubicBezTo>
                  <a:cubicBezTo>
                    <a:pt x="2280" y="13952"/>
                    <a:pt x="1368" y="13770"/>
                    <a:pt x="730" y="13648"/>
                  </a:cubicBezTo>
                  <a:lnTo>
                    <a:pt x="0" y="13527"/>
                  </a:lnTo>
                  <a:lnTo>
                    <a:pt x="0" y="13527"/>
                  </a:lnTo>
                  <a:lnTo>
                    <a:pt x="730" y="13679"/>
                  </a:lnTo>
                  <a:cubicBezTo>
                    <a:pt x="1368" y="13831"/>
                    <a:pt x="2280" y="14013"/>
                    <a:pt x="3404" y="14287"/>
                  </a:cubicBezTo>
                  <a:cubicBezTo>
                    <a:pt x="4560" y="14530"/>
                    <a:pt x="5897" y="14864"/>
                    <a:pt x="7447" y="15168"/>
                  </a:cubicBezTo>
                  <a:cubicBezTo>
                    <a:pt x="9026" y="15450"/>
                    <a:pt x="10604" y="15627"/>
                    <a:pt x="12207" y="15627"/>
                  </a:cubicBezTo>
                  <a:cubicBezTo>
                    <a:pt x="12333" y="15627"/>
                    <a:pt x="12458" y="15626"/>
                    <a:pt x="12584" y="15624"/>
                  </a:cubicBezTo>
                  <a:lnTo>
                    <a:pt x="12645" y="15624"/>
                  </a:lnTo>
                  <a:lnTo>
                    <a:pt x="12675" y="15563"/>
                  </a:lnTo>
                  <a:cubicBezTo>
                    <a:pt x="12858" y="15047"/>
                    <a:pt x="13070" y="14530"/>
                    <a:pt x="13253" y="13983"/>
                  </a:cubicBezTo>
                  <a:cubicBezTo>
                    <a:pt x="14621" y="10153"/>
                    <a:pt x="15654" y="6627"/>
                    <a:pt x="16505" y="4104"/>
                  </a:cubicBezTo>
                  <a:cubicBezTo>
                    <a:pt x="16900" y="2828"/>
                    <a:pt x="17265" y="1794"/>
                    <a:pt x="17508" y="1095"/>
                  </a:cubicBezTo>
                  <a:lnTo>
                    <a:pt x="17812" y="305"/>
                  </a:lnTo>
                  <a:cubicBezTo>
                    <a:pt x="17842" y="214"/>
                    <a:pt x="17873" y="122"/>
                    <a:pt x="1787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2" name="Google Shape;1742;p23"/>
            <p:cNvSpPr/>
            <p:nvPr/>
          </p:nvSpPr>
          <p:spPr>
            <a:xfrm flipH="1">
              <a:off x="1250983" y="2604821"/>
              <a:ext cx="673815" cy="265383"/>
            </a:xfrm>
            <a:custGeom>
              <a:avLst/>
              <a:gdLst/>
              <a:ahLst/>
              <a:cxnLst/>
              <a:rect l="l" t="t" r="r" b="b"/>
              <a:pathLst>
                <a:path w="24621" h="9697" extrusionOk="0">
                  <a:moveTo>
                    <a:pt x="24621" y="0"/>
                  </a:moveTo>
                  <a:lnTo>
                    <a:pt x="24621" y="0"/>
                  </a:lnTo>
                  <a:cubicBezTo>
                    <a:pt x="24560" y="91"/>
                    <a:pt x="24499" y="183"/>
                    <a:pt x="24469" y="274"/>
                  </a:cubicBezTo>
                  <a:cubicBezTo>
                    <a:pt x="24378" y="487"/>
                    <a:pt x="24256" y="730"/>
                    <a:pt x="24104" y="1064"/>
                  </a:cubicBezTo>
                  <a:cubicBezTo>
                    <a:pt x="23770" y="1763"/>
                    <a:pt x="23314" y="2766"/>
                    <a:pt x="22675" y="3952"/>
                  </a:cubicBezTo>
                  <a:cubicBezTo>
                    <a:pt x="21946" y="5350"/>
                    <a:pt x="20973" y="6627"/>
                    <a:pt x="19818" y="7721"/>
                  </a:cubicBezTo>
                  <a:cubicBezTo>
                    <a:pt x="19150" y="8359"/>
                    <a:pt x="18359" y="8845"/>
                    <a:pt x="17478" y="9149"/>
                  </a:cubicBezTo>
                  <a:cubicBezTo>
                    <a:pt x="16991" y="9301"/>
                    <a:pt x="16536" y="9393"/>
                    <a:pt x="16049" y="9453"/>
                  </a:cubicBezTo>
                  <a:cubicBezTo>
                    <a:pt x="15684" y="9475"/>
                    <a:pt x="15318" y="9496"/>
                    <a:pt x="14964" y="9496"/>
                  </a:cubicBezTo>
                  <a:cubicBezTo>
                    <a:pt x="14817" y="9496"/>
                    <a:pt x="14672" y="9493"/>
                    <a:pt x="14529" y="9484"/>
                  </a:cubicBezTo>
                  <a:cubicBezTo>
                    <a:pt x="12584" y="9332"/>
                    <a:pt x="10669" y="8997"/>
                    <a:pt x="8785" y="8511"/>
                  </a:cubicBezTo>
                  <a:cubicBezTo>
                    <a:pt x="7052" y="8055"/>
                    <a:pt x="5502" y="7660"/>
                    <a:pt x="4195" y="7295"/>
                  </a:cubicBezTo>
                  <a:cubicBezTo>
                    <a:pt x="2888" y="6930"/>
                    <a:pt x="1824" y="6596"/>
                    <a:pt x="1095" y="6383"/>
                  </a:cubicBezTo>
                  <a:lnTo>
                    <a:pt x="274" y="6079"/>
                  </a:lnTo>
                  <a:cubicBezTo>
                    <a:pt x="183" y="6049"/>
                    <a:pt x="91" y="6019"/>
                    <a:pt x="0" y="5988"/>
                  </a:cubicBezTo>
                  <a:lnTo>
                    <a:pt x="0" y="5988"/>
                  </a:lnTo>
                  <a:cubicBezTo>
                    <a:pt x="91" y="6049"/>
                    <a:pt x="183" y="6079"/>
                    <a:pt x="274" y="6110"/>
                  </a:cubicBezTo>
                  <a:cubicBezTo>
                    <a:pt x="456" y="6201"/>
                    <a:pt x="760" y="6323"/>
                    <a:pt x="1095" y="6444"/>
                  </a:cubicBezTo>
                  <a:cubicBezTo>
                    <a:pt x="1824" y="6718"/>
                    <a:pt x="2857" y="7052"/>
                    <a:pt x="4164" y="7447"/>
                  </a:cubicBezTo>
                  <a:cubicBezTo>
                    <a:pt x="5471" y="7812"/>
                    <a:pt x="7022" y="8237"/>
                    <a:pt x="8785" y="8663"/>
                  </a:cubicBezTo>
                  <a:cubicBezTo>
                    <a:pt x="10639" y="9210"/>
                    <a:pt x="12584" y="9544"/>
                    <a:pt x="14529" y="9696"/>
                  </a:cubicBezTo>
                  <a:cubicBezTo>
                    <a:pt x="15046" y="9696"/>
                    <a:pt x="15563" y="9696"/>
                    <a:pt x="16080" y="9636"/>
                  </a:cubicBezTo>
                  <a:cubicBezTo>
                    <a:pt x="16566" y="9605"/>
                    <a:pt x="17083" y="9484"/>
                    <a:pt x="17569" y="9332"/>
                  </a:cubicBezTo>
                  <a:cubicBezTo>
                    <a:pt x="18450" y="8997"/>
                    <a:pt x="19271" y="8511"/>
                    <a:pt x="19970" y="7842"/>
                  </a:cubicBezTo>
                  <a:cubicBezTo>
                    <a:pt x="21125" y="6748"/>
                    <a:pt x="22068" y="5441"/>
                    <a:pt x="22797" y="4012"/>
                  </a:cubicBezTo>
                  <a:cubicBezTo>
                    <a:pt x="23466" y="2827"/>
                    <a:pt x="23891" y="1794"/>
                    <a:pt x="24195" y="1095"/>
                  </a:cubicBezTo>
                  <a:cubicBezTo>
                    <a:pt x="24317" y="760"/>
                    <a:pt x="24438" y="487"/>
                    <a:pt x="24499" y="304"/>
                  </a:cubicBezTo>
                  <a:cubicBezTo>
                    <a:pt x="24560" y="213"/>
                    <a:pt x="24590" y="91"/>
                    <a:pt x="2462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3" name="Google Shape;1743;p23"/>
            <p:cNvSpPr/>
            <p:nvPr/>
          </p:nvSpPr>
          <p:spPr>
            <a:xfrm flipH="1">
              <a:off x="1453939" y="2460895"/>
              <a:ext cx="283692" cy="193351"/>
            </a:xfrm>
            <a:custGeom>
              <a:avLst/>
              <a:gdLst/>
              <a:ahLst/>
              <a:cxnLst/>
              <a:rect l="l" t="t" r="r" b="b"/>
              <a:pathLst>
                <a:path w="10366" h="7065" extrusionOk="0">
                  <a:moveTo>
                    <a:pt x="10365" y="1"/>
                  </a:moveTo>
                  <a:lnTo>
                    <a:pt x="10365" y="1"/>
                  </a:lnTo>
                  <a:cubicBezTo>
                    <a:pt x="9575" y="1612"/>
                    <a:pt x="8724" y="3223"/>
                    <a:pt x="7812" y="4743"/>
                  </a:cubicBezTo>
                  <a:cubicBezTo>
                    <a:pt x="7538" y="5290"/>
                    <a:pt x="7113" y="5715"/>
                    <a:pt x="6566" y="6019"/>
                  </a:cubicBezTo>
                  <a:cubicBezTo>
                    <a:pt x="6259" y="6137"/>
                    <a:pt x="5935" y="6182"/>
                    <a:pt x="5606" y="6182"/>
                  </a:cubicBezTo>
                  <a:cubicBezTo>
                    <a:pt x="5511" y="6182"/>
                    <a:pt x="5415" y="6178"/>
                    <a:pt x="5320" y="6171"/>
                  </a:cubicBezTo>
                  <a:lnTo>
                    <a:pt x="0" y="6050"/>
                  </a:lnTo>
                  <a:lnTo>
                    <a:pt x="0" y="6050"/>
                  </a:lnTo>
                  <a:cubicBezTo>
                    <a:pt x="2219" y="6688"/>
                    <a:pt x="4529" y="7022"/>
                    <a:pt x="6839" y="7022"/>
                  </a:cubicBezTo>
                  <a:cubicBezTo>
                    <a:pt x="6935" y="7050"/>
                    <a:pt x="7033" y="7064"/>
                    <a:pt x="7128" y="7064"/>
                  </a:cubicBezTo>
                  <a:cubicBezTo>
                    <a:pt x="7547" y="7064"/>
                    <a:pt x="7937" y="6805"/>
                    <a:pt x="8086" y="6384"/>
                  </a:cubicBezTo>
                  <a:cubicBezTo>
                    <a:pt x="8967" y="4439"/>
                    <a:pt x="10365" y="2"/>
                    <a:pt x="1036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4" name="Google Shape;1744;p23"/>
            <p:cNvSpPr/>
            <p:nvPr/>
          </p:nvSpPr>
          <p:spPr>
            <a:xfrm flipH="1">
              <a:off x="1299230" y="2712951"/>
              <a:ext cx="420091" cy="183116"/>
            </a:xfrm>
            <a:custGeom>
              <a:avLst/>
              <a:gdLst/>
              <a:ahLst/>
              <a:cxnLst/>
              <a:rect l="l" t="t" r="r" b="b"/>
              <a:pathLst>
                <a:path w="15350" h="6691" extrusionOk="0">
                  <a:moveTo>
                    <a:pt x="15350" y="1"/>
                  </a:moveTo>
                  <a:cubicBezTo>
                    <a:pt x="15349" y="2"/>
                    <a:pt x="14346" y="2980"/>
                    <a:pt x="10213" y="4986"/>
                  </a:cubicBezTo>
                  <a:cubicBezTo>
                    <a:pt x="9685" y="5242"/>
                    <a:pt x="8829" y="5340"/>
                    <a:pt x="7834" y="5340"/>
                  </a:cubicBezTo>
                  <a:cubicBezTo>
                    <a:pt x="4708" y="5340"/>
                    <a:pt x="213" y="4378"/>
                    <a:pt x="213" y="4378"/>
                  </a:cubicBezTo>
                  <a:lnTo>
                    <a:pt x="0" y="4590"/>
                  </a:lnTo>
                  <a:cubicBezTo>
                    <a:pt x="0" y="4590"/>
                    <a:pt x="4347" y="6536"/>
                    <a:pt x="8967" y="6688"/>
                  </a:cubicBezTo>
                  <a:cubicBezTo>
                    <a:pt x="9017" y="6689"/>
                    <a:pt x="9067" y="6690"/>
                    <a:pt x="9117" y="6690"/>
                  </a:cubicBezTo>
                  <a:cubicBezTo>
                    <a:pt x="13595" y="6690"/>
                    <a:pt x="15349" y="2"/>
                    <a:pt x="1535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5" name="Google Shape;1745;p23"/>
            <p:cNvSpPr/>
            <p:nvPr/>
          </p:nvSpPr>
          <p:spPr>
            <a:xfrm flipH="1">
              <a:off x="1888182" y="2519653"/>
              <a:ext cx="191354" cy="232432"/>
            </a:xfrm>
            <a:custGeom>
              <a:avLst/>
              <a:gdLst/>
              <a:ahLst/>
              <a:cxnLst/>
              <a:rect l="l" t="t" r="r" b="b"/>
              <a:pathLst>
                <a:path w="6992" h="8493" extrusionOk="0">
                  <a:moveTo>
                    <a:pt x="3187" y="0"/>
                  </a:moveTo>
                  <a:cubicBezTo>
                    <a:pt x="3050" y="0"/>
                    <a:pt x="2912" y="61"/>
                    <a:pt x="2827" y="194"/>
                  </a:cubicBezTo>
                  <a:cubicBezTo>
                    <a:pt x="2675" y="559"/>
                    <a:pt x="2827" y="1714"/>
                    <a:pt x="3587" y="2839"/>
                  </a:cubicBezTo>
                  <a:cubicBezTo>
                    <a:pt x="3925" y="3352"/>
                    <a:pt x="3705" y="3511"/>
                    <a:pt x="3290" y="3511"/>
                  </a:cubicBezTo>
                  <a:cubicBezTo>
                    <a:pt x="2770" y="3511"/>
                    <a:pt x="1943" y="3261"/>
                    <a:pt x="1520" y="3143"/>
                  </a:cubicBezTo>
                  <a:cubicBezTo>
                    <a:pt x="1520" y="3143"/>
                    <a:pt x="760" y="2802"/>
                    <a:pt x="433" y="2802"/>
                  </a:cubicBezTo>
                  <a:cubicBezTo>
                    <a:pt x="408" y="2802"/>
                    <a:pt x="385" y="2804"/>
                    <a:pt x="365" y="2808"/>
                  </a:cubicBezTo>
                  <a:cubicBezTo>
                    <a:pt x="92" y="2869"/>
                    <a:pt x="1" y="3568"/>
                    <a:pt x="1156" y="4267"/>
                  </a:cubicBezTo>
                  <a:cubicBezTo>
                    <a:pt x="1156" y="4267"/>
                    <a:pt x="548" y="4541"/>
                    <a:pt x="761" y="5027"/>
                  </a:cubicBezTo>
                  <a:cubicBezTo>
                    <a:pt x="943" y="5362"/>
                    <a:pt x="1794" y="5696"/>
                    <a:pt x="1794" y="5696"/>
                  </a:cubicBezTo>
                  <a:cubicBezTo>
                    <a:pt x="1794" y="5696"/>
                    <a:pt x="1308" y="5757"/>
                    <a:pt x="1247" y="6152"/>
                  </a:cubicBezTo>
                  <a:cubicBezTo>
                    <a:pt x="1186" y="6729"/>
                    <a:pt x="2128" y="7064"/>
                    <a:pt x="2128" y="7064"/>
                  </a:cubicBezTo>
                  <a:cubicBezTo>
                    <a:pt x="2128" y="7064"/>
                    <a:pt x="1460" y="7520"/>
                    <a:pt x="1946" y="7976"/>
                  </a:cubicBezTo>
                  <a:cubicBezTo>
                    <a:pt x="2311" y="8340"/>
                    <a:pt x="3040" y="8340"/>
                    <a:pt x="4378" y="8492"/>
                  </a:cubicBezTo>
                  <a:lnTo>
                    <a:pt x="5837" y="8492"/>
                  </a:lnTo>
                  <a:lnTo>
                    <a:pt x="6992" y="4480"/>
                  </a:lnTo>
                  <a:lnTo>
                    <a:pt x="5715" y="3234"/>
                  </a:lnTo>
                  <a:cubicBezTo>
                    <a:pt x="5441" y="3051"/>
                    <a:pt x="5168" y="2839"/>
                    <a:pt x="4834" y="2535"/>
                  </a:cubicBezTo>
                  <a:cubicBezTo>
                    <a:pt x="4560" y="2292"/>
                    <a:pt x="4317" y="1988"/>
                    <a:pt x="4165" y="1653"/>
                  </a:cubicBezTo>
                  <a:cubicBezTo>
                    <a:pt x="3922" y="1258"/>
                    <a:pt x="3739" y="833"/>
                    <a:pt x="3618" y="377"/>
                  </a:cubicBezTo>
                  <a:cubicBezTo>
                    <a:pt x="3599" y="139"/>
                    <a:pt x="3394" y="0"/>
                    <a:pt x="3187" y="0"/>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6" name="Google Shape;1746;p23"/>
            <p:cNvSpPr/>
            <p:nvPr/>
          </p:nvSpPr>
          <p:spPr>
            <a:xfrm flipH="1">
              <a:off x="1241812" y="2563742"/>
              <a:ext cx="247922" cy="37849"/>
            </a:xfrm>
            <a:custGeom>
              <a:avLst/>
              <a:gdLst/>
              <a:ahLst/>
              <a:cxnLst/>
              <a:rect l="l" t="t" r="r" b="b"/>
              <a:pathLst>
                <a:path w="9059" h="1383" extrusionOk="0">
                  <a:moveTo>
                    <a:pt x="3584" y="0"/>
                  </a:moveTo>
                  <a:cubicBezTo>
                    <a:pt x="2818" y="0"/>
                    <a:pt x="2063" y="68"/>
                    <a:pt x="1307" y="194"/>
                  </a:cubicBezTo>
                  <a:cubicBezTo>
                    <a:pt x="1003" y="255"/>
                    <a:pt x="669" y="316"/>
                    <a:pt x="365" y="437"/>
                  </a:cubicBezTo>
                  <a:cubicBezTo>
                    <a:pt x="243" y="437"/>
                    <a:pt x="122" y="498"/>
                    <a:pt x="0" y="559"/>
                  </a:cubicBezTo>
                  <a:cubicBezTo>
                    <a:pt x="0" y="562"/>
                    <a:pt x="6" y="564"/>
                    <a:pt x="17" y="564"/>
                  </a:cubicBezTo>
                  <a:cubicBezTo>
                    <a:pt x="113" y="564"/>
                    <a:pt x="604" y="455"/>
                    <a:pt x="1338" y="346"/>
                  </a:cubicBezTo>
                  <a:cubicBezTo>
                    <a:pt x="2009" y="242"/>
                    <a:pt x="2686" y="191"/>
                    <a:pt x="3362" y="191"/>
                  </a:cubicBezTo>
                  <a:cubicBezTo>
                    <a:pt x="4861" y="191"/>
                    <a:pt x="6357" y="442"/>
                    <a:pt x="7782" y="924"/>
                  </a:cubicBezTo>
                  <a:cubicBezTo>
                    <a:pt x="8521" y="1180"/>
                    <a:pt x="8995" y="1383"/>
                    <a:pt x="9052" y="1383"/>
                  </a:cubicBezTo>
                  <a:cubicBezTo>
                    <a:pt x="9056" y="1383"/>
                    <a:pt x="9058" y="1382"/>
                    <a:pt x="9058" y="1380"/>
                  </a:cubicBezTo>
                  <a:cubicBezTo>
                    <a:pt x="8937" y="1319"/>
                    <a:pt x="8845" y="1258"/>
                    <a:pt x="8724" y="1228"/>
                  </a:cubicBezTo>
                  <a:cubicBezTo>
                    <a:pt x="8420" y="1076"/>
                    <a:pt x="8116" y="924"/>
                    <a:pt x="7812" y="802"/>
                  </a:cubicBezTo>
                  <a:cubicBezTo>
                    <a:pt x="6778" y="407"/>
                    <a:pt x="5715" y="164"/>
                    <a:pt x="4620" y="42"/>
                  </a:cubicBezTo>
                  <a:cubicBezTo>
                    <a:pt x="4272" y="14"/>
                    <a:pt x="3927" y="0"/>
                    <a:pt x="358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7" name="Google Shape;1747;p23"/>
            <p:cNvSpPr/>
            <p:nvPr/>
          </p:nvSpPr>
          <p:spPr>
            <a:xfrm flipH="1">
              <a:off x="1519674" y="2659721"/>
              <a:ext cx="59086" cy="205503"/>
            </a:xfrm>
            <a:custGeom>
              <a:avLst/>
              <a:gdLst/>
              <a:ahLst/>
              <a:cxnLst/>
              <a:rect l="l" t="t" r="r" b="b"/>
              <a:pathLst>
                <a:path w="2159" h="7509" extrusionOk="0">
                  <a:moveTo>
                    <a:pt x="274" y="0"/>
                  </a:moveTo>
                  <a:lnTo>
                    <a:pt x="274" y="0"/>
                  </a:lnTo>
                  <a:cubicBezTo>
                    <a:pt x="214" y="92"/>
                    <a:pt x="153" y="183"/>
                    <a:pt x="122" y="304"/>
                  </a:cubicBezTo>
                  <a:cubicBezTo>
                    <a:pt x="31" y="578"/>
                    <a:pt x="1" y="851"/>
                    <a:pt x="1" y="1155"/>
                  </a:cubicBezTo>
                  <a:cubicBezTo>
                    <a:pt x="31" y="1581"/>
                    <a:pt x="122" y="2037"/>
                    <a:pt x="305" y="2432"/>
                  </a:cubicBezTo>
                  <a:cubicBezTo>
                    <a:pt x="518" y="2918"/>
                    <a:pt x="761" y="3374"/>
                    <a:pt x="1065" y="3800"/>
                  </a:cubicBezTo>
                  <a:cubicBezTo>
                    <a:pt x="1338" y="4256"/>
                    <a:pt x="1581" y="4712"/>
                    <a:pt x="1764" y="5168"/>
                  </a:cubicBezTo>
                  <a:cubicBezTo>
                    <a:pt x="1916" y="5563"/>
                    <a:pt x="2007" y="5988"/>
                    <a:pt x="2007" y="6414"/>
                  </a:cubicBezTo>
                  <a:cubicBezTo>
                    <a:pt x="1977" y="6779"/>
                    <a:pt x="1885" y="7174"/>
                    <a:pt x="1733" y="7508"/>
                  </a:cubicBezTo>
                  <a:cubicBezTo>
                    <a:pt x="1825" y="7447"/>
                    <a:pt x="1885" y="7356"/>
                    <a:pt x="1916" y="7235"/>
                  </a:cubicBezTo>
                  <a:cubicBezTo>
                    <a:pt x="2037" y="6991"/>
                    <a:pt x="2129" y="6687"/>
                    <a:pt x="2129" y="6414"/>
                  </a:cubicBezTo>
                  <a:cubicBezTo>
                    <a:pt x="2159" y="5958"/>
                    <a:pt x="2098" y="5532"/>
                    <a:pt x="1946" y="5107"/>
                  </a:cubicBezTo>
                  <a:cubicBezTo>
                    <a:pt x="1764" y="4621"/>
                    <a:pt x="1521" y="4165"/>
                    <a:pt x="1217" y="3709"/>
                  </a:cubicBezTo>
                  <a:cubicBezTo>
                    <a:pt x="943" y="3283"/>
                    <a:pt x="700" y="2827"/>
                    <a:pt x="457" y="2341"/>
                  </a:cubicBezTo>
                  <a:cubicBezTo>
                    <a:pt x="305" y="1976"/>
                    <a:pt x="183" y="1551"/>
                    <a:pt x="153" y="1155"/>
                  </a:cubicBezTo>
                  <a:cubicBezTo>
                    <a:pt x="122" y="760"/>
                    <a:pt x="153" y="365"/>
                    <a:pt x="27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8" name="Google Shape;1748;p23"/>
            <p:cNvSpPr/>
            <p:nvPr/>
          </p:nvSpPr>
          <p:spPr>
            <a:xfrm flipH="1">
              <a:off x="1758403" y="2633941"/>
              <a:ext cx="42447" cy="167215"/>
            </a:xfrm>
            <a:custGeom>
              <a:avLst/>
              <a:gdLst/>
              <a:ahLst/>
              <a:cxnLst/>
              <a:rect l="l" t="t" r="r" b="b"/>
              <a:pathLst>
                <a:path w="1551" h="6110" extrusionOk="0">
                  <a:moveTo>
                    <a:pt x="1550" y="0"/>
                  </a:moveTo>
                  <a:lnTo>
                    <a:pt x="1550" y="0"/>
                  </a:lnTo>
                  <a:cubicBezTo>
                    <a:pt x="1398" y="243"/>
                    <a:pt x="1277" y="547"/>
                    <a:pt x="1186" y="851"/>
                  </a:cubicBezTo>
                  <a:cubicBezTo>
                    <a:pt x="973" y="1368"/>
                    <a:pt x="730" y="2128"/>
                    <a:pt x="517" y="2979"/>
                  </a:cubicBezTo>
                  <a:cubicBezTo>
                    <a:pt x="304" y="3830"/>
                    <a:pt x="183" y="4620"/>
                    <a:pt x="91" y="5167"/>
                  </a:cubicBezTo>
                  <a:cubicBezTo>
                    <a:pt x="31" y="5471"/>
                    <a:pt x="0" y="5806"/>
                    <a:pt x="0" y="6110"/>
                  </a:cubicBezTo>
                  <a:cubicBezTo>
                    <a:pt x="122" y="5806"/>
                    <a:pt x="183" y="5502"/>
                    <a:pt x="243" y="5198"/>
                  </a:cubicBezTo>
                  <a:cubicBezTo>
                    <a:pt x="335" y="4651"/>
                    <a:pt x="517" y="3860"/>
                    <a:pt x="730" y="3040"/>
                  </a:cubicBezTo>
                  <a:cubicBezTo>
                    <a:pt x="942" y="2189"/>
                    <a:pt x="1155" y="1429"/>
                    <a:pt x="1338" y="882"/>
                  </a:cubicBezTo>
                  <a:cubicBezTo>
                    <a:pt x="1429" y="578"/>
                    <a:pt x="1520" y="304"/>
                    <a:pt x="1550"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49" name="Google Shape;1749;p23"/>
            <p:cNvSpPr/>
            <p:nvPr/>
          </p:nvSpPr>
          <p:spPr>
            <a:xfrm flipH="1">
              <a:off x="1251804" y="2188066"/>
              <a:ext cx="642233" cy="584542"/>
            </a:xfrm>
            <a:custGeom>
              <a:avLst/>
              <a:gdLst/>
              <a:ahLst/>
              <a:cxnLst/>
              <a:rect l="l" t="t" r="r" b="b"/>
              <a:pathLst>
                <a:path w="23467" h="21359" extrusionOk="0">
                  <a:moveTo>
                    <a:pt x="23314" y="0"/>
                  </a:moveTo>
                  <a:cubicBezTo>
                    <a:pt x="23406" y="486"/>
                    <a:pt x="23436" y="1003"/>
                    <a:pt x="23345" y="1489"/>
                  </a:cubicBezTo>
                  <a:cubicBezTo>
                    <a:pt x="23254" y="2097"/>
                    <a:pt x="23102" y="2644"/>
                    <a:pt x="22858" y="3192"/>
                  </a:cubicBezTo>
                  <a:cubicBezTo>
                    <a:pt x="22615" y="3860"/>
                    <a:pt x="22311" y="4590"/>
                    <a:pt x="22068" y="5410"/>
                  </a:cubicBezTo>
                  <a:cubicBezTo>
                    <a:pt x="21521" y="7082"/>
                    <a:pt x="21156" y="9149"/>
                    <a:pt x="20609" y="11398"/>
                  </a:cubicBezTo>
                  <a:cubicBezTo>
                    <a:pt x="20366" y="12553"/>
                    <a:pt x="20001" y="13708"/>
                    <a:pt x="19576" y="14833"/>
                  </a:cubicBezTo>
                  <a:cubicBezTo>
                    <a:pt x="19120" y="16049"/>
                    <a:pt x="18481" y="17174"/>
                    <a:pt x="17691" y="18177"/>
                  </a:cubicBezTo>
                  <a:cubicBezTo>
                    <a:pt x="16871" y="19180"/>
                    <a:pt x="15837" y="20000"/>
                    <a:pt x="14682" y="20547"/>
                  </a:cubicBezTo>
                  <a:cubicBezTo>
                    <a:pt x="13753" y="20960"/>
                    <a:pt x="12759" y="21176"/>
                    <a:pt x="11736" y="21176"/>
                  </a:cubicBezTo>
                  <a:cubicBezTo>
                    <a:pt x="11553" y="21176"/>
                    <a:pt x="11370" y="21169"/>
                    <a:pt x="11187" y="21155"/>
                  </a:cubicBezTo>
                  <a:cubicBezTo>
                    <a:pt x="10123" y="21095"/>
                    <a:pt x="9059" y="20912"/>
                    <a:pt x="7995" y="20639"/>
                  </a:cubicBezTo>
                  <a:cubicBezTo>
                    <a:pt x="7022" y="20365"/>
                    <a:pt x="6080" y="20092"/>
                    <a:pt x="5259" y="19848"/>
                  </a:cubicBezTo>
                  <a:cubicBezTo>
                    <a:pt x="3618" y="19301"/>
                    <a:pt x="2281" y="18785"/>
                    <a:pt x="1399" y="18389"/>
                  </a:cubicBezTo>
                  <a:lnTo>
                    <a:pt x="366" y="17964"/>
                  </a:lnTo>
                  <a:lnTo>
                    <a:pt x="92" y="17842"/>
                  </a:lnTo>
                  <a:cubicBezTo>
                    <a:pt x="62" y="17842"/>
                    <a:pt x="31" y="17812"/>
                    <a:pt x="1" y="17812"/>
                  </a:cubicBezTo>
                  <a:cubicBezTo>
                    <a:pt x="1" y="17842"/>
                    <a:pt x="31" y="17842"/>
                    <a:pt x="92" y="17873"/>
                  </a:cubicBezTo>
                  <a:lnTo>
                    <a:pt x="335" y="17994"/>
                  </a:lnTo>
                  <a:cubicBezTo>
                    <a:pt x="578" y="18085"/>
                    <a:pt x="913" y="18268"/>
                    <a:pt x="1369" y="18481"/>
                  </a:cubicBezTo>
                  <a:cubicBezTo>
                    <a:pt x="2250" y="18876"/>
                    <a:pt x="3557" y="19423"/>
                    <a:pt x="5229" y="19970"/>
                  </a:cubicBezTo>
                  <a:cubicBezTo>
                    <a:pt x="6050" y="20244"/>
                    <a:pt x="6962" y="20517"/>
                    <a:pt x="7965" y="20791"/>
                  </a:cubicBezTo>
                  <a:cubicBezTo>
                    <a:pt x="9028" y="21095"/>
                    <a:pt x="10123" y="21277"/>
                    <a:pt x="11217" y="21338"/>
                  </a:cubicBezTo>
                  <a:cubicBezTo>
                    <a:pt x="11401" y="21352"/>
                    <a:pt x="11584" y="21358"/>
                    <a:pt x="11768" y="21358"/>
                  </a:cubicBezTo>
                  <a:cubicBezTo>
                    <a:pt x="12798" y="21358"/>
                    <a:pt x="13819" y="21143"/>
                    <a:pt x="14773" y="20730"/>
                  </a:cubicBezTo>
                  <a:cubicBezTo>
                    <a:pt x="15989" y="20183"/>
                    <a:pt x="17023" y="19362"/>
                    <a:pt x="17843" y="18329"/>
                  </a:cubicBezTo>
                  <a:cubicBezTo>
                    <a:pt x="18664" y="17295"/>
                    <a:pt x="19302" y="16140"/>
                    <a:pt x="19789" y="14924"/>
                  </a:cubicBezTo>
                  <a:cubicBezTo>
                    <a:pt x="20214" y="13800"/>
                    <a:pt x="20548" y="12614"/>
                    <a:pt x="20822" y="11459"/>
                  </a:cubicBezTo>
                  <a:cubicBezTo>
                    <a:pt x="21339" y="9180"/>
                    <a:pt x="21703" y="7143"/>
                    <a:pt x="22220" y="5471"/>
                  </a:cubicBezTo>
                  <a:cubicBezTo>
                    <a:pt x="22433" y="4651"/>
                    <a:pt x="22737" y="3921"/>
                    <a:pt x="22980" y="3252"/>
                  </a:cubicBezTo>
                  <a:cubicBezTo>
                    <a:pt x="23193" y="2705"/>
                    <a:pt x="23345" y="2128"/>
                    <a:pt x="23436" y="1520"/>
                  </a:cubicBezTo>
                  <a:cubicBezTo>
                    <a:pt x="23466" y="1155"/>
                    <a:pt x="23466" y="760"/>
                    <a:pt x="23406" y="395"/>
                  </a:cubicBezTo>
                  <a:cubicBezTo>
                    <a:pt x="23375" y="243"/>
                    <a:pt x="23345" y="122"/>
                    <a:pt x="23314"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50" name="Google Shape;1750;p23"/>
          <p:cNvSpPr/>
          <p:nvPr/>
        </p:nvSpPr>
        <p:spPr>
          <a:xfrm rot="9397981">
            <a:off x="3942528" y="4332978"/>
            <a:ext cx="1612785" cy="1087849"/>
          </a:xfrm>
          <a:custGeom>
            <a:avLst/>
            <a:gdLst/>
            <a:ahLst/>
            <a:cxnLst/>
            <a:rect l="l" t="t" r="r" b="b"/>
            <a:pathLst>
              <a:path w="6412" h="4325" extrusionOk="0">
                <a:moveTo>
                  <a:pt x="3237" y="0"/>
                </a:moveTo>
                <a:cubicBezTo>
                  <a:pt x="2968" y="0"/>
                  <a:pt x="2697" y="37"/>
                  <a:pt x="2432" y="113"/>
                </a:cubicBezTo>
                <a:cubicBezTo>
                  <a:pt x="1733" y="356"/>
                  <a:pt x="1125" y="782"/>
                  <a:pt x="639" y="1329"/>
                </a:cubicBezTo>
                <a:cubicBezTo>
                  <a:pt x="152" y="1876"/>
                  <a:pt x="0" y="2636"/>
                  <a:pt x="183" y="3335"/>
                </a:cubicBezTo>
                <a:cubicBezTo>
                  <a:pt x="386" y="3919"/>
                  <a:pt x="950" y="4291"/>
                  <a:pt x="1556" y="4291"/>
                </a:cubicBezTo>
                <a:cubicBezTo>
                  <a:pt x="1675" y="4291"/>
                  <a:pt x="1795" y="4277"/>
                  <a:pt x="1915" y="4247"/>
                </a:cubicBezTo>
                <a:cubicBezTo>
                  <a:pt x="2280" y="4125"/>
                  <a:pt x="2554" y="3852"/>
                  <a:pt x="2949" y="3791"/>
                </a:cubicBezTo>
                <a:cubicBezTo>
                  <a:pt x="3012" y="3778"/>
                  <a:pt x="3074" y="3773"/>
                  <a:pt x="3136" y="3773"/>
                </a:cubicBezTo>
                <a:cubicBezTo>
                  <a:pt x="3665" y="3773"/>
                  <a:pt x="4137" y="4199"/>
                  <a:pt x="4681" y="4308"/>
                </a:cubicBezTo>
                <a:cubicBezTo>
                  <a:pt x="4747" y="4319"/>
                  <a:pt x="4812" y="4325"/>
                  <a:pt x="4877" y="4325"/>
                </a:cubicBezTo>
                <a:cubicBezTo>
                  <a:pt x="5684" y="4325"/>
                  <a:pt x="6412" y="3482"/>
                  <a:pt x="6383" y="2666"/>
                </a:cubicBezTo>
                <a:cubicBezTo>
                  <a:pt x="6383" y="1755"/>
                  <a:pt x="5624" y="1055"/>
                  <a:pt x="4924" y="539"/>
                </a:cubicBezTo>
                <a:cubicBezTo>
                  <a:pt x="4422" y="183"/>
                  <a:pt x="3833" y="0"/>
                  <a:pt x="3237" y="0"/>
                </a:cubicBezTo>
                <a:close/>
              </a:path>
            </a:pathLst>
          </a:custGeom>
          <a:solidFill>
            <a:srgbClr val="E0E0E0">
              <a:alpha val="297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1" name="Google Shape;1751;p23"/>
          <p:cNvSpPr txBox="1">
            <a:spLocks noGrp="1"/>
          </p:cNvSpPr>
          <p:nvPr>
            <p:ph type="title" hasCustomPrompt="1"/>
          </p:nvPr>
        </p:nvSpPr>
        <p:spPr>
          <a:xfrm>
            <a:off x="5363761" y="1033228"/>
            <a:ext cx="5185200" cy="8820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212121"/>
              </a:buClr>
              <a:buSzPts val="4000"/>
              <a:buNone/>
              <a:defRPr sz="6000">
                <a:solidFill>
                  <a:schemeClr val="accent1"/>
                </a:solidFill>
              </a:defRPr>
            </a:lvl1pPr>
            <a:lvl2pPr lvl="1" algn="ctr" rtl="0">
              <a:spcBef>
                <a:spcPts val="0"/>
              </a:spcBef>
              <a:spcAft>
                <a:spcPts val="0"/>
              </a:spcAft>
              <a:buClr>
                <a:srgbClr val="212121"/>
              </a:buClr>
              <a:buSzPts val="4000"/>
              <a:buNone/>
              <a:defRPr sz="5333">
                <a:solidFill>
                  <a:srgbClr val="212121"/>
                </a:solidFill>
              </a:defRPr>
            </a:lvl2pPr>
            <a:lvl3pPr lvl="2" algn="ctr" rtl="0">
              <a:spcBef>
                <a:spcPts val="0"/>
              </a:spcBef>
              <a:spcAft>
                <a:spcPts val="0"/>
              </a:spcAft>
              <a:buClr>
                <a:srgbClr val="212121"/>
              </a:buClr>
              <a:buSzPts val="4000"/>
              <a:buNone/>
              <a:defRPr sz="5333">
                <a:solidFill>
                  <a:srgbClr val="212121"/>
                </a:solidFill>
              </a:defRPr>
            </a:lvl3pPr>
            <a:lvl4pPr lvl="3" algn="ctr" rtl="0">
              <a:spcBef>
                <a:spcPts val="0"/>
              </a:spcBef>
              <a:spcAft>
                <a:spcPts val="0"/>
              </a:spcAft>
              <a:buClr>
                <a:srgbClr val="212121"/>
              </a:buClr>
              <a:buSzPts val="4000"/>
              <a:buNone/>
              <a:defRPr sz="5333">
                <a:solidFill>
                  <a:srgbClr val="212121"/>
                </a:solidFill>
              </a:defRPr>
            </a:lvl4pPr>
            <a:lvl5pPr lvl="4" algn="ctr" rtl="0">
              <a:spcBef>
                <a:spcPts val="0"/>
              </a:spcBef>
              <a:spcAft>
                <a:spcPts val="0"/>
              </a:spcAft>
              <a:buClr>
                <a:srgbClr val="212121"/>
              </a:buClr>
              <a:buSzPts val="4000"/>
              <a:buNone/>
              <a:defRPr sz="5333">
                <a:solidFill>
                  <a:srgbClr val="212121"/>
                </a:solidFill>
              </a:defRPr>
            </a:lvl5pPr>
            <a:lvl6pPr lvl="5" algn="ctr" rtl="0">
              <a:spcBef>
                <a:spcPts val="0"/>
              </a:spcBef>
              <a:spcAft>
                <a:spcPts val="0"/>
              </a:spcAft>
              <a:buClr>
                <a:srgbClr val="212121"/>
              </a:buClr>
              <a:buSzPts val="4000"/>
              <a:buNone/>
              <a:defRPr sz="5333">
                <a:solidFill>
                  <a:srgbClr val="212121"/>
                </a:solidFill>
              </a:defRPr>
            </a:lvl6pPr>
            <a:lvl7pPr lvl="6" algn="ctr" rtl="0">
              <a:spcBef>
                <a:spcPts val="0"/>
              </a:spcBef>
              <a:spcAft>
                <a:spcPts val="0"/>
              </a:spcAft>
              <a:buClr>
                <a:srgbClr val="212121"/>
              </a:buClr>
              <a:buSzPts val="4000"/>
              <a:buNone/>
              <a:defRPr sz="5333">
                <a:solidFill>
                  <a:srgbClr val="212121"/>
                </a:solidFill>
              </a:defRPr>
            </a:lvl7pPr>
            <a:lvl8pPr lvl="7" algn="ctr" rtl="0">
              <a:spcBef>
                <a:spcPts val="0"/>
              </a:spcBef>
              <a:spcAft>
                <a:spcPts val="0"/>
              </a:spcAft>
              <a:buClr>
                <a:srgbClr val="212121"/>
              </a:buClr>
              <a:buSzPts val="4000"/>
              <a:buNone/>
              <a:defRPr sz="5333">
                <a:solidFill>
                  <a:srgbClr val="212121"/>
                </a:solidFill>
              </a:defRPr>
            </a:lvl8pPr>
            <a:lvl9pPr lvl="8" algn="ctr" rtl="0">
              <a:spcBef>
                <a:spcPts val="0"/>
              </a:spcBef>
              <a:spcAft>
                <a:spcPts val="0"/>
              </a:spcAft>
              <a:buClr>
                <a:srgbClr val="212121"/>
              </a:buClr>
              <a:buSzPts val="4000"/>
              <a:buNone/>
              <a:defRPr sz="5333">
                <a:solidFill>
                  <a:srgbClr val="212121"/>
                </a:solidFill>
              </a:defRPr>
            </a:lvl9pPr>
          </a:lstStyle>
          <a:p>
            <a:r>
              <a:t>xx%</a:t>
            </a:r>
          </a:p>
        </p:txBody>
      </p:sp>
      <p:sp>
        <p:nvSpPr>
          <p:cNvPr id="1752" name="Google Shape;1752;p23"/>
          <p:cNvSpPr txBox="1">
            <a:spLocks noGrp="1"/>
          </p:cNvSpPr>
          <p:nvPr>
            <p:ph type="subTitle" idx="1"/>
          </p:nvPr>
        </p:nvSpPr>
        <p:spPr>
          <a:xfrm>
            <a:off x="5185161" y="1915240"/>
            <a:ext cx="5542400" cy="372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rgbClr val="212121"/>
              </a:buClr>
              <a:buSzPts val="1400"/>
              <a:buNone/>
              <a:defRPr sz="1867">
                <a:solidFill>
                  <a:schemeClr val="lt2"/>
                </a:solidFill>
              </a:defRPr>
            </a:lvl1pPr>
            <a:lvl2pPr lvl="1" algn="ctr" rtl="0">
              <a:lnSpc>
                <a:spcPct val="100000"/>
              </a:lnSpc>
              <a:spcBef>
                <a:spcPts val="0"/>
              </a:spcBef>
              <a:spcAft>
                <a:spcPts val="0"/>
              </a:spcAft>
              <a:buClr>
                <a:srgbClr val="212121"/>
              </a:buClr>
              <a:buSzPts val="1400"/>
              <a:buNone/>
              <a:defRPr>
                <a:solidFill>
                  <a:srgbClr val="212121"/>
                </a:solidFill>
              </a:defRPr>
            </a:lvl2pPr>
            <a:lvl3pPr lvl="2" algn="ctr" rtl="0">
              <a:lnSpc>
                <a:spcPct val="100000"/>
              </a:lnSpc>
              <a:spcBef>
                <a:spcPts val="2133"/>
              </a:spcBef>
              <a:spcAft>
                <a:spcPts val="0"/>
              </a:spcAft>
              <a:buClr>
                <a:srgbClr val="212121"/>
              </a:buClr>
              <a:buSzPts val="1400"/>
              <a:buNone/>
              <a:defRPr>
                <a:solidFill>
                  <a:srgbClr val="212121"/>
                </a:solidFill>
              </a:defRPr>
            </a:lvl3pPr>
            <a:lvl4pPr lvl="3" algn="ctr" rtl="0">
              <a:lnSpc>
                <a:spcPct val="100000"/>
              </a:lnSpc>
              <a:spcBef>
                <a:spcPts val="2133"/>
              </a:spcBef>
              <a:spcAft>
                <a:spcPts val="0"/>
              </a:spcAft>
              <a:buClr>
                <a:srgbClr val="212121"/>
              </a:buClr>
              <a:buSzPts val="1400"/>
              <a:buNone/>
              <a:defRPr>
                <a:solidFill>
                  <a:srgbClr val="212121"/>
                </a:solidFill>
              </a:defRPr>
            </a:lvl4pPr>
            <a:lvl5pPr lvl="4" algn="ctr" rtl="0">
              <a:lnSpc>
                <a:spcPct val="100000"/>
              </a:lnSpc>
              <a:spcBef>
                <a:spcPts val="2133"/>
              </a:spcBef>
              <a:spcAft>
                <a:spcPts val="0"/>
              </a:spcAft>
              <a:buClr>
                <a:srgbClr val="212121"/>
              </a:buClr>
              <a:buSzPts val="1400"/>
              <a:buNone/>
              <a:defRPr>
                <a:solidFill>
                  <a:srgbClr val="212121"/>
                </a:solidFill>
              </a:defRPr>
            </a:lvl5pPr>
            <a:lvl6pPr lvl="5" algn="ctr" rtl="0">
              <a:lnSpc>
                <a:spcPct val="100000"/>
              </a:lnSpc>
              <a:spcBef>
                <a:spcPts val="2133"/>
              </a:spcBef>
              <a:spcAft>
                <a:spcPts val="0"/>
              </a:spcAft>
              <a:buClr>
                <a:srgbClr val="212121"/>
              </a:buClr>
              <a:buSzPts val="1400"/>
              <a:buNone/>
              <a:defRPr>
                <a:solidFill>
                  <a:srgbClr val="212121"/>
                </a:solidFill>
              </a:defRPr>
            </a:lvl6pPr>
            <a:lvl7pPr lvl="6" algn="ctr" rtl="0">
              <a:lnSpc>
                <a:spcPct val="100000"/>
              </a:lnSpc>
              <a:spcBef>
                <a:spcPts val="2133"/>
              </a:spcBef>
              <a:spcAft>
                <a:spcPts val="0"/>
              </a:spcAft>
              <a:buClr>
                <a:srgbClr val="212121"/>
              </a:buClr>
              <a:buSzPts val="1400"/>
              <a:buNone/>
              <a:defRPr>
                <a:solidFill>
                  <a:srgbClr val="212121"/>
                </a:solidFill>
              </a:defRPr>
            </a:lvl7pPr>
            <a:lvl8pPr lvl="7" algn="ctr" rtl="0">
              <a:lnSpc>
                <a:spcPct val="100000"/>
              </a:lnSpc>
              <a:spcBef>
                <a:spcPts val="2133"/>
              </a:spcBef>
              <a:spcAft>
                <a:spcPts val="0"/>
              </a:spcAft>
              <a:buClr>
                <a:srgbClr val="212121"/>
              </a:buClr>
              <a:buSzPts val="1400"/>
              <a:buNone/>
              <a:defRPr>
                <a:solidFill>
                  <a:srgbClr val="212121"/>
                </a:solidFill>
              </a:defRPr>
            </a:lvl8pPr>
            <a:lvl9pPr lvl="8" algn="ctr" rtl="0">
              <a:lnSpc>
                <a:spcPct val="100000"/>
              </a:lnSpc>
              <a:spcBef>
                <a:spcPts val="2133"/>
              </a:spcBef>
              <a:spcAft>
                <a:spcPts val="2133"/>
              </a:spcAft>
              <a:buClr>
                <a:srgbClr val="212121"/>
              </a:buClr>
              <a:buSzPts val="1400"/>
              <a:buNone/>
              <a:defRPr>
                <a:solidFill>
                  <a:srgbClr val="212121"/>
                </a:solidFill>
              </a:defRPr>
            </a:lvl9pPr>
          </a:lstStyle>
          <a:p>
            <a:endParaRPr/>
          </a:p>
        </p:txBody>
      </p:sp>
      <p:sp>
        <p:nvSpPr>
          <p:cNvPr id="1753" name="Google Shape;1753;p23"/>
          <p:cNvSpPr txBox="1">
            <a:spLocks noGrp="1"/>
          </p:cNvSpPr>
          <p:nvPr>
            <p:ph type="title" idx="2" hasCustomPrompt="1"/>
          </p:nvPr>
        </p:nvSpPr>
        <p:spPr>
          <a:xfrm>
            <a:off x="5363761" y="2803228"/>
            <a:ext cx="5185200" cy="8820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212121"/>
              </a:buClr>
              <a:buSzPts val="4000"/>
              <a:buNone/>
              <a:defRPr sz="6000">
                <a:solidFill>
                  <a:schemeClr val="accent1"/>
                </a:solidFill>
              </a:defRPr>
            </a:lvl1pPr>
            <a:lvl2pPr lvl="1" algn="ctr" rtl="0">
              <a:spcBef>
                <a:spcPts val="0"/>
              </a:spcBef>
              <a:spcAft>
                <a:spcPts val="0"/>
              </a:spcAft>
              <a:buClr>
                <a:srgbClr val="212121"/>
              </a:buClr>
              <a:buSzPts val="4000"/>
              <a:buNone/>
              <a:defRPr sz="5333">
                <a:solidFill>
                  <a:srgbClr val="212121"/>
                </a:solidFill>
              </a:defRPr>
            </a:lvl2pPr>
            <a:lvl3pPr lvl="2" algn="ctr" rtl="0">
              <a:spcBef>
                <a:spcPts val="0"/>
              </a:spcBef>
              <a:spcAft>
                <a:spcPts val="0"/>
              </a:spcAft>
              <a:buClr>
                <a:srgbClr val="212121"/>
              </a:buClr>
              <a:buSzPts val="4000"/>
              <a:buNone/>
              <a:defRPr sz="5333">
                <a:solidFill>
                  <a:srgbClr val="212121"/>
                </a:solidFill>
              </a:defRPr>
            </a:lvl3pPr>
            <a:lvl4pPr lvl="3" algn="ctr" rtl="0">
              <a:spcBef>
                <a:spcPts val="0"/>
              </a:spcBef>
              <a:spcAft>
                <a:spcPts val="0"/>
              </a:spcAft>
              <a:buClr>
                <a:srgbClr val="212121"/>
              </a:buClr>
              <a:buSzPts val="4000"/>
              <a:buNone/>
              <a:defRPr sz="5333">
                <a:solidFill>
                  <a:srgbClr val="212121"/>
                </a:solidFill>
              </a:defRPr>
            </a:lvl4pPr>
            <a:lvl5pPr lvl="4" algn="ctr" rtl="0">
              <a:spcBef>
                <a:spcPts val="0"/>
              </a:spcBef>
              <a:spcAft>
                <a:spcPts val="0"/>
              </a:spcAft>
              <a:buClr>
                <a:srgbClr val="212121"/>
              </a:buClr>
              <a:buSzPts val="4000"/>
              <a:buNone/>
              <a:defRPr sz="5333">
                <a:solidFill>
                  <a:srgbClr val="212121"/>
                </a:solidFill>
              </a:defRPr>
            </a:lvl5pPr>
            <a:lvl6pPr lvl="5" algn="ctr" rtl="0">
              <a:spcBef>
                <a:spcPts val="0"/>
              </a:spcBef>
              <a:spcAft>
                <a:spcPts val="0"/>
              </a:spcAft>
              <a:buClr>
                <a:srgbClr val="212121"/>
              </a:buClr>
              <a:buSzPts val="4000"/>
              <a:buNone/>
              <a:defRPr sz="5333">
                <a:solidFill>
                  <a:srgbClr val="212121"/>
                </a:solidFill>
              </a:defRPr>
            </a:lvl6pPr>
            <a:lvl7pPr lvl="6" algn="ctr" rtl="0">
              <a:spcBef>
                <a:spcPts val="0"/>
              </a:spcBef>
              <a:spcAft>
                <a:spcPts val="0"/>
              </a:spcAft>
              <a:buClr>
                <a:srgbClr val="212121"/>
              </a:buClr>
              <a:buSzPts val="4000"/>
              <a:buNone/>
              <a:defRPr sz="5333">
                <a:solidFill>
                  <a:srgbClr val="212121"/>
                </a:solidFill>
              </a:defRPr>
            </a:lvl7pPr>
            <a:lvl8pPr lvl="7" algn="ctr" rtl="0">
              <a:spcBef>
                <a:spcPts val="0"/>
              </a:spcBef>
              <a:spcAft>
                <a:spcPts val="0"/>
              </a:spcAft>
              <a:buClr>
                <a:srgbClr val="212121"/>
              </a:buClr>
              <a:buSzPts val="4000"/>
              <a:buNone/>
              <a:defRPr sz="5333">
                <a:solidFill>
                  <a:srgbClr val="212121"/>
                </a:solidFill>
              </a:defRPr>
            </a:lvl8pPr>
            <a:lvl9pPr lvl="8" algn="ctr" rtl="0">
              <a:spcBef>
                <a:spcPts val="0"/>
              </a:spcBef>
              <a:spcAft>
                <a:spcPts val="0"/>
              </a:spcAft>
              <a:buClr>
                <a:srgbClr val="212121"/>
              </a:buClr>
              <a:buSzPts val="4000"/>
              <a:buNone/>
              <a:defRPr sz="5333">
                <a:solidFill>
                  <a:srgbClr val="212121"/>
                </a:solidFill>
              </a:defRPr>
            </a:lvl9pPr>
          </a:lstStyle>
          <a:p>
            <a:r>
              <a:t>xx%</a:t>
            </a:r>
          </a:p>
        </p:txBody>
      </p:sp>
      <p:sp>
        <p:nvSpPr>
          <p:cNvPr id="1754" name="Google Shape;1754;p23"/>
          <p:cNvSpPr txBox="1">
            <a:spLocks noGrp="1"/>
          </p:cNvSpPr>
          <p:nvPr>
            <p:ph type="subTitle" idx="3"/>
          </p:nvPr>
        </p:nvSpPr>
        <p:spPr>
          <a:xfrm>
            <a:off x="5185161" y="3685776"/>
            <a:ext cx="5542400" cy="372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rgbClr val="212121"/>
              </a:buClr>
              <a:buSzPts val="1400"/>
              <a:buNone/>
              <a:defRPr sz="1867">
                <a:solidFill>
                  <a:schemeClr val="lt2"/>
                </a:solidFill>
              </a:defRPr>
            </a:lvl1pPr>
            <a:lvl2pPr lvl="1" algn="ctr" rtl="0">
              <a:lnSpc>
                <a:spcPct val="100000"/>
              </a:lnSpc>
              <a:spcBef>
                <a:spcPts val="0"/>
              </a:spcBef>
              <a:spcAft>
                <a:spcPts val="0"/>
              </a:spcAft>
              <a:buClr>
                <a:srgbClr val="212121"/>
              </a:buClr>
              <a:buSzPts val="1400"/>
              <a:buNone/>
              <a:defRPr>
                <a:solidFill>
                  <a:srgbClr val="212121"/>
                </a:solidFill>
              </a:defRPr>
            </a:lvl2pPr>
            <a:lvl3pPr lvl="2" algn="ctr" rtl="0">
              <a:lnSpc>
                <a:spcPct val="100000"/>
              </a:lnSpc>
              <a:spcBef>
                <a:spcPts val="2133"/>
              </a:spcBef>
              <a:spcAft>
                <a:spcPts val="0"/>
              </a:spcAft>
              <a:buClr>
                <a:srgbClr val="212121"/>
              </a:buClr>
              <a:buSzPts val="1400"/>
              <a:buNone/>
              <a:defRPr>
                <a:solidFill>
                  <a:srgbClr val="212121"/>
                </a:solidFill>
              </a:defRPr>
            </a:lvl3pPr>
            <a:lvl4pPr lvl="3" algn="ctr" rtl="0">
              <a:lnSpc>
                <a:spcPct val="100000"/>
              </a:lnSpc>
              <a:spcBef>
                <a:spcPts val="2133"/>
              </a:spcBef>
              <a:spcAft>
                <a:spcPts val="0"/>
              </a:spcAft>
              <a:buClr>
                <a:srgbClr val="212121"/>
              </a:buClr>
              <a:buSzPts val="1400"/>
              <a:buNone/>
              <a:defRPr>
                <a:solidFill>
                  <a:srgbClr val="212121"/>
                </a:solidFill>
              </a:defRPr>
            </a:lvl4pPr>
            <a:lvl5pPr lvl="4" algn="ctr" rtl="0">
              <a:lnSpc>
                <a:spcPct val="100000"/>
              </a:lnSpc>
              <a:spcBef>
                <a:spcPts val="2133"/>
              </a:spcBef>
              <a:spcAft>
                <a:spcPts val="0"/>
              </a:spcAft>
              <a:buClr>
                <a:srgbClr val="212121"/>
              </a:buClr>
              <a:buSzPts val="1400"/>
              <a:buNone/>
              <a:defRPr>
                <a:solidFill>
                  <a:srgbClr val="212121"/>
                </a:solidFill>
              </a:defRPr>
            </a:lvl5pPr>
            <a:lvl6pPr lvl="5" algn="ctr" rtl="0">
              <a:lnSpc>
                <a:spcPct val="100000"/>
              </a:lnSpc>
              <a:spcBef>
                <a:spcPts val="2133"/>
              </a:spcBef>
              <a:spcAft>
                <a:spcPts val="0"/>
              </a:spcAft>
              <a:buClr>
                <a:srgbClr val="212121"/>
              </a:buClr>
              <a:buSzPts val="1400"/>
              <a:buNone/>
              <a:defRPr>
                <a:solidFill>
                  <a:srgbClr val="212121"/>
                </a:solidFill>
              </a:defRPr>
            </a:lvl6pPr>
            <a:lvl7pPr lvl="6" algn="ctr" rtl="0">
              <a:lnSpc>
                <a:spcPct val="100000"/>
              </a:lnSpc>
              <a:spcBef>
                <a:spcPts val="2133"/>
              </a:spcBef>
              <a:spcAft>
                <a:spcPts val="0"/>
              </a:spcAft>
              <a:buClr>
                <a:srgbClr val="212121"/>
              </a:buClr>
              <a:buSzPts val="1400"/>
              <a:buNone/>
              <a:defRPr>
                <a:solidFill>
                  <a:srgbClr val="212121"/>
                </a:solidFill>
              </a:defRPr>
            </a:lvl7pPr>
            <a:lvl8pPr lvl="7" algn="ctr" rtl="0">
              <a:lnSpc>
                <a:spcPct val="100000"/>
              </a:lnSpc>
              <a:spcBef>
                <a:spcPts val="2133"/>
              </a:spcBef>
              <a:spcAft>
                <a:spcPts val="0"/>
              </a:spcAft>
              <a:buClr>
                <a:srgbClr val="212121"/>
              </a:buClr>
              <a:buSzPts val="1400"/>
              <a:buNone/>
              <a:defRPr>
                <a:solidFill>
                  <a:srgbClr val="212121"/>
                </a:solidFill>
              </a:defRPr>
            </a:lvl8pPr>
            <a:lvl9pPr lvl="8" algn="ctr" rtl="0">
              <a:lnSpc>
                <a:spcPct val="100000"/>
              </a:lnSpc>
              <a:spcBef>
                <a:spcPts val="2133"/>
              </a:spcBef>
              <a:spcAft>
                <a:spcPts val="2133"/>
              </a:spcAft>
              <a:buClr>
                <a:srgbClr val="212121"/>
              </a:buClr>
              <a:buSzPts val="1400"/>
              <a:buNone/>
              <a:defRPr>
                <a:solidFill>
                  <a:srgbClr val="212121"/>
                </a:solidFill>
              </a:defRPr>
            </a:lvl9pPr>
          </a:lstStyle>
          <a:p>
            <a:endParaRPr/>
          </a:p>
        </p:txBody>
      </p:sp>
      <p:sp>
        <p:nvSpPr>
          <p:cNvPr id="1755" name="Google Shape;1755;p23"/>
          <p:cNvSpPr txBox="1">
            <a:spLocks noGrp="1"/>
          </p:cNvSpPr>
          <p:nvPr>
            <p:ph type="title" idx="4" hasCustomPrompt="1"/>
          </p:nvPr>
        </p:nvSpPr>
        <p:spPr>
          <a:xfrm>
            <a:off x="5363761" y="4574983"/>
            <a:ext cx="5185200" cy="8820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212121"/>
              </a:buClr>
              <a:buSzPts val="4000"/>
              <a:buNone/>
              <a:defRPr sz="6000">
                <a:solidFill>
                  <a:schemeClr val="accent1"/>
                </a:solidFill>
              </a:defRPr>
            </a:lvl1pPr>
            <a:lvl2pPr lvl="1" algn="ctr" rtl="0">
              <a:spcBef>
                <a:spcPts val="0"/>
              </a:spcBef>
              <a:spcAft>
                <a:spcPts val="0"/>
              </a:spcAft>
              <a:buClr>
                <a:srgbClr val="212121"/>
              </a:buClr>
              <a:buSzPts val="4000"/>
              <a:buNone/>
              <a:defRPr sz="5333">
                <a:solidFill>
                  <a:srgbClr val="212121"/>
                </a:solidFill>
              </a:defRPr>
            </a:lvl2pPr>
            <a:lvl3pPr lvl="2" algn="ctr" rtl="0">
              <a:spcBef>
                <a:spcPts val="0"/>
              </a:spcBef>
              <a:spcAft>
                <a:spcPts val="0"/>
              </a:spcAft>
              <a:buClr>
                <a:srgbClr val="212121"/>
              </a:buClr>
              <a:buSzPts val="4000"/>
              <a:buNone/>
              <a:defRPr sz="5333">
                <a:solidFill>
                  <a:srgbClr val="212121"/>
                </a:solidFill>
              </a:defRPr>
            </a:lvl3pPr>
            <a:lvl4pPr lvl="3" algn="ctr" rtl="0">
              <a:spcBef>
                <a:spcPts val="0"/>
              </a:spcBef>
              <a:spcAft>
                <a:spcPts val="0"/>
              </a:spcAft>
              <a:buClr>
                <a:srgbClr val="212121"/>
              </a:buClr>
              <a:buSzPts val="4000"/>
              <a:buNone/>
              <a:defRPr sz="5333">
                <a:solidFill>
                  <a:srgbClr val="212121"/>
                </a:solidFill>
              </a:defRPr>
            </a:lvl4pPr>
            <a:lvl5pPr lvl="4" algn="ctr" rtl="0">
              <a:spcBef>
                <a:spcPts val="0"/>
              </a:spcBef>
              <a:spcAft>
                <a:spcPts val="0"/>
              </a:spcAft>
              <a:buClr>
                <a:srgbClr val="212121"/>
              </a:buClr>
              <a:buSzPts val="4000"/>
              <a:buNone/>
              <a:defRPr sz="5333">
                <a:solidFill>
                  <a:srgbClr val="212121"/>
                </a:solidFill>
              </a:defRPr>
            </a:lvl5pPr>
            <a:lvl6pPr lvl="5" algn="ctr" rtl="0">
              <a:spcBef>
                <a:spcPts val="0"/>
              </a:spcBef>
              <a:spcAft>
                <a:spcPts val="0"/>
              </a:spcAft>
              <a:buClr>
                <a:srgbClr val="212121"/>
              </a:buClr>
              <a:buSzPts val="4000"/>
              <a:buNone/>
              <a:defRPr sz="5333">
                <a:solidFill>
                  <a:srgbClr val="212121"/>
                </a:solidFill>
              </a:defRPr>
            </a:lvl6pPr>
            <a:lvl7pPr lvl="6" algn="ctr" rtl="0">
              <a:spcBef>
                <a:spcPts val="0"/>
              </a:spcBef>
              <a:spcAft>
                <a:spcPts val="0"/>
              </a:spcAft>
              <a:buClr>
                <a:srgbClr val="212121"/>
              </a:buClr>
              <a:buSzPts val="4000"/>
              <a:buNone/>
              <a:defRPr sz="5333">
                <a:solidFill>
                  <a:srgbClr val="212121"/>
                </a:solidFill>
              </a:defRPr>
            </a:lvl7pPr>
            <a:lvl8pPr lvl="7" algn="ctr" rtl="0">
              <a:spcBef>
                <a:spcPts val="0"/>
              </a:spcBef>
              <a:spcAft>
                <a:spcPts val="0"/>
              </a:spcAft>
              <a:buClr>
                <a:srgbClr val="212121"/>
              </a:buClr>
              <a:buSzPts val="4000"/>
              <a:buNone/>
              <a:defRPr sz="5333">
                <a:solidFill>
                  <a:srgbClr val="212121"/>
                </a:solidFill>
              </a:defRPr>
            </a:lvl8pPr>
            <a:lvl9pPr lvl="8" algn="ctr" rtl="0">
              <a:spcBef>
                <a:spcPts val="0"/>
              </a:spcBef>
              <a:spcAft>
                <a:spcPts val="0"/>
              </a:spcAft>
              <a:buClr>
                <a:srgbClr val="212121"/>
              </a:buClr>
              <a:buSzPts val="4000"/>
              <a:buNone/>
              <a:defRPr sz="5333">
                <a:solidFill>
                  <a:srgbClr val="212121"/>
                </a:solidFill>
              </a:defRPr>
            </a:lvl9pPr>
          </a:lstStyle>
          <a:p>
            <a:r>
              <a:t>xx%</a:t>
            </a:r>
          </a:p>
        </p:txBody>
      </p:sp>
      <p:sp>
        <p:nvSpPr>
          <p:cNvPr id="1756" name="Google Shape;1756;p23"/>
          <p:cNvSpPr txBox="1">
            <a:spLocks noGrp="1"/>
          </p:cNvSpPr>
          <p:nvPr>
            <p:ph type="subTitle" idx="5"/>
          </p:nvPr>
        </p:nvSpPr>
        <p:spPr>
          <a:xfrm>
            <a:off x="5185161" y="5452772"/>
            <a:ext cx="5542400" cy="3720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rgbClr val="212121"/>
              </a:buClr>
              <a:buSzPts val="1400"/>
              <a:buNone/>
              <a:defRPr sz="1867">
                <a:solidFill>
                  <a:schemeClr val="lt2"/>
                </a:solidFill>
              </a:defRPr>
            </a:lvl1pPr>
            <a:lvl2pPr lvl="1" algn="ctr" rtl="0">
              <a:lnSpc>
                <a:spcPct val="100000"/>
              </a:lnSpc>
              <a:spcBef>
                <a:spcPts val="0"/>
              </a:spcBef>
              <a:spcAft>
                <a:spcPts val="0"/>
              </a:spcAft>
              <a:buClr>
                <a:srgbClr val="212121"/>
              </a:buClr>
              <a:buSzPts val="1400"/>
              <a:buNone/>
              <a:defRPr>
                <a:solidFill>
                  <a:srgbClr val="212121"/>
                </a:solidFill>
              </a:defRPr>
            </a:lvl2pPr>
            <a:lvl3pPr lvl="2" algn="ctr" rtl="0">
              <a:lnSpc>
                <a:spcPct val="100000"/>
              </a:lnSpc>
              <a:spcBef>
                <a:spcPts val="2133"/>
              </a:spcBef>
              <a:spcAft>
                <a:spcPts val="0"/>
              </a:spcAft>
              <a:buClr>
                <a:srgbClr val="212121"/>
              </a:buClr>
              <a:buSzPts val="1400"/>
              <a:buNone/>
              <a:defRPr>
                <a:solidFill>
                  <a:srgbClr val="212121"/>
                </a:solidFill>
              </a:defRPr>
            </a:lvl3pPr>
            <a:lvl4pPr lvl="3" algn="ctr" rtl="0">
              <a:lnSpc>
                <a:spcPct val="100000"/>
              </a:lnSpc>
              <a:spcBef>
                <a:spcPts val="2133"/>
              </a:spcBef>
              <a:spcAft>
                <a:spcPts val="0"/>
              </a:spcAft>
              <a:buClr>
                <a:srgbClr val="212121"/>
              </a:buClr>
              <a:buSzPts val="1400"/>
              <a:buNone/>
              <a:defRPr>
                <a:solidFill>
                  <a:srgbClr val="212121"/>
                </a:solidFill>
              </a:defRPr>
            </a:lvl4pPr>
            <a:lvl5pPr lvl="4" algn="ctr" rtl="0">
              <a:lnSpc>
                <a:spcPct val="100000"/>
              </a:lnSpc>
              <a:spcBef>
                <a:spcPts val="2133"/>
              </a:spcBef>
              <a:spcAft>
                <a:spcPts val="0"/>
              </a:spcAft>
              <a:buClr>
                <a:srgbClr val="212121"/>
              </a:buClr>
              <a:buSzPts val="1400"/>
              <a:buNone/>
              <a:defRPr>
                <a:solidFill>
                  <a:srgbClr val="212121"/>
                </a:solidFill>
              </a:defRPr>
            </a:lvl5pPr>
            <a:lvl6pPr lvl="5" algn="ctr" rtl="0">
              <a:lnSpc>
                <a:spcPct val="100000"/>
              </a:lnSpc>
              <a:spcBef>
                <a:spcPts val="2133"/>
              </a:spcBef>
              <a:spcAft>
                <a:spcPts val="0"/>
              </a:spcAft>
              <a:buClr>
                <a:srgbClr val="212121"/>
              </a:buClr>
              <a:buSzPts val="1400"/>
              <a:buNone/>
              <a:defRPr>
                <a:solidFill>
                  <a:srgbClr val="212121"/>
                </a:solidFill>
              </a:defRPr>
            </a:lvl6pPr>
            <a:lvl7pPr lvl="6" algn="ctr" rtl="0">
              <a:lnSpc>
                <a:spcPct val="100000"/>
              </a:lnSpc>
              <a:spcBef>
                <a:spcPts val="2133"/>
              </a:spcBef>
              <a:spcAft>
                <a:spcPts val="0"/>
              </a:spcAft>
              <a:buClr>
                <a:srgbClr val="212121"/>
              </a:buClr>
              <a:buSzPts val="1400"/>
              <a:buNone/>
              <a:defRPr>
                <a:solidFill>
                  <a:srgbClr val="212121"/>
                </a:solidFill>
              </a:defRPr>
            </a:lvl7pPr>
            <a:lvl8pPr lvl="7" algn="ctr" rtl="0">
              <a:lnSpc>
                <a:spcPct val="100000"/>
              </a:lnSpc>
              <a:spcBef>
                <a:spcPts val="2133"/>
              </a:spcBef>
              <a:spcAft>
                <a:spcPts val="0"/>
              </a:spcAft>
              <a:buClr>
                <a:srgbClr val="212121"/>
              </a:buClr>
              <a:buSzPts val="1400"/>
              <a:buNone/>
              <a:defRPr>
                <a:solidFill>
                  <a:srgbClr val="212121"/>
                </a:solidFill>
              </a:defRPr>
            </a:lvl8pPr>
            <a:lvl9pPr lvl="8" algn="ctr" rtl="0">
              <a:lnSpc>
                <a:spcPct val="100000"/>
              </a:lnSpc>
              <a:spcBef>
                <a:spcPts val="2133"/>
              </a:spcBef>
              <a:spcAft>
                <a:spcPts val="2133"/>
              </a:spcAft>
              <a:buClr>
                <a:srgbClr val="212121"/>
              </a:buClr>
              <a:buSzPts val="1400"/>
              <a:buNone/>
              <a:defRPr>
                <a:solidFill>
                  <a:srgbClr val="212121"/>
                </a:solidFill>
              </a:defRPr>
            </a:lvl9pPr>
          </a:lstStyle>
          <a:p>
            <a:endParaRPr/>
          </a:p>
        </p:txBody>
      </p:sp>
    </p:spTree>
    <p:extLst>
      <p:ext uri="{BB962C8B-B14F-4D97-AF65-F5344CB8AC3E}">
        <p14:creationId xmlns:p14="http://schemas.microsoft.com/office/powerpoint/2010/main" val="5129571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23"/>
        <p:cNvGrpSpPr/>
        <p:nvPr/>
      </p:nvGrpSpPr>
      <p:grpSpPr>
        <a:xfrm>
          <a:off x="0" y="0"/>
          <a:ext cx="0" cy="0"/>
          <a:chOff x="0" y="0"/>
          <a:chExt cx="0" cy="0"/>
        </a:xfrm>
      </p:grpSpPr>
      <p:sp>
        <p:nvSpPr>
          <p:cNvPr id="1824" name="Google Shape;1824;p29"/>
          <p:cNvSpPr/>
          <p:nvPr/>
        </p:nvSpPr>
        <p:spPr>
          <a:xfrm rot="3694812" flipH="1">
            <a:off x="6490514" y="1020895"/>
            <a:ext cx="1230060" cy="1230060"/>
          </a:xfrm>
          <a:custGeom>
            <a:avLst/>
            <a:gdLst/>
            <a:ahLst/>
            <a:cxnLst/>
            <a:rect l="l" t="t" r="r" b="b"/>
            <a:pathLst>
              <a:path w="14682" h="14682" extrusionOk="0">
                <a:moveTo>
                  <a:pt x="7418" y="4690"/>
                </a:moveTo>
                <a:cubicBezTo>
                  <a:pt x="8715" y="4690"/>
                  <a:pt x="9863" y="5645"/>
                  <a:pt x="10031" y="6961"/>
                </a:cubicBezTo>
                <a:cubicBezTo>
                  <a:pt x="10254" y="8658"/>
                  <a:pt x="8902" y="9929"/>
                  <a:pt x="7434" y="9929"/>
                </a:cubicBezTo>
                <a:cubicBezTo>
                  <a:pt x="6904" y="9929"/>
                  <a:pt x="6358" y="9764"/>
                  <a:pt x="5867" y="9393"/>
                </a:cubicBezTo>
                <a:cubicBezTo>
                  <a:pt x="4012" y="7994"/>
                  <a:pt x="4772" y="5046"/>
                  <a:pt x="7082" y="4712"/>
                </a:cubicBezTo>
                <a:cubicBezTo>
                  <a:pt x="7195" y="4697"/>
                  <a:pt x="7307" y="4690"/>
                  <a:pt x="7418" y="4690"/>
                </a:cubicBezTo>
                <a:close/>
                <a:moveTo>
                  <a:pt x="7569" y="0"/>
                </a:moveTo>
                <a:lnTo>
                  <a:pt x="5168" y="335"/>
                </a:lnTo>
                <a:lnTo>
                  <a:pt x="5046" y="1794"/>
                </a:lnTo>
                <a:cubicBezTo>
                  <a:pt x="4529" y="2007"/>
                  <a:pt x="4073" y="2250"/>
                  <a:pt x="3648" y="2584"/>
                </a:cubicBezTo>
                <a:lnTo>
                  <a:pt x="2310" y="1976"/>
                </a:lnTo>
                <a:lnTo>
                  <a:pt x="851" y="3921"/>
                </a:lnTo>
                <a:lnTo>
                  <a:pt x="1794" y="5046"/>
                </a:lnTo>
                <a:cubicBezTo>
                  <a:pt x="1581" y="5532"/>
                  <a:pt x="1459" y="6049"/>
                  <a:pt x="1398" y="6596"/>
                </a:cubicBezTo>
                <a:lnTo>
                  <a:pt x="0" y="7113"/>
                </a:lnTo>
                <a:lnTo>
                  <a:pt x="335" y="9514"/>
                </a:lnTo>
                <a:lnTo>
                  <a:pt x="1794" y="9666"/>
                </a:lnTo>
                <a:cubicBezTo>
                  <a:pt x="2006" y="10153"/>
                  <a:pt x="2280" y="10608"/>
                  <a:pt x="2584" y="11034"/>
                </a:cubicBezTo>
                <a:lnTo>
                  <a:pt x="1976" y="12371"/>
                </a:lnTo>
                <a:lnTo>
                  <a:pt x="3921" y="13830"/>
                </a:lnTo>
                <a:lnTo>
                  <a:pt x="5076" y="12888"/>
                </a:lnTo>
                <a:cubicBezTo>
                  <a:pt x="5563" y="13101"/>
                  <a:pt x="6049" y="13223"/>
                  <a:pt x="6596" y="13314"/>
                </a:cubicBezTo>
                <a:lnTo>
                  <a:pt x="7113" y="14681"/>
                </a:lnTo>
                <a:lnTo>
                  <a:pt x="9514" y="14347"/>
                </a:lnTo>
                <a:lnTo>
                  <a:pt x="9636" y="12888"/>
                </a:lnTo>
                <a:cubicBezTo>
                  <a:pt x="10122" y="12675"/>
                  <a:pt x="10608" y="12402"/>
                  <a:pt x="11034" y="12098"/>
                </a:cubicBezTo>
                <a:lnTo>
                  <a:pt x="12341" y="12675"/>
                </a:lnTo>
                <a:lnTo>
                  <a:pt x="13830" y="10730"/>
                </a:lnTo>
                <a:lnTo>
                  <a:pt x="12888" y="9605"/>
                </a:lnTo>
                <a:cubicBezTo>
                  <a:pt x="13070" y="9119"/>
                  <a:pt x="13222" y="8602"/>
                  <a:pt x="13283" y="8086"/>
                </a:cubicBezTo>
                <a:lnTo>
                  <a:pt x="14681" y="7569"/>
                </a:lnTo>
                <a:lnTo>
                  <a:pt x="14347" y="5137"/>
                </a:lnTo>
                <a:lnTo>
                  <a:pt x="12888" y="5016"/>
                </a:lnTo>
                <a:cubicBezTo>
                  <a:pt x="12675" y="4529"/>
                  <a:pt x="12402" y="4073"/>
                  <a:pt x="12067" y="3648"/>
                </a:cubicBezTo>
                <a:lnTo>
                  <a:pt x="12675" y="2310"/>
                </a:lnTo>
                <a:lnTo>
                  <a:pt x="10760" y="821"/>
                </a:lnTo>
                <a:lnTo>
                  <a:pt x="9605" y="1794"/>
                </a:lnTo>
                <a:cubicBezTo>
                  <a:pt x="9119" y="1581"/>
                  <a:pt x="8602" y="1429"/>
                  <a:pt x="8086" y="1368"/>
                </a:cubicBezTo>
                <a:lnTo>
                  <a:pt x="7569" y="0"/>
                </a:lnTo>
                <a:close/>
              </a:path>
            </a:pathLst>
          </a:custGeom>
          <a:solidFill>
            <a:srgbClr val="90CAF9"/>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25" name="Google Shape;1825;p29"/>
          <p:cNvGrpSpPr/>
          <p:nvPr/>
        </p:nvGrpSpPr>
        <p:grpSpPr>
          <a:xfrm flipH="1">
            <a:off x="5009876" y="5515507"/>
            <a:ext cx="964619" cy="964619"/>
            <a:chOff x="2948201" y="3788666"/>
            <a:chExt cx="450728" cy="450728"/>
          </a:xfrm>
        </p:grpSpPr>
        <p:sp>
          <p:nvSpPr>
            <p:cNvPr id="1826" name="Google Shape;1826;p29"/>
            <p:cNvSpPr/>
            <p:nvPr/>
          </p:nvSpPr>
          <p:spPr>
            <a:xfrm>
              <a:off x="3092498" y="3933353"/>
              <a:ext cx="199732" cy="163729"/>
            </a:xfrm>
            <a:custGeom>
              <a:avLst/>
              <a:gdLst/>
              <a:ahLst/>
              <a:cxnLst/>
              <a:rect l="l" t="t" r="r" b="b"/>
              <a:pathLst>
                <a:path w="4122" h="3379" extrusionOk="0">
                  <a:moveTo>
                    <a:pt x="1806" y="1"/>
                  </a:moveTo>
                  <a:cubicBezTo>
                    <a:pt x="1756" y="1"/>
                    <a:pt x="1703" y="8"/>
                    <a:pt x="1642" y="24"/>
                  </a:cubicBezTo>
                  <a:lnTo>
                    <a:pt x="1551" y="24"/>
                  </a:lnTo>
                  <a:cubicBezTo>
                    <a:pt x="1551" y="54"/>
                    <a:pt x="1703" y="24"/>
                    <a:pt x="1977" y="84"/>
                  </a:cubicBezTo>
                  <a:cubicBezTo>
                    <a:pt x="2311" y="115"/>
                    <a:pt x="2645" y="297"/>
                    <a:pt x="2919" y="540"/>
                  </a:cubicBezTo>
                  <a:cubicBezTo>
                    <a:pt x="3284" y="935"/>
                    <a:pt x="3436" y="1483"/>
                    <a:pt x="3314" y="1999"/>
                  </a:cubicBezTo>
                  <a:cubicBezTo>
                    <a:pt x="3253" y="2303"/>
                    <a:pt x="3101" y="2607"/>
                    <a:pt x="2888" y="2820"/>
                  </a:cubicBezTo>
                  <a:cubicBezTo>
                    <a:pt x="2571" y="3100"/>
                    <a:pt x="2174" y="3253"/>
                    <a:pt x="1775" y="3253"/>
                  </a:cubicBezTo>
                  <a:cubicBezTo>
                    <a:pt x="1523" y="3253"/>
                    <a:pt x="1269" y="3192"/>
                    <a:pt x="1034" y="3063"/>
                  </a:cubicBezTo>
                  <a:cubicBezTo>
                    <a:pt x="761" y="2911"/>
                    <a:pt x="518" y="2698"/>
                    <a:pt x="396" y="2425"/>
                  </a:cubicBezTo>
                  <a:cubicBezTo>
                    <a:pt x="122" y="1938"/>
                    <a:pt x="122" y="1361"/>
                    <a:pt x="396" y="905"/>
                  </a:cubicBezTo>
                  <a:cubicBezTo>
                    <a:pt x="548" y="571"/>
                    <a:pt x="852" y="328"/>
                    <a:pt x="1186" y="176"/>
                  </a:cubicBezTo>
                  <a:cubicBezTo>
                    <a:pt x="1399" y="84"/>
                    <a:pt x="1551" y="54"/>
                    <a:pt x="1551" y="54"/>
                  </a:cubicBezTo>
                  <a:lnTo>
                    <a:pt x="1460" y="54"/>
                  </a:lnTo>
                  <a:cubicBezTo>
                    <a:pt x="1338" y="54"/>
                    <a:pt x="1247" y="84"/>
                    <a:pt x="1156" y="115"/>
                  </a:cubicBezTo>
                  <a:cubicBezTo>
                    <a:pt x="791" y="236"/>
                    <a:pt x="487" y="510"/>
                    <a:pt x="305" y="844"/>
                  </a:cubicBezTo>
                  <a:cubicBezTo>
                    <a:pt x="31" y="1331"/>
                    <a:pt x="1" y="1938"/>
                    <a:pt x="274" y="2455"/>
                  </a:cubicBezTo>
                  <a:cubicBezTo>
                    <a:pt x="426" y="2759"/>
                    <a:pt x="670" y="3002"/>
                    <a:pt x="974" y="3154"/>
                  </a:cubicBezTo>
                  <a:cubicBezTo>
                    <a:pt x="1254" y="3310"/>
                    <a:pt x="1534" y="3378"/>
                    <a:pt x="1800" y="3378"/>
                  </a:cubicBezTo>
                  <a:cubicBezTo>
                    <a:pt x="3145" y="3378"/>
                    <a:pt x="4122" y="1622"/>
                    <a:pt x="2980" y="479"/>
                  </a:cubicBezTo>
                  <a:cubicBezTo>
                    <a:pt x="2706" y="206"/>
                    <a:pt x="2341" y="54"/>
                    <a:pt x="1946" y="24"/>
                  </a:cubicBezTo>
                  <a:cubicBezTo>
                    <a:pt x="1901" y="8"/>
                    <a:pt x="1855" y="1"/>
                    <a:pt x="180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27" name="Google Shape;1827;p29"/>
            <p:cNvSpPr/>
            <p:nvPr/>
          </p:nvSpPr>
          <p:spPr>
            <a:xfrm>
              <a:off x="2948201" y="3788666"/>
              <a:ext cx="450728" cy="450728"/>
            </a:xfrm>
            <a:custGeom>
              <a:avLst/>
              <a:gdLst/>
              <a:ahLst/>
              <a:cxnLst/>
              <a:rect l="l" t="t" r="r" b="b"/>
              <a:pathLst>
                <a:path w="9302" h="9302" extrusionOk="0">
                  <a:moveTo>
                    <a:pt x="4987" y="483"/>
                  </a:moveTo>
                  <a:lnTo>
                    <a:pt x="5046" y="669"/>
                  </a:lnTo>
                  <a:lnTo>
                    <a:pt x="5107" y="821"/>
                  </a:lnTo>
                  <a:cubicBezTo>
                    <a:pt x="5114" y="828"/>
                    <a:pt x="5119" y="836"/>
                    <a:pt x="5124" y="843"/>
                  </a:cubicBezTo>
                  <a:lnTo>
                    <a:pt x="5124" y="843"/>
                  </a:lnTo>
                  <a:lnTo>
                    <a:pt x="5076" y="699"/>
                  </a:lnTo>
                  <a:cubicBezTo>
                    <a:pt x="5051" y="638"/>
                    <a:pt x="5022" y="565"/>
                    <a:pt x="4987" y="483"/>
                  </a:cubicBezTo>
                  <a:close/>
                  <a:moveTo>
                    <a:pt x="5124" y="843"/>
                  </a:moveTo>
                  <a:lnTo>
                    <a:pt x="5137" y="882"/>
                  </a:lnTo>
                  <a:lnTo>
                    <a:pt x="5167" y="912"/>
                  </a:lnTo>
                  <a:cubicBezTo>
                    <a:pt x="5144" y="889"/>
                    <a:pt x="5139" y="866"/>
                    <a:pt x="5124" y="843"/>
                  </a:cubicBezTo>
                  <a:close/>
                  <a:moveTo>
                    <a:pt x="4833" y="0"/>
                  </a:moveTo>
                  <a:lnTo>
                    <a:pt x="3313" y="213"/>
                  </a:lnTo>
                  <a:lnTo>
                    <a:pt x="3283" y="213"/>
                  </a:lnTo>
                  <a:lnTo>
                    <a:pt x="3283" y="244"/>
                  </a:lnTo>
                  <a:lnTo>
                    <a:pt x="3194" y="1136"/>
                  </a:lnTo>
                  <a:lnTo>
                    <a:pt x="3194" y="1136"/>
                  </a:lnTo>
                  <a:cubicBezTo>
                    <a:pt x="2881" y="1254"/>
                    <a:pt x="2622" y="1425"/>
                    <a:pt x="2363" y="1624"/>
                  </a:cubicBezTo>
                  <a:lnTo>
                    <a:pt x="2363" y="1624"/>
                  </a:lnTo>
                  <a:lnTo>
                    <a:pt x="1550" y="1247"/>
                  </a:lnTo>
                  <a:lnTo>
                    <a:pt x="1520" y="1247"/>
                  </a:lnTo>
                  <a:lnTo>
                    <a:pt x="1489" y="1277"/>
                  </a:lnTo>
                  <a:lnTo>
                    <a:pt x="547" y="2493"/>
                  </a:lnTo>
                  <a:lnTo>
                    <a:pt x="547" y="2523"/>
                  </a:lnTo>
                  <a:lnTo>
                    <a:pt x="578" y="2554"/>
                  </a:lnTo>
                  <a:lnTo>
                    <a:pt x="1137" y="3260"/>
                  </a:lnTo>
                  <a:lnTo>
                    <a:pt x="1137" y="3260"/>
                  </a:lnTo>
                  <a:cubicBezTo>
                    <a:pt x="1001" y="3547"/>
                    <a:pt x="942" y="3860"/>
                    <a:pt x="885" y="4174"/>
                  </a:cubicBezTo>
                  <a:lnTo>
                    <a:pt x="885" y="4174"/>
                  </a:lnTo>
                  <a:lnTo>
                    <a:pt x="61" y="4469"/>
                  </a:lnTo>
                  <a:lnTo>
                    <a:pt x="0" y="4469"/>
                  </a:lnTo>
                  <a:lnTo>
                    <a:pt x="0" y="4529"/>
                  </a:lnTo>
                  <a:cubicBezTo>
                    <a:pt x="91" y="5016"/>
                    <a:pt x="152" y="5532"/>
                    <a:pt x="213" y="6049"/>
                  </a:cubicBezTo>
                  <a:lnTo>
                    <a:pt x="213" y="6110"/>
                  </a:lnTo>
                  <a:lnTo>
                    <a:pt x="274" y="6110"/>
                  </a:lnTo>
                  <a:lnTo>
                    <a:pt x="1138" y="6168"/>
                  </a:lnTo>
                  <a:lnTo>
                    <a:pt x="1138" y="6168"/>
                  </a:lnTo>
                  <a:cubicBezTo>
                    <a:pt x="1282" y="6454"/>
                    <a:pt x="1427" y="6740"/>
                    <a:pt x="1624" y="7000"/>
                  </a:cubicBezTo>
                  <a:lnTo>
                    <a:pt x="1624" y="7000"/>
                  </a:lnTo>
                  <a:lnTo>
                    <a:pt x="1277" y="7782"/>
                  </a:lnTo>
                  <a:lnTo>
                    <a:pt x="1246" y="7842"/>
                  </a:lnTo>
                  <a:lnTo>
                    <a:pt x="1277" y="7873"/>
                  </a:lnTo>
                  <a:lnTo>
                    <a:pt x="2493" y="8785"/>
                  </a:lnTo>
                  <a:lnTo>
                    <a:pt x="2523" y="8815"/>
                  </a:lnTo>
                  <a:lnTo>
                    <a:pt x="2584" y="8785"/>
                  </a:lnTo>
                  <a:lnTo>
                    <a:pt x="3264" y="8193"/>
                  </a:lnTo>
                  <a:lnTo>
                    <a:pt x="3264" y="8193"/>
                  </a:lnTo>
                  <a:cubicBezTo>
                    <a:pt x="3538" y="8299"/>
                    <a:pt x="3835" y="8381"/>
                    <a:pt x="4134" y="8439"/>
                  </a:cubicBezTo>
                  <a:lnTo>
                    <a:pt x="4134" y="8439"/>
                  </a:lnTo>
                  <a:lnTo>
                    <a:pt x="4134" y="8450"/>
                  </a:lnTo>
                  <a:lnTo>
                    <a:pt x="4134" y="8511"/>
                  </a:lnTo>
                  <a:lnTo>
                    <a:pt x="4195" y="8602"/>
                  </a:lnTo>
                  <a:lnTo>
                    <a:pt x="4286" y="8815"/>
                  </a:lnTo>
                  <a:lnTo>
                    <a:pt x="4438" y="9271"/>
                  </a:lnTo>
                  <a:lnTo>
                    <a:pt x="4438" y="9301"/>
                  </a:lnTo>
                  <a:lnTo>
                    <a:pt x="4499" y="9301"/>
                  </a:lnTo>
                  <a:lnTo>
                    <a:pt x="6018" y="9089"/>
                  </a:lnTo>
                  <a:lnTo>
                    <a:pt x="6079" y="9089"/>
                  </a:lnTo>
                  <a:lnTo>
                    <a:pt x="6079" y="9058"/>
                  </a:lnTo>
                  <a:cubicBezTo>
                    <a:pt x="6108" y="8742"/>
                    <a:pt x="6137" y="8452"/>
                    <a:pt x="6140" y="8165"/>
                  </a:cubicBezTo>
                  <a:lnTo>
                    <a:pt x="6140" y="8165"/>
                  </a:lnTo>
                  <a:cubicBezTo>
                    <a:pt x="6425" y="8047"/>
                    <a:pt x="6709" y="7876"/>
                    <a:pt x="6968" y="7678"/>
                  </a:cubicBezTo>
                  <a:lnTo>
                    <a:pt x="6968" y="7678"/>
                  </a:lnTo>
                  <a:lnTo>
                    <a:pt x="7751" y="8055"/>
                  </a:lnTo>
                  <a:lnTo>
                    <a:pt x="7812" y="8055"/>
                  </a:lnTo>
                  <a:lnTo>
                    <a:pt x="7842" y="7994"/>
                  </a:lnTo>
                  <a:lnTo>
                    <a:pt x="8754" y="6779"/>
                  </a:lnTo>
                  <a:lnTo>
                    <a:pt x="8784" y="6748"/>
                  </a:lnTo>
                  <a:lnTo>
                    <a:pt x="8754" y="6718"/>
                  </a:lnTo>
                  <a:lnTo>
                    <a:pt x="8192" y="6037"/>
                  </a:lnTo>
                  <a:lnTo>
                    <a:pt x="8192" y="6037"/>
                  </a:lnTo>
                  <a:cubicBezTo>
                    <a:pt x="8300" y="5734"/>
                    <a:pt x="8381" y="5431"/>
                    <a:pt x="8415" y="5128"/>
                  </a:cubicBezTo>
                  <a:lnTo>
                    <a:pt x="8415" y="5128"/>
                  </a:lnTo>
                  <a:lnTo>
                    <a:pt x="9271" y="4803"/>
                  </a:lnTo>
                  <a:lnTo>
                    <a:pt x="9301" y="4803"/>
                  </a:lnTo>
                  <a:lnTo>
                    <a:pt x="9301" y="4772"/>
                  </a:lnTo>
                  <a:cubicBezTo>
                    <a:pt x="9240" y="4225"/>
                    <a:pt x="9149" y="3709"/>
                    <a:pt x="9088" y="3253"/>
                  </a:cubicBezTo>
                  <a:lnTo>
                    <a:pt x="9088" y="3192"/>
                  </a:lnTo>
                  <a:lnTo>
                    <a:pt x="9058" y="3192"/>
                  </a:lnTo>
                  <a:lnTo>
                    <a:pt x="8166" y="3134"/>
                  </a:lnTo>
                  <a:lnTo>
                    <a:pt x="8166" y="3134"/>
                  </a:lnTo>
                  <a:cubicBezTo>
                    <a:pt x="8048" y="2821"/>
                    <a:pt x="7877" y="2561"/>
                    <a:pt x="7677" y="2303"/>
                  </a:cubicBezTo>
                  <a:lnTo>
                    <a:pt x="7677" y="2303"/>
                  </a:lnTo>
                  <a:cubicBezTo>
                    <a:pt x="7821" y="1985"/>
                    <a:pt x="7937" y="1724"/>
                    <a:pt x="8025" y="1490"/>
                  </a:cubicBezTo>
                  <a:lnTo>
                    <a:pt x="8025" y="1459"/>
                  </a:lnTo>
                  <a:lnTo>
                    <a:pt x="6778" y="548"/>
                  </a:lnTo>
                  <a:lnTo>
                    <a:pt x="6079" y="1125"/>
                  </a:lnTo>
                  <a:cubicBezTo>
                    <a:pt x="5866" y="1034"/>
                    <a:pt x="5623" y="973"/>
                    <a:pt x="5350" y="943"/>
                  </a:cubicBezTo>
                  <a:lnTo>
                    <a:pt x="5350" y="943"/>
                  </a:lnTo>
                  <a:cubicBezTo>
                    <a:pt x="5593" y="1003"/>
                    <a:pt x="5836" y="1064"/>
                    <a:pt x="6079" y="1155"/>
                  </a:cubicBezTo>
                  <a:lnTo>
                    <a:pt x="6764" y="590"/>
                  </a:lnTo>
                  <a:lnTo>
                    <a:pt x="6764" y="590"/>
                  </a:lnTo>
                  <a:lnTo>
                    <a:pt x="7944" y="1505"/>
                  </a:lnTo>
                  <a:lnTo>
                    <a:pt x="7944" y="1505"/>
                  </a:lnTo>
                  <a:cubicBezTo>
                    <a:pt x="7829" y="1763"/>
                    <a:pt x="7714" y="2023"/>
                    <a:pt x="7599" y="2310"/>
                  </a:cubicBezTo>
                  <a:lnTo>
                    <a:pt x="7599" y="2341"/>
                  </a:lnTo>
                  <a:cubicBezTo>
                    <a:pt x="7781" y="2614"/>
                    <a:pt x="7964" y="2888"/>
                    <a:pt x="8085" y="3192"/>
                  </a:cubicBezTo>
                  <a:lnTo>
                    <a:pt x="8085" y="3222"/>
                  </a:lnTo>
                  <a:lnTo>
                    <a:pt x="8116" y="3222"/>
                  </a:lnTo>
                  <a:lnTo>
                    <a:pt x="9001" y="3311"/>
                  </a:lnTo>
                  <a:lnTo>
                    <a:pt x="9001" y="3311"/>
                  </a:lnTo>
                  <a:cubicBezTo>
                    <a:pt x="9059" y="3747"/>
                    <a:pt x="9116" y="4237"/>
                    <a:pt x="9174" y="4755"/>
                  </a:cubicBezTo>
                  <a:lnTo>
                    <a:pt x="9174" y="4755"/>
                  </a:lnTo>
                  <a:lnTo>
                    <a:pt x="8359" y="5046"/>
                  </a:lnTo>
                  <a:lnTo>
                    <a:pt x="8328" y="5046"/>
                  </a:lnTo>
                  <a:lnTo>
                    <a:pt x="8328" y="5076"/>
                  </a:lnTo>
                  <a:cubicBezTo>
                    <a:pt x="8268" y="5411"/>
                    <a:pt x="8207" y="5745"/>
                    <a:pt x="8055" y="6049"/>
                  </a:cubicBezTo>
                  <a:lnTo>
                    <a:pt x="8055" y="6080"/>
                  </a:lnTo>
                  <a:lnTo>
                    <a:pt x="8085" y="6110"/>
                  </a:lnTo>
                  <a:lnTo>
                    <a:pt x="8657" y="6768"/>
                  </a:lnTo>
                  <a:lnTo>
                    <a:pt x="8657" y="6768"/>
                  </a:lnTo>
                  <a:cubicBezTo>
                    <a:pt x="8378" y="7157"/>
                    <a:pt x="8098" y="7522"/>
                    <a:pt x="7793" y="7911"/>
                  </a:cubicBezTo>
                  <a:lnTo>
                    <a:pt x="7793" y="7911"/>
                  </a:lnTo>
                  <a:lnTo>
                    <a:pt x="6991" y="7538"/>
                  </a:lnTo>
                  <a:lnTo>
                    <a:pt x="6961" y="7538"/>
                  </a:lnTo>
                  <a:lnTo>
                    <a:pt x="6930" y="7569"/>
                  </a:lnTo>
                  <a:cubicBezTo>
                    <a:pt x="6657" y="7782"/>
                    <a:pt x="6383" y="7934"/>
                    <a:pt x="6079" y="8055"/>
                  </a:cubicBezTo>
                  <a:lnTo>
                    <a:pt x="6049" y="8055"/>
                  </a:lnTo>
                  <a:lnTo>
                    <a:pt x="6049" y="8116"/>
                  </a:lnTo>
                  <a:cubicBezTo>
                    <a:pt x="6020" y="8402"/>
                    <a:pt x="5992" y="8689"/>
                    <a:pt x="5963" y="8975"/>
                  </a:cubicBezTo>
                  <a:lnTo>
                    <a:pt x="5963" y="8975"/>
                  </a:lnTo>
                  <a:lnTo>
                    <a:pt x="4551" y="9173"/>
                  </a:lnTo>
                  <a:lnTo>
                    <a:pt x="4551" y="9173"/>
                  </a:lnTo>
                  <a:cubicBezTo>
                    <a:pt x="4519" y="9038"/>
                    <a:pt x="4463" y="8924"/>
                    <a:pt x="4407" y="8785"/>
                  </a:cubicBezTo>
                  <a:lnTo>
                    <a:pt x="4316" y="8572"/>
                  </a:lnTo>
                  <a:lnTo>
                    <a:pt x="4286" y="8450"/>
                  </a:lnTo>
                  <a:lnTo>
                    <a:pt x="4255" y="8390"/>
                  </a:lnTo>
                  <a:lnTo>
                    <a:pt x="4255" y="8359"/>
                  </a:lnTo>
                  <a:lnTo>
                    <a:pt x="4225" y="8298"/>
                  </a:lnTo>
                  <a:cubicBezTo>
                    <a:pt x="3891" y="8268"/>
                    <a:pt x="3556" y="8177"/>
                    <a:pt x="3283" y="8055"/>
                  </a:cubicBezTo>
                  <a:lnTo>
                    <a:pt x="3222" y="8055"/>
                  </a:lnTo>
                  <a:lnTo>
                    <a:pt x="3192" y="8086"/>
                  </a:lnTo>
                  <a:cubicBezTo>
                    <a:pt x="2969" y="8281"/>
                    <a:pt x="2746" y="8450"/>
                    <a:pt x="2546" y="8641"/>
                  </a:cubicBezTo>
                  <a:lnTo>
                    <a:pt x="2546" y="8641"/>
                  </a:lnTo>
                  <a:lnTo>
                    <a:pt x="1428" y="7774"/>
                  </a:lnTo>
                  <a:lnTo>
                    <a:pt x="1428" y="7774"/>
                  </a:lnTo>
                  <a:lnTo>
                    <a:pt x="1763" y="6991"/>
                  </a:lnTo>
                  <a:lnTo>
                    <a:pt x="1763" y="6961"/>
                  </a:lnTo>
                  <a:lnTo>
                    <a:pt x="1763" y="6931"/>
                  </a:lnTo>
                  <a:cubicBezTo>
                    <a:pt x="1550" y="6657"/>
                    <a:pt x="1398" y="6383"/>
                    <a:pt x="1246" y="6080"/>
                  </a:cubicBezTo>
                  <a:lnTo>
                    <a:pt x="1246" y="6049"/>
                  </a:lnTo>
                  <a:lnTo>
                    <a:pt x="1216" y="6049"/>
                  </a:lnTo>
                  <a:lnTo>
                    <a:pt x="355" y="5963"/>
                  </a:lnTo>
                  <a:lnTo>
                    <a:pt x="355" y="5963"/>
                  </a:lnTo>
                  <a:cubicBezTo>
                    <a:pt x="272" y="5481"/>
                    <a:pt x="215" y="5001"/>
                    <a:pt x="158" y="4546"/>
                  </a:cubicBezTo>
                  <a:lnTo>
                    <a:pt x="158" y="4546"/>
                  </a:lnTo>
                  <a:lnTo>
                    <a:pt x="973" y="4225"/>
                  </a:lnTo>
                  <a:lnTo>
                    <a:pt x="1003" y="4225"/>
                  </a:lnTo>
                  <a:lnTo>
                    <a:pt x="1003" y="4195"/>
                  </a:lnTo>
                  <a:cubicBezTo>
                    <a:pt x="1034" y="3891"/>
                    <a:pt x="1125" y="3557"/>
                    <a:pt x="1246" y="3253"/>
                  </a:cubicBezTo>
                  <a:lnTo>
                    <a:pt x="1246" y="3222"/>
                  </a:lnTo>
                  <a:lnTo>
                    <a:pt x="1246" y="3192"/>
                  </a:lnTo>
                  <a:lnTo>
                    <a:pt x="663" y="2521"/>
                  </a:lnTo>
                  <a:lnTo>
                    <a:pt x="663" y="2521"/>
                  </a:lnTo>
                  <a:lnTo>
                    <a:pt x="1565" y="1328"/>
                  </a:lnTo>
                  <a:lnTo>
                    <a:pt x="1565" y="1328"/>
                  </a:lnTo>
                  <a:lnTo>
                    <a:pt x="2371" y="1703"/>
                  </a:lnTo>
                  <a:lnTo>
                    <a:pt x="2401" y="1703"/>
                  </a:lnTo>
                  <a:cubicBezTo>
                    <a:pt x="2645" y="1490"/>
                    <a:pt x="2948" y="1307"/>
                    <a:pt x="3252" y="1186"/>
                  </a:cubicBezTo>
                  <a:lnTo>
                    <a:pt x="3252" y="1155"/>
                  </a:lnTo>
                  <a:cubicBezTo>
                    <a:pt x="3282" y="832"/>
                    <a:pt x="3311" y="537"/>
                    <a:pt x="3341" y="270"/>
                  </a:cubicBezTo>
                  <a:lnTo>
                    <a:pt x="3341" y="270"/>
                  </a:lnTo>
                  <a:lnTo>
                    <a:pt x="4804" y="65"/>
                  </a:lnTo>
                  <a:lnTo>
                    <a:pt x="4804" y="65"/>
                  </a:lnTo>
                  <a:cubicBezTo>
                    <a:pt x="4876" y="226"/>
                    <a:pt x="4936" y="365"/>
                    <a:pt x="4987" y="483"/>
                  </a:cubicBezTo>
                  <a:lnTo>
                    <a:pt x="4987" y="483"/>
                  </a:lnTo>
                  <a:lnTo>
                    <a:pt x="4833"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28" name="Google Shape;1828;p29"/>
          <p:cNvSpPr/>
          <p:nvPr/>
        </p:nvSpPr>
        <p:spPr>
          <a:xfrm rot="7631368" flipH="1">
            <a:off x="478806" y="621913"/>
            <a:ext cx="2318311" cy="1524631"/>
          </a:xfrm>
          <a:custGeom>
            <a:avLst/>
            <a:gdLst/>
            <a:ahLst/>
            <a:cxnLst/>
            <a:rect l="l" t="t" r="r" b="b"/>
            <a:pathLst>
              <a:path w="21916" h="14413" extrusionOk="0">
                <a:moveTo>
                  <a:pt x="17442" y="1"/>
                </a:moveTo>
                <a:cubicBezTo>
                  <a:pt x="16743" y="1"/>
                  <a:pt x="16031" y="157"/>
                  <a:pt x="15472" y="431"/>
                </a:cubicBezTo>
                <a:cubicBezTo>
                  <a:pt x="14104" y="1099"/>
                  <a:pt x="13162" y="2376"/>
                  <a:pt x="12250" y="3561"/>
                </a:cubicBezTo>
                <a:cubicBezTo>
                  <a:pt x="11307" y="4777"/>
                  <a:pt x="10274" y="5993"/>
                  <a:pt x="8815" y="6510"/>
                </a:cubicBezTo>
                <a:cubicBezTo>
                  <a:pt x="8221" y="6708"/>
                  <a:pt x="7609" y="6767"/>
                  <a:pt x="6988" y="6767"/>
                </a:cubicBezTo>
                <a:cubicBezTo>
                  <a:pt x="6046" y="6767"/>
                  <a:pt x="5081" y="6630"/>
                  <a:pt x="4125" y="6630"/>
                </a:cubicBezTo>
                <a:cubicBezTo>
                  <a:pt x="4067" y="6630"/>
                  <a:pt x="4009" y="6630"/>
                  <a:pt x="3952" y="6631"/>
                </a:cubicBezTo>
                <a:cubicBezTo>
                  <a:pt x="2310" y="6631"/>
                  <a:pt x="395" y="7422"/>
                  <a:pt x="152" y="9033"/>
                </a:cubicBezTo>
                <a:cubicBezTo>
                  <a:pt x="0" y="9975"/>
                  <a:pt x="304" y="10917"/>
                  <a:pt x="973" y="11616"/>
                </a:cubicBezTo>
                <a:cubicBezTo>
                  <a:pt x="1611" y="12224"/>
                  <a:pt x="2371" y="12741"/>
                  <a:pt x="3222" y="13075"/>
                </a:cubicBezTo>
                <a:cubicBezTo>
                  <a:pt x="5380" y="13957"/>
                  <a:pt x="7721" y="14413"/>
                  <a:pt x="10061" y="14413"/>
                </a:cubicBezTo>
                <a:cubicBezTo>
                  <a:pt x="13101" y="14352"/>
                  <a:pt x="15958" y="12893"/>
                  <a:pt x="17782" y="10461"/>
                </a:cubicBezTo>
                <a:cubicBezTo>
                  <a:pt x="19545" y="8030"/>
                  <a:pt x="21915" y="3805"/>
                  <a:pt x="19849" y="1099"/>
                </a:cubicBezTo>
                <a:lnTo>
                  <a:pt x="19879" y="1099"/>
                </a:lnTo>
                <a:cubicBezTo>
                  <a:pt x="19430" y="327"/>
                  <a:pt x="18450" y="1"/>
                  <a:pt x="17442" y="1"/>
                </a:cubicBezTo>
                <a:close/>
              </a:path>
            </a:pathLst>
          </a:custGeom>
          <a:solidFill>
            <a:srgbClr val="E0E0E0">
              <a:alpha val="4089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9" name="Google Shape;1829;p29"/>
          <p:cNvSpPr txBox="1">
            <a:spLocks noGrp="1"/>
          </p:cNvSpPr>
          <p:nvPr>
            <p:ph type="title"/>
          </p:nvPr>
        </p:nvSpPr>
        <p:spPr>
          <a:xfrm>
            <a:off x="950967" y="2419467"/>
            <a:ext cx="4519200" cy="17060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sz="3867"/>
            </a:lvl1pPr>
            <a:lvl2pPr lvl="1" algn="r" rtl="0">
              <a:lnSpc>
                <a:spcPct val="100000"/>
              </a:lnSpc>
              <a:spcBef>
                <a:spcPts val="0"/>
              </a:spcBef>
              <a:spcAft>
                <a:spcPts val="0"/>
              </a:spcAft>
              <a:buSzPts val="2400"/>
              <a:buNone/>
              <a:defRPr sz="3200"/>
            </a:lvl2pPr>
            <a:lvl3pPr lvl="2" algn="r" rtl="0">
              <a:lnSpc>
                <a:spcPct val="100000"/>
              </a:lnSpc>
              <a:spcBef>
                <a:spcPts val="0"/>
              </a:spcBef>
              <a:spcAft>
                <a:spcPts val="0"/>
              </a:spcAft>
              <a:buSzPts val="2400"/>
              <a:buNone/>
              <a:defRPr sz="3200"/>
            </a:lvl3pPr>
            <a:lvl4pPr lvl="3" algn="r" rtl="0">
              <a:lnSpc>
                <a:spcPct val="100000"/>
              </a:lnSpc>
              <a:spcBef>
                <a:spcPts val="0"/>
              </a:spcBef>
              <a:spcAft>
                <a:spcPts val="0"/>
              </a:spcAft>
              <a:buSzPts val="2400"/>
              <a:buNone/>
              <a:defRPr sz="3200"/>
            </a:lvl4pPr>
            <a:lvl5pPr lvl="4" algn="r" rtl="0">
              <a:lnSpc>
                <a:spcPct val="100000"/>
              </a:lnSpc>
              <a:spcBef>
                <a:spcPts val="0"/>
              </a:spcBef>
              <a:spcAft>
                <a:spcPts val="0"/>
              </a:spcAft>
              <a:buSzPts val="2400"/>
              <a:buNone/>
              <a:defRPr sz="3200"/>
            </a:lvl5pPr>
            <a:lvl6pPr lvl="5" algn="r" rtl="0">
              <a:lnSpc>
                <a:spcPct val="100000"/>
              </a:lnSpc>
              <a:spcBef>
                <a:spcPts val="0"/>
              </a:spcBef>
              <a:spcAft>
                <a:spcPts val="0"/>
              </a:spcAft>
              <a:buSzPts val="2400"/>
              <a:buNone/>
              <a:defRPr sz="3200"/>
            </a:lvl6pPr>
            <a:lvl7pPr lvl="6" algn="r" rtl="0">
              <a:lnSpc>
                <a:spcPct val="100000"/>
              </a:lnSpc>
              <a:spcBef>
                <a:spcPts val="0"/>
              </a:spcBef>
              <a:spcAft>
                <a:spcPts val="0"/>
              </a:spcAft>
              <a:buSzPts val="2400"/>
              <a:buNone/>
              <a:defRPr sz="3200"/>
            </a:lvl7pPr>
            <a:lvl8pPr lvl="7" algn="r" rtl="0">
              <a:lnSpc>
                <a:spcPct val="100000"/>
              </a:lnSpc>
              <a:spcBef>
                <a:spcPts val="0"/>
              </a:spcBef>
              <a:spcAft>
                <a:spcPts val="0"/>
              </a:spcAft>
              <a:buSzPts val="2400"/>
              <a:buNone/>
              <a:defRPr sz="3200"/>
            </a:lvl8pPr>
            <a:lvl9pPr lvl="8" algn="r" rtl="0">
              <a:lnSpc>
                <a:spcPct val="100000"/>
              </a:lnSpc>
              <a:spcBef>
                <a:spcPts val="0"/>
              </a:spcBef>
              <a:spcAft>
                <a:spcPts val="0"/>
              </a:spcAft>
              <a:buSzPts val="2400"/>
              <a:buNone/>
              <a:defRPr sz="3200"/>
            </a:lvl9pPr>
          </a:lstStyle>
          <a:p>
            <a:endParaRPr/>
          </a:p>
        </p:txBody>
      </p:sp>
      <p:sp>
        <p:nvSpPr>
          <p:cNvPr id="1830" name="Google Shape;1830;p29"/>
          <p:cNvSpPr txBox="1">
            <a:spLocks noGrp="1"/>
          </p:cNvSpPr>
          <p:nvPr>
            <p:ph type="subTitle" idx="1"/>
          </p:nvPr>
        </p:nvSpPr>
        <p:spPr>
          <a:xfrm>
            <a:off x="950967" y="4328867"/>
            <a:ext cx="4084400" cy="87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1867">
                <a:solidFill>
                  <a:schemeClr val="lt2"/>
                </a:solidFill>
              </a:defRPr>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26669885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1831"/>
        <p:cNvGrpSpPr/>
        <p:nvPr/>
      </p:nvGrpSpPr>
      <p:grpSpPr>
        <a:xfrm>
          <a:off x="0" y="0"/>
          <a:ext cx="0" cy="0"/>
          <a:chOff x="0" y="0"/>
          <a:chExt cx="0" cy="0"/>
        </a:xfrm>
      </p:grpSpPr>
      <p:sp>
        <p:nvSpPr>
          <p:cNvPr id="1832" name="Google Shape;1832;p30"/>
          <p:cNvSpPr/>
          <p:nvPr/>
        </p:nvSpPr>
        <p:spPr>
          <a:xfrm>
            <a:off x="10660797" y="864167"/>
            <a:ext cx="907496" cy="900496"/>
          </a:xfrm>
          <a:custGeom>
            <a:avLst/>
            <a:gdLst/>
            <a:ahLst/>
            <a:cxnLst/>
            <a:rect l="l" t="t" r="r" b="b"/>
            <a:pathLst>
              <a:path w="21650" h="21483" extrusionOk="0">
                <a:moveTo>
                  <a:pt x="10862" y="5719"/>
                </a:moveTo>
                <a:cubicBezTo>
                  <a:pt x="12093" y="5719"/>
                  <a:pt x="13351" y="6179"/>
                  <a:pt x="14378" y="7206"/>
                </a:cubicBezTo>
                <a:cubicBezTo>
                  <a:pt x="17513" y="10341"/>
                  <a:pt x="15278" y="15745"/>
                  <a:pt x="10842" y="15745"/>
                </a:cubicBezTo>
                <a:cubicBezTo>
                  <a:pt x="8073" y="15745"/>
                  <a:pt x="5805" y="13510"/>
                  <a:pt x="5838" y="10741"/>
                </a:cubicBezTo>
                <a:cubicBezTo>
                  <a:pt x="5838" y="7720"/>
                  <a:pt x="8293" y="5719"/>
                  <a:pt x="10862" y="5719"/>
                </a:cubicBezTo>
                <a:close/>
                <a:moveTo>
                  <a:pt x="7773" y="0"/>
                </a:moveTo>
                <a:lnTo>
                  <a:pt x="7773" y="1868"/>
                </a:lnTo>
                <a:cubicBezTo>
                  <a:pt x="7773" y="2402"/>
                  <a:pt x="7473" y="2902"/>
                  <a:pt x="6973" y="3169"/>
                </a:cubicBezTo>
                <a:cubicBezTo>
                  <a:pt x="6706" y="3303"/>
                  <a:pt x="6439" y="3436"/>
                  <a:pt x="6172" y="3603"/>
                </a:cubicBezTo>
                <a:cubicBezTo>
                  <a:pt x="5936" y="3766"/>
                  <a:pt x="5651" y="3851"/>
                  <a:pt x="5364" y="3851"/>
                </a:cubicBezTo>
                <a:cubicBezTo>
                  <a:pt x="5125" y="3851"/>
                  <a:pt x="4884" y="3791"/>
                  <a:pt x="4671" y="3670"/>
                </a:cubicBezTo>
                <a:lnTo>
                  <a:pt x="3036" y="2736"/>
                </a:lnTo>
                <a:lnTo>
                  <a:pt x="1" y="8006"/>
                </a:lnTo>
                <a:lnTo>
                  <a:pt x="1602" y="8940"/>
                </a:lnTo>
                <a:cubicBezTo>
                  <a:pt x="2069" y="9207"/>
                  <a:pt x="2369" y="9741"/>
                  <a:pt x="2336" y="10274"/>
                </a:cubicBezTo>
                <a:lnTo>
                  <a:pt x="2336" y="10741"/>
                </a:lnTo>
                <a:lnTo>
                  <a:pt x="2336" y="11175"/>
                </a:lnTo>
                <a:cubicBezTo>
                  <a:pt x="2369" y="11742"/>
                  <a:pt x="2069" y="12243"/>
                  <a:pt x="1602" y="12543"/>
                </a:cubicBezTo>
                <a:lnTo>
                  <a:pt x="1" y="13477"/>
                </a:lnTo>
                <a:lnTo>
                  <a:pt x="3036" y="18747"/>
                </a:lnTo>
                <a:lnTo>
                  <a:pt x="4638" y="17813"/>
                </a:lnTo>
                <a:cubicBezTo>
                  <a:pt x="4850" y="17691"/>
                  <a:pt x="5091" y="17632"/>
                  <a:pt x="5334" y="17632"/>
                </a:cubicBezTo>
                <a:cubicBezTo>
                  <a:pt x="5624" y="17632"/>
                  <a:pt x="5918" y="17717"/>
                  <a:pt x="6172" y="17880"/>
                </a:cubicBezTo>
                <a:cubicBezTo>
                  <a:pt x="6405" y="18047"/>
                  <a:pt x="6672" y="18180"/>
                  <a:pt x="6939" y="18347"/>
                </a:cubicBezTo>
                <a:cubicBezTo>
                  <a:pt x="7440" y="18580"/>
                  <a:pt x="7740" y="19081"/>
                  <a:pt x="7740" y="19614"/>
                </a:cubicBezTo>
                <a:lnTo>
                  <a:pt x="7740" y="21482"/>
                </a:lnTo>
                <a:lnTo>
                  <a:pt x="13877" y="21482"/>
                </a:lnTo>
                <a:lnTo>
                  <a:pt x="13877" y="19614"/>
                </a:lnTo>
                <a:cubicBezTo>
                  <a:pt x="13877" y="19081"/>
                  <a:pt x="14178" y="18580"/>
                  <a:pt x="14678" y="18347"/>
                </a:cubicBezTo>
                <a:cubicBezTo>
                  <a:pt x="14945" y="18180"/>
                  <a:pt x="15212" y="18047"/>
                  <a:pt x="15445" y="17880"/>
                </a:cubicBezTo>
                <a:cubicBezTo>
                  <a:pt x="15699" y="17717"/>
                  <a:pt x="15993" y="17632"/>
                  <a:pt x="16283" y="17632"/>
                </a:cubicBezTo>
                <a:cubicBezTo>
                  <a:pt x="16526" y="17632"/>
                  <a:pt x="16767" y="17691"/>
                  <a:pt x="16980" y="17813"/>
                </a:cubicBezTo>
                <a:lnTo>
                  <a:pt x="18581" y="18747"/>
                </a:lnTo>
                <a:lnTo>
                  <a:pt x="21650" y="13477"/>
                </a:lnTo>
                <a:lnTo>
                  <a:pt x="20015" y="12543"/>
                </a:lnTo>
                <a:cubicBezTo>
                  <a:pt x="19548" y="12276"/>
                  <a:pt x="19281" y="11742"/>
                  <a:pt x="19315" y="11208"/>
                </a:cubicBezTo>
                <a:lnTo>
                  <a:pt x="19315" y="10741"/>
                </a:lnTo>
                <a:lnTo>
                  <a:pt x="19315" y="10308"/>
                </a:lnTo>
                <a:cubicBezTo>
                  <a:pt x="19281" y="9741"/>
                  <a:pt x="19548" y="9240"/>
                  <a:pt x="20015" y="8940"/>
                </a:cubicBezTo>
                <a:lnTo>
                  <a:pt x="21650" y="8006"/>
                </a:lnTo>
                <a:lnTo>
                  <a:pt x="18614" y="2736"/>
                </a:lnTo>
                <a:lnTo>
                  <a:pt x="16980" y="3670"/>
                </a:lnTo>
                <a:cubicBezTo>
                  <a:pt x="16767" y="3791"/>
                  <a:pt x="16526" y="3851"/>
                  <a:pt x="16283" y="3851"/>
                </a:cubicBezTo>
                <a:cubicBezTo>
                  <a:pt x="15993" y="3851"/>
                  <a:pt x="15699" y="3766"/>
                  <a:pt x="15445" y="3603"/>
                </a:cubicBezTo>
                <a:cubicBezTo>
                  <a:pt x="15212" y="3436"/>
                  <a:pt x="14945" y="3303"/>
                  <a:pt x="14678" y="3169"/>
                </a:cubicBezTo>
                <a:cubicBezTo>
                  <a:pt x="14178" y="2902"/>
                  <a:pt x="13877" y="2402"/>
                  <a:pt x="13877" y="1868"/>
                </a:cubicBezTo>
                <a:lnTo>
                  <a:pt x="13877" y="0"/>
                </a:lnTo>
                <a:close/>
              </a:path>
            </a:pathLst>
          </a:custGeom>
          <a:solidFill>
            <a:srgbClr val="EBEBE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3" name="Google Shape;1833;p30"/>
          <p:cNvSpPr/>
          <p:nvPr/>
        </p:nvSpPr>
        <p:spPr>
          <a:xfrm>
            <a:off x="5557618" y="5756595"/>
            <a:ext cx="703164" cy="707444"/>
          </a:xfrm>
          <a:custGeom>
            <a:avLst/>
            <a:gdLst/>
            <a:ahLst/>
            <a:cxnLst/>
            <a:rect l="l" t="t" r="r" b="b"/>
            <a:pathLst>
              <a:path w="16880" h="16980" extrusionOk="0">
                <a:moveTo>
                  <a:pt x="8388" y="4587"/>
                </a:moveTo>
                <a:cubicBezTo>
                  <a:pt x="8772" y="4587"/>
                  <a:pt x="9170" y="4645"/>
                  <a:pt x="9574" y="4770"/>
                </a:cubicBezTo>
                <a:cubicBezTo>
                  <a:pt x="12877" y="5771"/>
                  <a:pt x="13344" y="10274"/>
                  <a:pt x="10275" y="11909"/>
                </a:cubicBezTo>
                <a:cubicBezTo>
                  <a:pt x="9688" y="12228"/>
                  <a:pt x="9060" y="12379"/>
                  <a:pt x="8441" y="12379"/>
                </a:cubicBezTo>
                <a:cubicBezTo>
                  <a:pt x="7056" y="12379"/>
                  <a:pt x="5719" y="11622"/>
                  <a:pt x="5004" y="10308"/>
                </a:cubicBezTo>
                <a:cubicBezTo>
                  <a:pt x="3568" y="7640"/>
                  <a:pt x="5609" y="4587"/>
                  <a:pt x="8388" y="4587"/>
                </a:cubicBezTo>
                <a:close/>
                <a:moveTo>
                  <a:pt x="6572" y="0"/>
                </a:moveTo>
                <a:lnTo>
                  <a:pt x="2369" y="2235"/>
                </a:lnTo>
                <a:lnTo>
                  <a:pt x="3070" y="3503"/>
                </a:lnTo>
                <a:cubicBezTo>
                  <a:pt x="3270" y="3903"/>
                  <a:pt x="3236" y="4337"/>
                  <a:pt x="3003" y="4704"/>
                </a:cubicBezTo>
                <a:cubicBezTo>
                  <a:pt x="2869" y="4904"/>
                  <a:pt x="2736" y="5104"/>
                  <a:pt x="2636" y="5304"/>
                </a:cubicBezTo>
                <a:cubicBezTo>
                  <a:pt x="2402" y="5671"/>
                  <a:pt x="2035" y="5905"/>
                  <a:pt x="1602" y="5905"/>
                </a:cubicBezTo>
                <a:lnTo>
                  <a:pt x="134" y="5838"/>
                </a:lnTo>
                <a:lnTo>
                  <a:pt x="1" y="10608"/>
                </a:lnTo>
                <a:lnTo>
                  <a:pt x="1435" y="10641"/>
                </a:lnTo>
                <a:cubicBezTo>
                  <a:pt x="1869" y="10675"/>
                  <a:pt x="2236" y="10941"/>
                  <a:pt x="2436" y="11308"/>
                </a:cubicBezTo>
                <a:cubicBezTo>
                  <a:pt x="2469" y="11408"/>
                  <a:pt x="2536" y="11542"/>
                  <a:pt x="2603" y="11642"/>
                </a:cubicBezTo>
                <a:cubicBezTo>
                  <a:pt x="2636" y="11742"/>
                  <a:pt x="2703" y="11842"/>
                  <a:pt x="2769" y="11942"/>
                </a:cubicBezTo>
                <a:cubicBezTo>
                  <a:pt x="2969" y="12309"/>
                  <a:pt x="2969" y="12743"/>
                  <a:pt x="2769" y="13110"/>
                </a:cubicBezTo>
                <a:lnTo>
                  <a:pt x="2002" y="14344"/>
                </a:lnTo>
                <a:lnTo>
                  <a:pt x="6038" y="16846"/>
                </a:lnTo>
                <a:lnTo>
                  <a:pt x="6806" y="15611"/>
                </a:lnTo>
                <a:cubicBezTo>
                  <a:pt x="7022" y="15271"/>
                  <a:pt x="7382" y="15074"/>
                  <a:pt x="7780" y="15074"/>
                </a:cubicBezTo>
                <a:cubicBezTo>
                  <a:pt x="7811" y="15074"/>
                  <a:pt x="7842" y="15075"/>
                  <a:pt x="7873" y="15078"/>
                </a:cubicBezTo>
                <a:cubicBezTo>
                  <a:pt x="8106" y="15078"/>
                  <a:pt x="8340" y="15111"/>
                  <a:pt x="8607" y="15111"/>
                </a:cubicBezTo>
                <a:cubicBezTo>
                  <a:pt x="8632" y="15109"/>
                  <a:pt x="8658" y="15108"/>
                  <a:pt x="8683" y="15108"/>
                </a:cubicBezTo>
                <a:cubicBezTo>
                  <a:pt x="9057" y="15108"/>
                  <a:pt x="9420" y="15335"/>
                  <a:pt x="9608" y="15678"/>
                </a:cubicBezTo>
                <a:lnTo>
                  <a:pt x="10308" y="16979"/>
                </a:lnTo>
                <a:lnTo>
                  <a:pt x="14511" y="14711"/>
                </a:lnTo>
                <a:lnTo>
                  <a:pt x="13811" y="13443"/>
                </a:lnTo>
                <a:cubicBezTo>
                  <a:pt x="13610" y="13076"/>
                  <a:pt x="13610" y="12609"/>
                  <a:pt x="13877" y="12276"/>
                </a:cubicBezTo>
                <a:cubicBezTo>
                  <a:pt x="14011" y="12076"/>
                  <a:pt x="14144" y="11875"/>
                  <a:pt x="14244" y="11675"/>
                </a:cubicBezTo>
                <a:cubicBezTo>
                  <a:pt x="14444" y="11308"/>
                  <a:pt x="14845" y="11075"/>
                  <a:pt x="15278" y="11075"/>
                </a:cubicBezTo>
                <a:lnTo>
                  <a:pt x="16746" y="11108"/>
                </a:lnTo>
                <a:lnTo>
                  <a:pt x="16879" y="6372"/>
                </a:lnTo>
                <a:lnTo>
                  <a:pt x="15412" y="6338"/>
                </a:lnTo>
                <a:cubicBezTo>
                  <a:pt x="14978" y="6305"/>
                  <a:pt x="14611" y="6038"/>
                  <a:pt x="14444" y="5671"/>
                </a:cubicBezTo>
                <a:cubicBezTo>
                  <a:pt x="14378" y="5538"/>
                  <a:pt x="14344" y="5438"/>
                  <a:pt x="14278" y="5337"/>
                </a:cubicBezTo>
                <a:cubicBezTo>
                  <a:pt x="14211" y="5237"/>
                  <a:pt x="14177" y="5137"/>
                  <a:pt x="14111" y="5037"/>
                </a:cubicBezTo>
                <a:cubicBezTo>
                  <a:pt x="13877" y="4670"/>
                  <a:pt x="13877" y="4237"/>
                  <a:pt x="14111" y="3870"/>
                </a:cubicBezTo>
                <a:lnTo>
                  <a:pt x="14878" y="2602"/>
                </a:lnTo>
                <a:lnTo>
                  <a:pt x="10842" y="100"/>
                </a:lnTo>
                <a:lnTo>
                  <a:pt x="10075" y="1368"/>
                </a:lnTo>
                <a:cubicBezTo>
                  <a:pt x="9868" y="1663"/>
                  <a:pt x="9505" y="1880"/>
                  <a:pt x="9147" y="1880"/>
                </a:cubicBezTo>
                <a:cubicBezTo>
                  <a:pt x="9100" y="1880"/>
                  <a:pt x="9053" y="1876"/>
                  <a:pt x="9007" y="1868"/>
                </a:cubicBezTo>
                <a:lnTo>
                  <a:pt x="8273" y="1868"/>
                </a:lnTo>
                <a:cubicBezTo>
                  <a:pt x="7873" y="1868"/>
                  <a:pt x="7473" y="1635"/>
                  <a:pt x="7273" y="1268"/>
                </a:cubicBezTo>
                <a:lnTo>
                  <a:pt x="6572" y="0"/>
                </a:lnTo>
                <a:close/>
              </a:path>
            </a:pathLst>
          </a:custGeom>
          <a:solidFill>
            <a:srgbClr val="EBEBE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4" name="Google Shape;1834;p30"/>
          <p:cNvSpPr/>
          <p:nvPr/>
        </p:nvSpPr>
        <p:spPr>
          <a:xfrm>
            <a:off x="6142449" y="5584301"/>
            <a:ext cx="491924" cy="489252"/>
          </a:xfrm>
          <a:custGeom>
            <a:avLst/>
            <a:gdLst/>
            <a:ahLst/>
            <a:cxnLst/>
            <a:rect l="l" t="t" r="r" b="b"/>
            <a:pathLst>
              <a:path w="11809" h="11743" extrusionOk="0">
                <a:moveTo>
                  <a:pt x="5936" y="3141"/>
                </a:moveTo>
                <a:cubicBezTo>
                  <a:pt x="6607" y="3141"/>
                  <a:pt x="7289" y="3387"/>
                  <a:pt x="7839" y="3937"/>
                </a:cubicBezTo>
                <a:cubicBezTo>
                  <a:pt x="9574" y="5671"/>
                  <a:pt x="8339" y="8607"/>
                  <a:pt x="5904" y="8607"/>
                </a:cubicBezTo>
                <a:cubicBezTo>
                  <a:pt x="4403" y="8607"/>
                  <a:pt x="3169" y="7373"/>
                  <a:pt x="3169" y="5872"/>
                </a:cubicBezTo>
                <a:cubicBezTo>
                  <a:pt x="3169" y="4223"/>
                  <a:pt x="4529" y="3141"/>
                  <a:pt x="5936" y="3141"/>
                </a:cubicBezTo>
                <a:close/>
                <a:moveTo>
                  <a:pt x="4270" y="1"/>
                </a:moveTo>
                <a:lnTo>
                  <a:pt x="4270" y="1001"/>
                </a:lnTo>
                <a:cubicBezTo>
                  <a:pt x="4270" y="1302"/>
                  <a:pt x="4103" y="1569"/>
                  <a:pt x="3836" y="1735"/>
                </a:cubicBezTo>
                <a:cubicBezTo>
                  <a:pt x="3669" y="1802"/>
                  <a:pt x="3536" y="1869"/>
                  <a:pt x="3402" y="1969"/>
                </a:cubicBezTo>
                <a:cubicBezTo>
                  <a:pt x="3279" y="2057"/>
                  <a:pt x="3128" y="2098"/>
                  <a:pt x="2974" y="2098"/>
                </a:cubicBezTo>
                <a:cubicBezTo>
                  <a:pt x="2835" y="2098"/>
                  <a:pt x="2695" y="2065"/>
                  <a:pt x="2569" y="2002"/>
                </a:cubicBezTo>
                <a:lnTo>
                  <a:pt x="1701" y="1502"/>
                </a:lnTo>
                <a:lnTo>
                  <a:pt x="33" y="4371"/>
                </a:lnTo>
                <a:lnTo>
                  <a:pt x="901" y="4871"/>
                </a:lnTo>
                <a:cubicBezTo>
                  <a:pt x="1168" y="5038"/>
                  <a:pt x="1301" y="5305"/>
                  <a:pt x="1301" y="5605"/>
                </a:cubicBezTo>
                <a:lnTo>
                  <a:pt x="1301" y="5872"/>
                </a:lnTo>
                <a:lnTo>
                  <a:pt x="1301" y="6105"/>
                </a:lnTo>
                <a:cubicBezTo>
                  <a:pt x="1301" y="6405"/>
                  <a:pt x="1168" y="6706"/>
                  <a:pt x="901" y="6839"/>
                </a:cubicBezTo>
                <a:lnTo>
                  <a:pt x="0" y="7373"/>
                </a:lnTo>
                <a:lnTo>
                  <a:pt x="1668" y="10241"/>
                </a:lnTo>
                <a:lnTo>
                  <a:pt x="2535" y="9741"/>
                </a:lnTo>
                <a:cubicBezTo>
                  <a:pt x="2655" y="9666"/>
                  <a:pt x="2789" y="9631"/>
                  <a:pt x="2921" y="9631"/>
                </a:cubicBezTo>
                <a:cubicBezTo>
                  <a:pt x="3082" y="9631"/>
                  <a:pt x="3241" y="9683"/>
                  <a:pt x="3369" y="9774"/>
                </a:cubicBezTo>
                <a:cubicBezTo>
                  <a:pt x="3503" y="9841"/>
                  <a:pt x="3636" y="9941"/>
                  <a:pt x="3803" y="10008"/>
                </a:cubicBezTo>
                <a:cubicBezTo>
                  <a:pt x="4070" y="10141"/>
                  <a:pt x="4236" y="10408"/>
                  <a:pt x="4270" y="10742"/>
                </a:cubicBezTo>
                <a:lnTo>
                  <a:pt x="4270" y="11742"/>
                </a:lnTo>
                <a:lnTo>
                  <a:pt x="7605" y="11742"/>
                </a:lnTo>
                <a:lnTo>
                  <a:pt x="7605" y="10742"/>
                </a:lnTo>
                <a:cubicBezTo>
                  <a:pt x="7572" y="10442"/>
                  <a:pt x="7739" y="10175"/>
                  <a:pt x="8006" y="10008"/>
                </a:cubicBezTo>
                <a:cubicBezTo>
                  <a:pt x="8139" y="9941"/>
                  <a:pt x="8273" y="9874"/>
                  <a:pt x="8439" y="9774"/>
                </a:cubicBezTo>
                <a:cubicBezTo>
                  <a:pt x="8563" y="9686"/>
                  <a:pt x="8714" y="9645"/>
                  <a:pt x="8868" y="9645"/>
                </a:cubicBezTo>
                <a:cubicBezTo>
                  <a:pt x="9006" y="9645"/>
                  <a:pt x="9147" y="9678"/>
                  <a:pt x="9273" y="9741"/>
                </a:cubicBezTo>
                <a:lnTo>
                  <a:pt x="10141" y="10241"/>
                </a:lnTo>
                <a:lnTo>
                  <a:pt x="11808" y="7373"/>
                </a:lnTo>
                <a:lnTo>
                  <a:pt x="10941" y="6839"/>
                </a:lnTo>
                <a:cubicBezTo>
                  <a:pt x="10674" y="6706"/>
                  <a:pt x="10508" y="6405"/>
                  <a:pt x="10541" y="6105"/>
                </a:cubicBezTo>
                <a:lnTo>
                  <a:pt x="10541" y="5872"/>
                </a:lnTo>
                <a:lnTo>
                  <a:pt x="10541" y="5638"/>
                </a:lnTo>
                <a:cubicBezTo>
                  <a:pt x="10508" y="5338"/>
                  <a:pt x="10674" y="5038"/>
                  <a:pt x="10941" y="4904"/>
                </a:cubicBezTo>
                <a:lnTo>
                  <a:pt x="11808" y="4371"/>
                </a:lnTo>
                <a:lnTo>
                  <a:pt x="10141" y="1502"/>
                </a:lnTo>
                <a:lnTo>
                  <a:pt x="9273" y="2002"/>
                </a:lnTo>
                <a:cubicBezTo>
                  <a:pt x="9147" y="2065"/>
                  <a:pt x="9006" y="2098"/>
                  <a:pt x="8868" y="2098"/>
                </a:cubicBezTo>
                <a:cubicBezTo>
                  <a:pt x="8714" y="2098"/>
                  <a:pt x="8563" y="2057"/>
                  <a:pt x="8439" y="1969"/>
                </a:cubicBezTo>
                <a:cubicBezTo>
                  <a:pt x="8306" y="1869"/>
                  <a:pt x="8173" y="1802"/>
                  <a:pt x="8006" y="1735"/>
                </a:cubicBezTo>
                <a:cubicBezTo>
                  <a:pt x="7739" y="1569"/>
                  <a:pt x="7605" y="1302"/>
                  <a:pt x="7605" y="1001"/>
                </a:cubicBezTo>
                <a:lnTo>
                  <a:pt x="7605" y="1"/>
                </a:lnTo>
                <a:close/>
              </a:path>
            </a:pathLst>
          </a:custGeom>
          <a:solidFill>
            <a:srgbClr val="EBEBE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5" name="Google Shape;1835;p30"/>
          <p:cNvSpPr/>
          <p:nvPr/>
        </p:nvSpPr>
        <p:spPr>
          <a:xfrm>
            <a:off x="795538" y="864160"/>
            <a:ext cx="907501" cy="786561"/>
          </a:xfrm>
          <a:custGeom>
            <a:avLst/>
            <a:gdLst/>
            <a:ahLst/>
            <a:cxnLst/>
            <a:rect l="l" t="t" r="r" b="b"/>
            <a:pathLst>
              <a:path w="31657" h="27435" extrusionOk="0">
                <a:moveTo>
                  <a:pt x="18080" y="0"/>
                </a:moveTo>
                <a:cubicBezTo>
                  <a:pt x="6338" y="0"/>
                  <a:pt x="0" y="13777"/>
                  <a:pt x="7673" y="22683"/>
                </a:cubicBezTo>
                <a:cubicBezTo>
                  <a:pt x="10313" y="25751"/>
                  <a:pt x="14129" y="27435"/>
                  <a:pt x="18062" y="27435"/>
                </a:cubicBezTo>
                <a:cubicBezTo>
                  <a:pt x="19347" y="27435"/>
                  <a:pt x="20644" y="27255"/>
                  <a:pt x="21916" y="26886"/>
                </a:cubicBezTo>
                <a:cubicBezTo>
                  <a:pt x="27053" y="25418"/>
                  <a:pt x="30856" y="21048"/>
                  <a:pt x="31656" y="15745"/>
                </a:cubicBezTo>
                <a:lnTo>
                  <a:pt x="18080" y="13710"/>
                </a:lnTo>
                <a:lnTo>
                  <a:pt x="18080" y="0"/>
                </a:lnTo>
                <a:close/>
              </a:path>
            </a:pathLst>
          </a:custGeom>
          <a:solidFill>
            <a:srgbClr val="EBEBE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6" name="Google Shape;1836;p30"/>
          <p:cNvSpPr/>
          <p:nvPr/>
        </p:nvSpPr>
        <p:spPr>
          <a:xfrm>
            <a:off x="1394165" y="783826"/>
            <a:ext cx="393995" cy="451409"/>
          </a:xfrm>
          <a:custGeom>
            <a:avLst/>
            <a:gdLst/>
            <a:ahLst/>
            <a:cxnLst/>
            <a:rect l="l" t="t" r="r" b="b"/>
            <a:pathLst>
              <a:path w="13744" h="15745" extrusionOk="0">
                <a:moveTo>
                  <a:pt x="0" y="0"/>
                </a:moveTo>
                <a:lnTo>
                  <a:pt x="0" y="13710"/>
                </a:lnTo>
                <a:lnTo>
                  <a:pt x="13576" y="15745"/>
                </a:lnTo>
                <a:cubicBezTo>
                  <a:pt x="13676" y="15078"/>
                  <a:pt x="13743" y="14377"/>
                  <a:pt x="13743" y="13710"/>
                </a:cubicBezTo>
                <a:cubicBezTo>
                  <a:pt x="13743" y="6138"/>
                  <a:pt x="7572" y="0"/>
                  <a:pt x="0" y="0"/>
                </a:cubicBezTo>
                <a:close/>
              </a:path>
            </a:pathLst>
          </a:custGeom>
          <a:solidFill>
            <a:srgbClr val="DBDBDB"/>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7" name="Google Shape;1837;p30"/>
          <p:cNvSpPr txBox="1">
            <a:spLocks noGrp="1"/>
          </p:cNvSpPr>
          <p:nvPr>
            <p:ph type="title"/>
          </p:nvPr>
        </p:nvSpPr>
        <p:spPr>
          <a:xfrm>
            <a:off x="1965749" y="3439567"/>
            <a:ext cx="3618400" cy="47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900"/>
              <a:buNone/>
              <a:defRPr sz="2800"/>
            </a:lvl1pPr>
            <a:lvl2pPr lvl="1" rtl="0">
              <a:spcBef>
                <a:spcPts val="0"/>
              </a:spcBef>
              <a:spcAft>
                <a:spcPts val="0"/>
              </a:spcAft>
              <a:buSzPts val="2800"/>
              <a:buNone/>
              <a:defRPr>
                <a:latin typeface="Cantarell"/>
                <a:ea typeface="Cantarell"/>
                <a:cs typeface="Cantarell"/>
                <a:sym typeface="Cantarell"/>
              </a:defRPr>
            </a:lvl2pPr>
            <a:lvl3pPr lvl="2" rtl="0">
              <a:spcBef>
                <a:spcPts val="0"/>
              </a:spcBef>
              <a:spcAft>
                <a:spcPts val="0"/>
              </a:spcAft>
              <a:buSzPts val="2800"/>
              <a:buNone/>
              <a:defRPr>
                <a:latin typeface="Cantarell"/>
                <a:ea typeface="Cantarell"/>
                <a:cs typeface="Cantarell"/>
                <a:sym typeface="Cantarell"/>
              </a:defRPr>
            </a:lvl3pPr>
            <a:lvl4pPr lvl="3" rtl="0">
              <a:spcBef>
                <a:spcPts val="0"/>
              </a:spcBef>
              <a:spcAft>
                <a:spcPts val="0"/>
              </a:spcAft>
              <a:buSzPts val="2800"/>
              <a:buNone/>
              <a:defRPr>
                <a:latin typeface="Cantarell"/>
                <a:ea typeface="Cantarell"/>
                <a:cs typeface="Cantarell"/>
                <a:sym typeface="Cantarell"/>
              </a:defRPr>
            </a:lvl4pPr>
            <a:lvl5pPr lvl="4" rtl="0">
              <a:spcBef>
                <a:spcPts val="0"/>
              </a:spcBef>
              <a:spcAft>
                <a:spcPts val="0"/>
              </a:spcAft>
              <a:buSzPts val="2800"/>
              <a:buNone/>
              <a:defRPr>
                <a:latin typeface="Cantarell"/>
                <a:ea typeface="Cantarell"/>
                <a:cs typeface="Cantarell"/>
                <a:sym typeface="Cantarell"/>
              </a:defRPr>
            </a:lvl5pPr>
            <a:lvl6pPr lvl="5" rtl="0">
              <a:spcBef>
                <a:spcPts val="0"/>
              </a:spcBef>
              <a:spcAft>
                <a:spcPts val="0"/>
              </a:spcAft>
              <a:buSzPts val="2800"/>
              <a:buNone/>
              <a:defRPr>
                <a:latin typeface="Cantarell"/>
                <a:ea typeface="Cantarell"/>
                <a:cs typeface="Cantarell"/>
                <a:sym typeface="Cantarell"/>
              </a:defRPr>
            </a:lvl6pPr>
            <a:lvl7pPr lvl="6" rtl="0">
              <a:spcBef>
                <a:spcPts val="0"/>
              </a:spcBef>
              <a:spcAft>
                <a:spcPts val="0"/>
              </a:spcAft>
              <a:buSzPts val="2800"/>
              <a:buNone/>
              <a:defRPr>
                <a:latin typeface="Cantarell"/>
                <a:ea typeface="Cantarell"/>
                <a:cs typeface="Cantarell"/>
                <a:sym typeface="Cantarell"/>
              </a:defRPr>
            </a:lvl7pPr>
            <a:lvl8pPr lvl="7" rtl="0">
              <a:spcBef>
                <a:spcPts val="0"/>
              </a:spcBef>
              <a:spcAft>
                <a:spcPts val="0"/>
              </a:spcAft>
              <a:buSzPts val="2800"/>
              <a:buNone/>
              <a:defRPr>
                <a:latin typeface="Cantarell"/>
                <a:ea typeface="Cantarell"/>
                <a:cs typeface="Cantarell"/>
                <a:sym typeface="Cantarell"/>
              </a:defRPr>
            </a:lvl8pPr>
            <a:lvl9pPr lvl="8" rtl="0">
              <a:spcBef>
                <a:spcPts val="0"/>
              </a:spcBef>
              <a:spcAft>
                <a:spcPts val="0"/>
              </a:spcAft>
              <a:buSzPts val="2800"/>
              <a:buNone/>
              <a:defRPr>
                <a:latin typeface="Cantarell"/>
                <a:ea typeface="Cantarell"/>
                <a:cs typeface="Cantarell"/>
                <a:sym typeface="Cantarell"/>
              </a:defRPr>
            </a:lvl9pPr>
          </a:lstStyle>
          <a:p>
            <a:endParaRPr/>
          </a:p>
        </p:txBody>
      </p:sp>
      <p:sp>
        <p:nvSpPr>
          <p:cNvPr id="1838" name="Google Shape;1838;p30"/>
          <p:cNvSpPr txBox="1">
            <a:spLocks noGrp="1"/>
          </p:cNvSpPr>
          <p:nvPr>
            <p:ph type="title" idx="2"/>
          </p:nvPr>
        </p:nvSpPr>
        <p:spPr>
          <a:xfrm>
            <a:off x="6607851" y="3439567"/>
            <a:ext cx="3618400" cy="475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900"/>
              <a:buNone/>
              <a:defRPr sz="2800"/>
            </a:lvl1pPr>
            <a:lvl2pPr lvl="1" rtl="0">
              <a:spcBef>
                <a:spcPts val="0"/>
              </a:spcBef>
              <a:spcAft>
                <a:spcPts val="0"/>
              </a:spcAft>
              <a:buSzPts val="2800"/>
              <a:buNone/>
              <a:defRPr>
                <a:latin typeface="Cantarell"/>
                <a:ea typeface="Cantarell"/>
                <a:cs typeface="Cantarell"/>
                <a:sym typeface="Cantarell"/>
              </a:defRPr>
            </a:lvl2pPr>
            <a:lvl3pPr lvl="2" rtl="0">
              <a:spcBef>
                <a:spcPts val="0"/>
              </a:spcBef>
              <a:spcAft>
                <a:spcPts val="0"/>
              </a:spcAft>
              <a:buSzPts val="2800"/>
              <a:buNone/>
              <a:defRPr>
                <a:latin typeface="Cantarell"/>
                <a:ea typeface="Cantarell"/>
                <a:cs typeface="Cantarell"/>
                <a:sym typeface="Cantarell"/>
              </a:defRPr>
            </a:lvl3pPr>
            <a:lvl4pPr lvl="3" rtl="0">
              <a:spcBef>
                <a:spcPts val="0"/>
              </a:spcBef>
              <a:spcAft>
                <a:spcPts val="0"/>
              </a:spcAft>
              <a:buSzPts val="2800"/>
              <a:buNone/>
              <a:defRPr>
                <a:latin typeface="Cantarell"/>
                <a:ea typeface="Cantarell"/>
                <a:cs typeface="Cantarell"/>
                <a:sym typeface="Cantarell"/>
              </a:defRPr>
            </a:lvl4pPr>
            <a:lvl5pPr lvl="4" rtl="0">
              <a:spcBef>
                <a:spcPts val="0"/>
              </a:spcBef>
              <a:spcAft>
                <a:spcPts val="0"/>
              </a:spcAft>
              <a:buSzPts val="2800"/>
              <a:buNone/>
              <a:defRPr>
                <a:latin typeface="Cantarell"/>
                <a:ea typeface="Cantarell"/>
                <a:cs typeface="Cantarell"/>
                <a:sym typeface="Cantarell"/>
              </a:defRPr>
            </a:lvl5pPr>
            <a:lvl6pPr lvl="5" rtl="0">
              <a:spcBef>
                <a:spcPts val="0"/>
              </a:spcBef>
              <a:spcAft>
                <a:spcPts val="0"/>
              </a:spcAft>
              <a:buSzPts val="2800"/>
              <a:buNone/>
              <a:defRPr>
                <a:latin typeface="Cantarell"/>
                <a:ea typeface="Cantarell"/>
                <a:cs typeface="Cantarell"/>
                <a:sym typeface="Cantarell"/>
              </a:defRPr>
            </a:lvl6pPr>
            <a:lvl7pPr lvl="6" rtl="0">
              <a:spcBef>
                <a:spcPts val="0"/>
              </a:spcBef>
              <a:spcAft>
                <a:spcPts val="0"/>
              </a:spcAft>
              <a:buSzPts val="2800"/>
              <a:buNone/>
              <a:defRPr>
                <a:latin typeface="Cantarell"/>
                <a:ea typeface="Cantarell"/>
                <a:cs typeface="Cantarell"/>
                <a:sym typeface="Cantarell"/>
              </a:defRPr>
            </a:lvl7pPr>
            <a:lvl8pPr lvl="7" rtl="0">
              <a:spcBef>
                <a:spcPts val="0"/>
              </a:spcBef>
              <a:spcAft>
                <a:spcPts val="0"/>
              </a:spcAft>
              <a:buSzPts val="2800"/>
              <a:buNone/>
              <a:defRPr>
                <a:latin typeface="Cantarell"/>
                <a:ea typeface="Cantarell"/>
                <a:cs typeface="Cantarell"/>
                <a:sym typeface="Cantarell"/>
              </a:defRPr>
            </a:lvl8pPr>
            <a:lvl9pPr lvl="8" rtl="0">
              <a:spcBef>
                <a:spcPts val="0"/>
              </a:spcBef>
              <a:spcAft>
                <a:spcPts val="0"/>
              </a:spcAft>
              <a:buSzPts val="2800"/>
              <a:buNone/>
              <a:defRPr>
                <a:latin typeface="Cantarell"/>
                <a:ea typeface="Cantarell"/>
                <a:cs typeface="Cantarell"/>
                <a:sym typeface="Cantarell"/>
              </a:defRPr>
            </a:lvl9pPr>
          </a:lstStyle>
          <a:p>
            <a:endParaRPr/>
          </a:p>
        </p:txBody>
      </p:sp>
      <p:sp>
        <p:nvSpPr>
          <p:cNvPr id="1839" name="Google Shape;1839;p30"/>
          <p:cNvSpPr txBox="1">
            <a:spLocks noGrp="1"/>
          </p:cNvSpPr>
          <p:nvPr>
            <p:ph type="subTitle" idx="1"/>
          </p:nvPr>
        </p:nvSpPr>
        <p:spPr>
          <a:xfrm>
            <a:off x="1863949" y="3929833"/>
            <a:ext cx="3822000" cy="1074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Font typeface="Hind Guntur"/>
              <a:buNone/>
              <a:defRPr sz="1867">
                <a:solidFill>
                  <a:schemeClr val="lt2"/>
                </a:solidFill>
              </a:defRPr>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840" name="Google Shape;1840;p30"/>
          <p:cNvSpPr txBox="1">
            <a:spLocks noGrp="1"/>
          </p:cNvSpPr>
          <p:nvPr>
            <p:ph type="subTitle" idx="3"/>
          </p:nvPr>
        </p:nvSpPr>
        <p:spPr>
          <a:xfrm>
            <a:off x="6506051" y="3929833"/>
            <a:ext cx="3822000" cy="1074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Font typeface="Hind Guntur"/>
              <a:buNone/>
              <a:defRPr sz="1867">
                <a:solidFill>
                  <a:schemeClr val="lt2"/>
                </a:solidFill>
              </a:defRPr>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841" name="Google Shape;1841;p30"/>
          <p:cNvSpPr txBox="1">
            <a:spLocks noGrp="1"/>
          </p:cNvSpPr>
          <p:nvPr>
            <p:ph type="title" idx="4"/>
          </p:nvPr>
        </p:nvSpPr>
        <p:spPr>
          <a:xfrm>
            <a:off x="960000" y="569267"/>
            <a:ext cx="10272000" cy="710800"/>
          </a:xfrm>
          <a:prstGeom prst="rect">
            <a:avLst/>
          </a:prstGeom>
        </p:spPr>
        <p:txBody>
          <a:bodyPr spcFirstLastPara="1" wrap="square" lIns="0" tIns="91425" rIns="0" bIns="91425" anchor="ctr" anchorCtr="0">
            <a:noAutofit/>
          </a:bodyPr>
          <a:lstStyle>
            <a:lvl1pPr lvl="0" algn="ctr" rtl="0">
              <a:spcBef>
                <a:spcPts val="0"/>
              </a:spcBef>
              <a:spcAft>
                <a:spcPts val="0"/>
              </a:spcAft>
              <a:buClr>
                <a:srgbClr val="212121"/>
              </a:buClr>
              <a:buSzPts val="2800"/>
              <a:buNone/>
              <a:defRPr>
                <a:solidFill>
                  <a:srgbClr val="212121"/>
                </a:solidFill>
              </a:defRPr>
            </a:lvl1pPr>
            <a:lvl2pPr lvl="1"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2pPr>
            <a:lvl3pPr lvl="2"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3pPr>
            <a:lvl4pPr lvl="3"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4pPr>
            <a:lvl5pPr lvl="4"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5pPr>
            <a:lvl6pPr lvl="5"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6pPr>
            <a:lvl7pPr lvl="6"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7pPr>
            <a:lvl8pPr lvl="7"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8pPr>
            <a:lvl9pPr lvl="8"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9pPr>
          </a:lstStyle>
          <a:p>
            <a:endParaRPr/>
          </a:p>
        </p:txBody>
      </p:sp>
    </p:spTree>
    <p:extLst>
      <p:ext uri="{BB962C8B-B14F-4D97-AF65-F5344CB8AC3E}">
        <p14:creationId xmlns:p14="http://schemas.microsoft.com/office/powerpoint/2010/main" val="18277228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842"/>
        <p:cNvGrpSpPr/>
        <p:nvPr/>
      </p:nvGrpSpPr>
      <p:grpSpPr>
        <a:xfrm>
          <a:off x="0" y="0"/>
          <a:ext cx="0" cy="0"/>
          <a:chOff x="0" y="0"/>
          <a:chExt cx="0" cy="0"/>
        </a:xfrm>
      </p:grpSpPr>
      <p:sp>
        <p:nvSpPr>
          <p:cNvPr id="1843" name="Google Shape;1843;p31"/>
          <p:cNvSpPr/>
          <p:nvPr/>
        </p:nvSpPr>
        <p:spPr>
          <a:xfrm flipH="1">
            <a:off x="1233299" y="5092621"/>
            <a:ext cx="9725428" cy="10720"/>
          </a:xfrm>
          <a:custGeom>
            <a:avLst/>
            <a:gdLst/>
            <a:ahLst/>
            <a:cxnLst/>
            <a:rect l="l" t="t" r="r" b="b"/>
            <a:pathLst>
              <a:path w="243684" h="153" extrusionOk="0">
                <a:moveTo>
                  <a:pt x="121857" y="0"/>
                </a:moveTo>
                <a:cubicBezTo>
                  <a:pt x="54561" y="0"/>
                  <a:pt x="1" y="0"/>
                  <a:pt x="1" y="61"/>
                </a:cubicBezTo>
                <a:cubicBezTo>
                  <a:pt x="1" y="122"/>
                  <a:pt x="54561" y="152"/>
                  <a:pt x="121857" y="152"/>
                </a:cubicBezTo>
                <a:cubicBezTo>
                  <a:pt x="189123" y="152"/>
                  <a:pt x="243683" y="122"/>
                  <a:pt x="243683" y="61"/>
                </a:cubicBezTo>
                <a:cubicBezTo>
                  <a:pt x="243683" y="0"/>
                  <a:pt x="189153" y="0"/>
                  <a:pt x="121857" y="0"/>
                </a:cubicBezTo>
                <a:close/>
              </a:path>
            </a:pathLst>
          </a:custGeom>
          <a:solidFill>
            <a:srgbClr val="455A6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844" name="Google Shape;1844;p31"/>
          <p:cNvGrpSpPr/>
          <p:nvPr/>
        </p:nvGrpSpPr>
        <p:grpSpPr>
          <a:xfrm>
            <a:off x="589721" y="2740908"/>
            <a:ext cx="4967713" cy="3575216"/>
            <a:chOff x="1266075" y="1471525"/>
            <a:chExt cx="5021950" cy="3614250"/>
          </a:xfrm>
        </p:grpSpPr>
        <p:sp>
          <p:nvSpPr>
            <p:cNvPr id="1845" name="Google Shape;1845;p31"/>
            <p:cNvSpPr/>
            <p:nvPr/>
          </p:nvSpPr>
          <p:spPr>
            <a:xfrm>
              <a:off x="1266075" y="3872375"/>
              <a:ext cx="5021950" cy="1213400"/>
            </a:xfrm>
            <a:custGeom>
              <a:avLst/>
              <a:gdLst/>
              <a:ahLst/>
              <a:cxnLst/>
              <a:rect l="l" t="t" r="r" b="b"/>
              <a:pathLst>
                <a:path w="200878" h="48536" extrusionOk="0">
                  <a:moveTo>
                    <a:pt x="1" y="1"/>
                  </a:moveTo>
                  <a:lnTo>
                    <a:pt x="1535" y="5471"/>
                  </a:lnTo>
                  <a:lnTo>
                    <a:pt x="149874" y="48535"/>
                  </a:lnTo>
                  <a:lnTo>
                    <a:pt x="200877" y="14878"/>
                  </a:lnTo>
                  <a:lnTo>
                    <a:pt x="200877" y="10275"/>
                  </a:lnTo>
                  <a:lnTo>
                    <a:pt x="1"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6" name="Google Shape;1846;p31"/>
            <p:cNvSpPr/>
            <p:nvPr/>
          </p:nvSpPr>
          <p:spPr>
            <a:xfrm>
              <a:off x="1266075" y="3254450"/>
              <a:ext cx="5021950" cy="1707075"/>
            </a:xfrm>
            <a:custGeom>
              <a:avLst/>
              <a:gdLst/>
              <a:ahLst/>
              <a:cxnLst/>
              <a:rect l="l" t="t" r="r" b="b"/>
              <a:pathLst>
                <a:path w="200878" h="68283" extrusionOk="0">
                  <a:moveTo>
                    <a:pt x="53205" y="0"/>
                  </a:moveTo>
                  <a:lnTo>
                    <a:pt x="1" y="24718"/>
                  </a:lnTo>
                  <a:lnTo>
                    <a:pt x="149874" y="68282"/>
                  </a:lnTo>
                  <a:lnTo>
                    <a:pt x="200877" y="34992"/>
                  </a:lnTo>
                  <a:lnTo>
                    <a:pt x="53205" y="0"/>
                  </a:ln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7" name="Google Shape;1847;p31"/>
            <p:cNvSpPr/>
            <p:nvPr/>
          </p:nvSpPr>
          <p:spPr>
            <a:xfrm>
              <a:off x="5010425" y="4903950"/>
              <a:ext cx="98425" cy="177650"/>
            </a:xfrm>
            <a:custGeom>
              <a:avLst/>
              <a:gdLst/>
              <a:ahLst/>
              <a:cxnLst/>
              <a:rect l="l" t="t" r="r" b="b"/>
              <a:pathLst>
                <a:path w="3937" h="7106" extrusionOk="0">
                  <a:moveTo>
                    <a:pt x="3936" y="1"/>
                  </a:moveTo>
                  <a:lnTo>
                    <a:pt x="3936" y="1"/>
                  </a:lnTo>
                  <a:cubicBezTo>
                    <a:pt x="2502" y="2302"/>
                    <a:pt x="1201" y="4671"/>
                    <a:pt x="0" y="7106"/>
                  </a:cubicBezTo>
                  <a:cubicBezTo>
                    <a:pt x="767" y="5972"/>
                    <a:pt x="1434" y="4804"/>
                    <a:pt x="2068" y="3603"/>
                  </a:cubicBezTo>
                  <a:cubicBezTo>
                    <a:pt x="2735" y="2436"/>
                    <a:pt x="3369" y="1235"/>
                    <a:pt x="3936"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8" name="Google Shape;1848;p31"/>
            <p:cNvSpPr/>
            <p:nvPr/>
          </p:nvSpPr>
          <p:spPr>
            <a:xfrm>
              <a:off x="5132175" y="4824725"/>
              <a:ext cx="98425" cy="176825"/>
            </a:xfrm>
            <a:custGeom>
              <a:avLst/>
              <a:gdLst/>
              <a:ahLst/>
              <a:cxnLst/>
              <a:rect l="l" t="t" r="r" b="b"/>
              <a:pathLst>
                <a:path w="3937" h="7073" extrusionOk="0">
                  <a:moveTo>
                    <a:pt x="3936" y="1"/>
                  </a:moveTo>
                  <a:cubicBezTo>
                    <a:pt x="2502" y="2302"/>
                    <a:pt x="1201" y="4637"/>
                    <a:pt x="0" y="7072"/>
                  </a:cubicBezTo>
                  <a:cubicBezTo>
                    <a:pt x="767" y="5972"/>
                    <a:pt x="1435" y="4804"/>
                    <a:pt x="2068" y="3603"/>
                  </a:cubicBezTo>
                  <a:cubicBezTo>
                    <a:pt x="2769" y="2436"/>
                    <a:pt x="3369" y="1235"/>
                    <a:pt x="3936"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9" name="Google Shape;1849;p31"/>
            <p:cNvSpPr/>
            <p:nvPr/>
          </p:nvSpPr>
          <p:spPr>
            <a:xfrm>
              <a:off x="5253925" y="4744675"/>
              <a:ext cx="98425" cy="177650"/>
            </a:xfrm>
            <a:custGeom>
              <a:avLst/>
              <a:gdLst/>
              <a:ahLst/>
              <a:cxnLst/>
              <a:rect l="l" t="t" r="r" b="b"/>
              <a:pathLst>
                <a:path w="3937" h="7106" extrusionOk="0">
                  <a:moveTo>
                    <a:pt x="3937" y="0"/>
                  </a:moveTo>
                  <a:cubicBezTo>
                    <a:pt x="2502" y="2302"/>
                    <a:pt x="1201" y="4670"/>
                    <a:pt x="0" y="7105"/>
                  </a:cubicBezTo>
                  <a:cubicBezTo>
                    <a:pt x="768" y="5971"/>
                    <a:pt x="1435" y="4804"/>
                    <a:pt x="2069" y="3603"/>
                  </a:cubicBezTo>
                  <a:cubicBezTo>
                    <a:pt x="2769" y="2435"/>
                    <a:pt x="3369" y="1235"/>
                    <a:pt x="3937" y="34"/>
                  </a:cubicBezTo>
                  <a:lnTo>
                    <a:pt x="3937" y="0"/>
                  </a:ln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0" name="Google Shape;1850;p31"/>
            <p:cNvSpPr/>
            <p:nvPr/>
          </p:nvSpPr>
          <p:spPr>
            <a:xfrm>
              <a:off x="5376500" y="4665450"/>
              <a:ext cx="98450" cy="177650"/>
            </a:xfrm>
            <a:custGeom>
              <a:avLst/>
              <a:gdLst/>
              <a:ahLst/>
              <a:cxnLst/>
              <a:rect l="l" t="t" r="r" b="b"/>
              <a:pathLst>
                <a:path w="3938" h="7106" extrusionOk="0">
                  <a:moveTo>
                    <a:pt x="3937" y="0"/>
                  </a:moveTo>
                  <a:lnTo>
                    <a:pt x="3937" y="0"/>
                  </a:lnTo>
                  <a:cubicBezTo>
                    <a:pt x="2469" y="2302"/>
                    <a:pt x="1168" y="4670"/>
                    <a:pt x="1" y="7106"/>
                  </a:cubicBezTo>
                  <a:cubicBezTo>
                    <a:pt x="735" y="5971"/>
                    <a:pt x="1435" y="4804"/>
                    <a:pt x="2069" y="3603"/>
                  </a:cubicBezTo>
                  <a:cubicBezTo>
                    <a:pt x="2736" y="2436"/>
                    <a:pt x="3370" y="1235"/>
                    <a:pt x="393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1" name="Google Shape;1851;p31"/>
            <p:cNvSpPr/>
            <p:nvPr/>
          </p:nvSpPr>
          <p:spPr>
            <a:xfrm>
              <a:off x="5498275" y="4586225"/>
              <a:ext cx="97575" cy="176825"/>
            </a:xfrm>
            <a:custGeom>
              <a:avLst/>
              <a:gdLst/>
              <a:ahLst/>
              <a:cxnLst/>
              <a:rect l="l" t="t" r="r" b="b"/>
              <a:pathLst>
                <a:path w="3903" h="7073" extrusionOk="0">
                  <a:moveTo>
                    <a:pt x="3903" y="1"/>
                  </a:moveTo>
                  <a:lnTo>
                    <a:pt x="3903" y="1"/>
                  </a:lnTo>
                  <a:cubicBezTo>
                    <a:pt x="3169" y="1135"/>
                    <a:pt x="2468" y="2302"/>
                    <a:pt x="1868" y="3503"/>
                  </a:cubicBezTo>
                  <a:cubicBezTo>
                    <a:pt x="1168" y="4637"/>
                    <a:pt x="534" y="5838"/>
                    <a:pt x="0" y="7072"/>
                  </a:cubicBezTo>
                  <a:cubicBezTo>
                    <a:pt x="734" y="5971"/>
                    <a:pt x="1434" y="4804"/>
                    <a:pt x="2035" y="3603"/>
                  </a:cubicBezTo>
                  <a:cubicBezTo>
                    <a:pt x="2735" y="2436"/>
                    <a:pt x="3369" y="1235"/>
                    <a:pt x="3903"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2" name="Google Shape;1852;p31"/>
            <p:cNvSpPr/>
            <p:nvPr/>
          </p:nvSpPr>
          <p:spPr>
            <a:xfrm>
              <a:off x="5620025" y="4507000"/>
              <a:ext cx="98425" cy="176825"/>
            </a:xfrm>
            <a:custGeom>
              <a:avLst/>
              <a:gdLst/>
              <a:ahLst/>
              <a:cxnLst/>
              <a:rect l="l" t="t" r="r" b="b"/>
              <a:pathLst>
                <a:path w="3937" h="7073" extrusionOk="0">
                  <a:moveTo>
                    <a:pt x="3936" y="1"/>
                  </a:moveTo>
                  <a:lnTo>
                    <a:pt x="3936" y="1"/>
                  </a:lnTo>
                  <a:cubicBezTo>
                    <a:pt x="2469" y="2269"/>
                    <a:pt x="1168" y="4637"/>
                    <a:pt x="0" y="7072"/>
                  </a:cubicBezTo>
                  <a:cubicBezTo>
                    <a:pt x="734" y="5938"/>
                    <a:pt x="1435" y="4771"/>
                    <a:pt x="2068" y="3570"/>
                  </a:cubicBezTo>
                  <a:cubicBezTo>
                    <a:pt x="2735" y="2402"/>
                    <a:pt x="3369" y="1235"/>
                    <a:pt x="3936"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3" name="Google Shape;1853;p31"/>
            <p:cNvSpPr/>
            <p:nvPr/>
          </p:nvSpPr>
          <p:spPr>
            <a:xfrm>
              <a:off x="5741775" y="4426950"/>
              <a:ext cx="98425" cy="177650"/>
            </a:xfrm>
            <a:custGeom>
              <a:avLst/>
              <a:gdLst/>
              <a:ahLst/>
              <a:cxnLst/>
              <a:rect l="l" t="t" r="r" b="b"/>
              <a:pathLst>
                <a:path w="3937" h="7106" extrusionOk="0">
                  <a:moveTo>
                    <a:pt x="3936" y="0"/>
                  </a:moveTo>
                  <a:lnTo>
                    <a:pt x="3936" y="0"/>
                  </a:lnTo>
                  <a:cubicBezTo>
                    <a:pt x="2502" y="2302"/>
                    <a:pt x="1168" y="4670"/>
                    <a:pt x="0" y="7105"/>
                  </a:cubicBezTo>
                  <a:cubicBezTo>
                    <a:pt x="734" y="5971"/>
                    <a:pt x="1435" y="4804"/>
                    <a:pt x="2068" y="3603"/>
                  </a:cubicBezTo>
                  <a:cubicBezTo>
                    <a:pt x="2736" y="2435"/>
                    <a:pt x="3369" y="1234"/>
                    <a:pt x="3936"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4" name="Google Shape;1854;p31"/>
            <p:cNvSpPr/>
            <p:nvPr/>
          </p:nvSpPr>
          <p:spPr>
            <a:xfrm>
              <a:off x="5863525" y="4347725"/>
              <a:ext cx="98425" cy="176825"/>
            </a:xfrm>
            <a:custGeom>
              <a:avLst/>
              <a:gdLst/>
              <a:ahLst/>
              <a:cxnLst/>
              <a:rect l="l" t="t" r="r" b="b"/>
              <a:pathLst>
                <a:path w="3937" h="7073" extrusionOk="0">
                  <a:moveTo>
                    <a:pt x="3937" y="0"/>
                  </a:moveTo>
                  <a:cubicBezTo>
                    <a:pt x="3169" y="1134"/>
                    <a:pt x="2502" y="2302"/>
                    <a:pt x="1869" y="3503"/>
                  </a:cubicBezTo>
                  <a:cubicBezTo>
                    <a:pt x="1168" y="4670"/>
                    <a:pt x="568" y="5838"/>
                    <a:pt x="1" y="7072"/>
                  </a:cubicBezTo>
                  <a:cubicBezTo>
                    <a:pt x="734" y="5971"/>
                    <a:pt x="1435" y="4804"/>
                    <a:pt x="2069" y="3603"/>
                  </a:cubicBezTo>
                  <a:cubicBezTo>
                    <a:pt x="2736" y="2435"/>
                    <a:pt x="3370" y="1235"/>
                    <a:pt x="393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5" name="Google Shape;1855;p31"/>
            <p:cNvSpPr/>
            <p:nvPr/>
          </p:nvSpPr>
          <p:spPr>
            <a:xfrm>
              <a:off x="5985275" y="4268500"/>
              <a:ext cx="98425" cy="176825"/>
            </a:xfrm>
            <a:custGeom>
              <a:avLst/>
              <a:gdLst/>
              <a:ahLst/>
              <a:cxnLst/>
              <a:rect l="l" t="t" r="r" b="b"/>
              <a:pathLst>
                <a:path w="3937" h="7073" extrusionOk="0">
                  <a:moveTo>
                    <a:pt x="3937" y="0"/>
                  </a:moveTo>
                  <a:lnTo>
                    <a:pt x="3937" y="0"/>
                  </a:lnTo>
                  <a:cubicBezTo>
                    <a:pt x="2502" y="2269"/>
                    <a:pt x="1202" y="4637"/>
                    <a:pt x="1" y="7072"/>
                  </a:cubicBezTo>
                  <a:cubicBezTo>
                    <a:pt x="768" y="5938"/>
                    <a:pt x="1435" y="4770"/>
                    <a:pt x="2069" y="3603"/>
                  </a:cubicBezTo>
                  <a:cubicBezTo>
                    <a:pt x="2736" y="2435"/>
                    <a:pt x="3370" y="1235"/>
                    <a:pt x="393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6" name="Google Shape;1856;p31"/>
            <p:cNvSpPr/>
            <p:nvPr/>
          </p:nvSpPr>
          <p:spPr>
            <a:xfrm>
              <a:off x="6107025" y="4189275"/>
              <a:ext cx="98425" cy="176825"/>
            </a:xfrm>
            <a:custGeom>
              <a:avLst/>
              <a:gdLst/>
              <a:ahLst/>
              <a:cxnLst/>
              <a:rect l="l" t="t" r="r" b="b"/>
              <a:pathLst>
                <a:path w="3937" h="7073" extrusionOk="0">
                  <a:moveTo>
                    <a:pt x="3937" y="0"/>
                  </a:moveTo>
                  <a:lnTo>
                    <a:pt x="3937" y="0"/>
                  </a:lnTo>
                  <a:cubicBezTo>
                    <a:pt x="3203" y="1101"/>
                    <a:pt x="2503" y="2269"/>
                    <a:pt x="1869" y="3470"/>
                  </a:cubicBezTo>
                  <a:cubicBezTo>
                    <a:pt x="1202" y="4637"/>
                    <a:pt x="568" y="5838"/>
                    <a:pt x="1" y="7072"/>
                  </a:cubicBezTo>
                  <a:cubicBezTo>
                    <a:pt x="768" y="5938"/>
                    <a:pt x="1435" y="4771"/>
                    <a:pt x="2069" y="3570"/>
                  </a:cubicBezTo>
                  <a:cubicBezTo>
                    <a:pt x="2769" y="2402"/>
                    <a:pt x="3370" y="1201"/>
                    <a:pt x="3937"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7" name="Google Shape;1857;p31"/>
            <p:cNvSpPr/>
            <p:nvPr/>
          </p:nvSpPr>
          <p:spPr>
            <a:xfrm>
              <a:off x="6228775" y="4180100"/>
              <a:ext cx="59250" cy="106775"/>
            </a:xfrm>
            <a:custGeom>
              <a:avLst/>
              <a:gdLst/>
              <a:ahLst/>
              <a:cxnLst/>
              <a:rect l="l" t="t" r="r" b="b"/>
              <a:pathLst>
                <a:path w="2370" h="4271" extrusionOk="0">
                  <a:moveTo>
                    <a:pt x="2369" y="1"/>
                  </a:moveTo>
                  <a:lnTo>
                    <a:pt x="2369" y="1"/>
                  </a:lnTo>
                  <a:cubicBezTo>
                    <a:pt x="1869" y="668"/>
                    <a:pt x="1469" y="1368"/>
                    <a:pt x="1102" y="2102"/>
                  </a:cubicBezTo>
                  <a:cubicBezTo>
                    <a:pt x="668" y="2769"/>
                    <a:pt x="301" y="3503"/>
                    <a:pt x="1" y="4270"/>
                  </a:cubicBezTo>
                  <a:cubicBezTo>
                    <a:pt x="501" y="3603"/>
                    <a:pt x="935" y="2903"/>
                    <a:pt x="1302" y="2169"/>
                  </a:cubicBezTo>
                  <a:cubicBezTo>
                    <a:pt x="1702" y="1502"/>
                    <a:pt x="2069" y="768"/>
                    <a:pt x="2369"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8" name="Google Shape;1858;p31"/>
            <p:cNvSpPr/>
            <p:nvPr/>
          </p:nvSpPr>
          <p:spPr>
            <a:xfrm>
              <a:off x="4849475" y="4916450"/>
              <a:ext cx="130950" cy="158475"/>
            </a:xfrm>
            <a:custGeom>
              <a:avLst/>
              <a:gdLst/>
              <a:ahLst/>
              <a:cxnLst/>
              <a:rect l="l" t="t" r="r" b="b"/>
              <a:pathLst>
                <a:path w="5238" h="6339" extrusionOk="0">
                  <a:moveTo>
                    <a:pt x="0" y="1"/>
                  </a:moveTo>
                  <a:cubicBezTo>
                    <a:pt x="167" y="335"/>
                    <a:pt x="400" y="668"/>
                    <a:pt x="667" y="1002"/>
                  </a:cubicBezTo>
                  <a:cubicBezTo>
                    <a:pt x="1101" y="1602"/>
                    <a:pt x="1735" y="2436"/>
                    <a:pt x="2435" y="3303"/>
                  </a:cubicBezTo>
                  <a:cubicBezTo>
                    <a:pt x="3169" y="4171"/>
                    <a:pt x="3836" y="4971"/>
                    <a:pt x="4370" y="5505"/>
                  </a:cubicBezTo>
                  <a:cubicBezTo>
                    <a:pt x="4603" y="5805"/>
                    <a:pt x="4904" y="6072"/>
                    <a:pt x="5237" y="6339"/>
                  </a:cubicBezTo>
                  <a:cubicBezTo>
                    <a:pt x="5004" y="6005"/>
                    <a:pt x="4737" y="5705"/>
                    <a:pt x="4470" y="5405"/>
                  </a:cubicBezTo>
                  <a:lnTo>
                    <a:pt x="2602" y="3170"/>
                  </a:lnTo>
                  <a:lnTo>
                    <a:pt x="767" y="902"/>
                  </a:lnTo>
                  <a:cubicBezTo>
                    <a:pt x="534" y="568"/>
                    <a:pt x="267" y="268"/>
                    <a:pt x="0"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9" name="Google Shape;1859;p31"/>
            <p:cNvSpPr/>
            <p:nvPr/>
          </p:nvSpPr>
          <p:spPr>
            <a:xfrm>
              <a:off x="4677675" y="4866425"/>
              <a:ext cx="130125" cy="159300"/>
            </a:xfrm>
            <a:custGeom>
              <a:avLst/>
              <a:gdLst/>
              <a:ahLst/>
              <a:cxnLst/>
              <a:rect l="l" t="t" r="r" b="b"/>
              <a:pathLst>
                <a:path w="5205" h="6372" extrusionOk="0">
                  <a:moveTo>
                    <a:pt x="1" y="1"/>
                  </a:moveTo>
                  <a:cubicBezTo>
                    <a:pt x="167" y="367"/>
                    <a:pt x="401" y="701"/>
                    <a:pt x="634" y="1035"/>
                  </a:cubicBezTo>
                  <a:cubicBezTo>
                    <a:pt x="1101" y="1635"/>
                    <a:pt x="1702" y="2469"/>
                    <a:pt x="2436" y="3336"/>
                  </a:cubicBezTo>
                  <a:cubicBezTo>
                    <a:pt x="3170" y="4204"/>
                    <a:pt x="3837" y="4971"/>
                    <a:pt x="4370" y="5538"/>
                  </a:cubicBezTo>
                  <a:cubicBezTo>
                    <a:pt x="4604" y="5838"/>
                    <a:pt x="4904" y="6105"/>
                    <a:pt x="5204" y="6372"/>
                  </a:cubicBezTo>
                  <a:cubicBezTo>
                    <a:pt x="5004" y="6038"/>
                    <a:pt x="4737" y="5705"/>
                    <a:pt x="4470" y="5438"/>
                  </a:cubicBezTo>
                  <a:cubicBezTo>
                    <a:pt x="3937" y="4804"/>
                    <a:pt x="3303" y="4037"/>
                    <a:pt x="2602" y="3203"/>
                  </a:cubicBezTo>
                  <a:lnTo>
                    <a:pt x="768" y="935"/>
                  </a:lnTo>
                  <a:cubicBezTo>
                    <a:pt x="534" y="601"/>
                    <a:pt x="267" y="301"/>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0" name="Google Shape;1860;p31"/>
            <p:cNvSpPr/>
            <p:nvPr/>
          </p:nvSpPr>
          <p:spPr>
            <a:xfrm>
              <a:off x="4505050" y="4818050"/>
              <a:ext cx="130950" cy="158475"/>
            </a:xfrm>
            <a:custGeom>
              <a:avLst/>
              <a:gdLst/>
              <a:ahLst/>
              <a:cxnLst/>
              <a:rect l="l" t="t" r="r" b="b"/>
              <a:pathLst>
                <a:path w="5238" h="6339" extrusionOk="0">
                  <a:moveTo>
                    <a:pt x="1" y="1"/>
                  </a:moveTo>
                  <a:cubicBezTo>
                    <a:pt x="201" y="368"/>
                    <a:pt x="434" y="701"/>
                    <a:pt x="668" y="1002"/>
                  </a:cubicBezTo>
                  <a:cubicBezTo>
                    <a:pt x="1101" y="1602"/>
                    <a:pt x="1735" y="2436"/>
                    <a:pt x="2469" y="3303"/>
                  </a:cubicBezTo>
                  <a:cubicBezTo>
                    <a:pt x="3203" y="4204"/>
                    <a:pt x="3870" y="4971"/>
                    <a:pt x="4370" y="5505"/>
                  </a:cubicBezTo>
                  <a:cubicBezTo>
                    <a:pt x="4637" y="5805"/>
                    <a:pt x="4938" y="6105"/>
                    <a:pt x="5238" y="6339"/>
                  </a:cubicBezTo>
                  <a:cubicBezTo>
                    <a:pt x="5004" y="6005"/>
                    <a:pt x="4771" y="5705"/>
                    <a:pt x="4504" y="5405"/>
                  </a:cubicBezTo>
                  <a:lnTo>
                    <a:pt x="2636" y="3170"/>
                  </a:lnTo>
                  <a:lnTo>
                    <a:pt x="801" y="901"/>
                  </a:lnTo>
                  <a:cubicBezTo>
                    <a:pt x="568" y="568"/>
                    <a:pt x="301" y="268"/>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1" name="Google Shape;1861;p31"/>
            <p:cNvSpPr/>
            <p:nvPr/>
          </p:nvSpPr>
          <p:spPr>
            <a:xfrm>
              <a:off x="4333275" y="4768850"/>
              <a:ext cx="130950" cy="159300"/>
            </a:xfrm>
            <a:custGeom>
              <a:avLst/>
              <a:gdLst/>
              <a:ahLst/>
              <a:cxnLst/>
              <a:rect l="l" t="t" r="r" b="b"/>
              <a:pathLst>
                <a:path w="5238" h="6372" extrusionOk="0">
                  <a:moveTo>
                    <a:pt x="0" y="1"/>
                  </a:moveTo>
                  <a:lnTo>
                    <a:pt x="0" y="1"/>
                  </a:lnTo>
                  <a:cubicBezTo>
                    <a:pt x="200" y="368"/>
                    <a:pt x="400" y="701"/>
                    <a:pt x="667" y="1035"/>
                  </a:cubicBezTo>
                  <a:cubicBezTo>
                    <a:pt x="1101" y="1635"/>
                    <a:pt x="1735" y="2436"/>
                    <a:pt x="2469" y="3336"/>
                  </a:cubicBezTo>
                  <a:cubicBezTo>
                    <a:pt x="3169" y="4204"/>
                    <a:pt x="3870" y="4971"/>
                    <a:pt x="4370" y="5538"/>
                  </a:cubicBezTo>
                  <a:cubicBezTo>
                    <a:pt x="4637" y="5838"/>
                    <a:pt x="4937" y="6105"/>
                    <a:pt x="5237" y="6372"/>
                  </a:cubicBezTo>
                  <a:cubicBezTo>
                    <a:pt x="5004" y="6038"/>
                    <a:pt x="4770" y="5705"/>
                    <a:pt x="4503" y="5438"/>
                  </a:cubicBezTo>
                  <a:lnTo>
                    <a:pt x="2635" y="3203"/>
                  </a:lnTo>
                  <a:lnTo>
                    <a:pt x="801" y="935"/>
                  </a:lnTo>
                  <a:cubicBezTo>
                    <a:pt x="567" y="601"/>
                    <a:pt x="300" y="301"/>
                    <a:pt x="0"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2" name="Google Shape;1862;p31"/>
            <p:cNvSpPr/>
            <p:nvPr/>
          </p:nvSpPr>
          <p:spPr>
            <a:xfrm>
              <a:off x="4161475" y="4720500"/>
              <a:ext cx="130950" cy="158450"/>
            </a:xfrm>
            <a:custGeom>
              <a:avLst/>
              <a:gdLst/>
              <a:ahLst/>
              <a:cxnLst/>
              <a:rect l="l" t="t" r="r" b="b"/>
              <a:pathLst>
                <a:path w="5238" h="6338" extrusionOk="0">
                  <a:moveTo>
                    <a:pt x="1" y="0"/>
                  </a:moveTo>
                  <a:lnTo>
                    <a:pt x="1" y="0"/>
                  </a:lnTo>
                  <a:cubicBezTo>
                    <a:pt x="201" y="334"/>
                    <a:pt x="401" y="701"/>
                    <a:pt x="668" y="1001"/>
                  </a:cubicBezTo>
                  <a:cubicBezTo>
                    <a:pt x="1101" y="1601"/>
                    <a:pt x="1735" y="2435"/>
                    <a:pt x="2469" y="3302"/>
                  </a:cubicBezTo>
                  <a:cubicBezTo>
                    <a:pt x="3169" y="4203"/>
                    <a:pt x="3870" y="4970"/>
                    <a:pt x="4370" y="5504"/>
                  </a:cubicBezTo>
                  <a:cubicBezTo>
                    <a:pt x="4637" y="5804"/>
                    <a:pt x="4937" y="6104"/>
                    <a:pt x="5238" y="6338"/>
                  </a:cubicBezTo>
                  <a:cubicBezTo>
                    <a:pt x="5004" y="6004"/>
                    <a:pt x="4771" y="5704"/>
                    <a:pt x="4504" y="5404"/>
                  </a:cubicBezTo>
                  <a:cubicBezTo>
                    <a:pt x="3970" y="4770"/>
                    <a:pt x="3336" y="4003"/>
                    <a:pt x="2636" y="3169"/>
                  </a:cubicBezTo>
                  <a:lnTo>
                    <a:pt x="801" y="901"/>
                  </a:lnTo>
                  <a:cubicBezTo>
                    <a:pt x="568" y="567"/>
                    <a:pt x="301" y="267"/>
                    <a:pt x="1"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3" name="Google Shape;1863;p31"/>
            <p:cNvSpPr/>
            <p:nvPr/>
          </p:nvSpPr>
          <p:spPr>
            <a:xfrm>
              <a:off x="3989675" y="4671275"/>
              <a:ext cx="130975" cy="158475"/>
            </a:xfrm>
            <a:custGeom>
              <a:avLst/>
              <a:gdLst/>
              <a:ahLst/>
              <a:cxnLst/>
              <a:rect l="l" t="t" r="r" b="b"/>
              <a:pathLst>
                <a:path w="5239" h="6339" extrusionOk="0">
                  <a:moveTo>
                    <a:pt x="1" y="1"/>
                  </a:moveTo>
                  <a:lnTo>
                    <a:pt x="1" y="1"/>
                  </a:lnTo>
                  <a:cubicBezTo>
                    <a:pt x="201" y="368"/>
                    <a:pt x="401" y="701"/>
                    <a:pt x="668" y="1002"/>
                  </a:cubicBezTo>
                  <a:cubicBezTo>
                    <a:pt x="1102" y="1635"/>
                    <a:pt x="1736" y="2436"/>
                    <a:pt x="2469" y="3337"/>
                  </a:cubicBezTo>
                  <a:cubicBezTo>
                    <a:pt x="3170" y="4204"/>
                    <a:pt x="3870" y="4971"/>
                    <a:pt x="4371" y="5505"/>
                  </a:cubicBezTo>
                  <a:cubicBezTo>
                    <a:pt x="4638" y="5838"/>
                    <a:pt x="4904" y="6105"/>
                    <a:pt x="5238" y="6339"/>
                  </a:cubicBezTo>
                  <a:cubicBezTo>
                    <a:pt x="5005" y="6005"/>
                    <a:pt x="4771" y="5705"/>
                    <a:pt x="4471" y="5405"/>
                  </a:cubicBezTo>
                  <a:lnTo>
                    <a:pt x="2603" y="3170"/>
                  </a:lnTo>
                  <a:lnTo>
                    <a:pt x="802" y="935"/>
                  </a:lnTo>
                  <a:cubicBezTo>
                    <a:pt x="535" y="601"/>
                    <a:pt x="301" y="301"/>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4" name="Google Shape;1864;p31"/>
            <p:cNvSpPr/>
            <p:nvPr/>
          </p:nvSpPr>
          <p:spPr>
            <a:xfrm>
              <a:off x="3817900" y="4622925"/>
              <a:ext cx="130950" cy="158475"/>
            </a:xfrm>
            <a:custGeom>
              <a:avLst/>
              <a:gdLst/>
              <a:ahLst/>
              <a:cxnLst/>
              <a:rect l="l" t="t" r="r" b="b"/>
              <a:pathLst>
                <a:path w="5238" h="6339" extrusionOk="0">
                  <a:moveTo>
                    <a:pt x="0" y="0"/>
                  </a:moveTo>
                  <a:cubicBezTo>
                    <a:pt x="167" y="334"/>
                    <a:pt x="401" y="667"/>
                    <a:pt x="668" y="1001"/>
                  </a:cubicBezTo>
                  <a:cubicBezTo>
                    <a:pt x="1101" y="1601"/>
                    <a:pt x="1735" y="2402"/>
                    <a:pt x="2435" y="3303"/>
                  </a:cubicBezTo>
                  <a:cubicBezTo>
                    <a:pt x="3169" y="4170"/>
                    <a:pt x="3870" y="4970"/>
                    <a:pt x="4370" y="5504"/>
                  </a:cubicBezTo>
                  <a:cubicBezTo>
                    <a:pt x="4637" y="5804"/>
                    <a:pt x="4904" y="6071"/>
                    <a:pt x="5237" y="6338"/>
                  </a:cubicBezTo>
                  <a:cubicBezTo>
                    <a:pt x="5004" y="6005"/>
                    <a:pt x="4770" y="5671"/>
                    <a:pt x="4470" y="5404"/>
                  </a:cubicBezTo>
                  <a:lnTo>
                    <a:pt x="2602" y="3169"/>
                  </a:lnTo>
                  <a:lnTo>
                    <a:pt x="768" y="901"/>
                  </a:lnTo>
                  <a:cubicBezTo>
                    <a:pt x="534" y="567"/>
                    <a:pt x="267" y="267"/>
                    <a:pt x="0"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5" name="Google Shape;1865;p31"/>
            <p:cNvSpPr/>
            <p:nvPr/>
          </p:nvSpPr>
          <p:spPr>
            <a:xfrm>
              <a:off x="3646100" y="4563700"/>
              <a:ext cx="130950" cy="159325"/>
            </a:xfrm>
            <a:custGeom>
              <a:avLst/>
              <a:gdLst/>
              <a:ahLst/>
              <a:cxnLst/>
              <a:rect l="l" t="t" r="r" b="b"/>
              <a:pathLst>
                <a:path w="5238" h="6373" extrusionOk="0">
                  <a:moveTo>
                    <a:pt x="1" y="1"/>
                  </a:moveTo>
                  <a:lnTo>
                    <a:pt x="1" y="1"/>
                  </a:lnTo>
                  <a:cubicBezTo>
                    <a:pt x="168" y="368"/>
                    <a:pt x="401" y="701"/>
                    <a:pt x="668" y="1035"/>
                  </a:cubicBezTo>
                  <a:cubicBezTo>
                    <a:pt x="1102" y="1635"/>
                    <a:pt x="1735" y="2436"/>
                    <a:pt x="2436" y="3337"/>
                  </a:cubicBezTo>
                  <a:cubicBezTo>
                    <a:pt x="3170" y="4204"/>
                    <a:pt x="3870" y="4971"/>
                    <a:pt x="4371" y="5538"/>
                  </a:cubicBezTo>
                  <a:cubicBezTo>
                    <a:pt x="4637" y="5838"/>
                    <a:pt x="4904" y="6105"/>
                    <a:pt x="5238" y="6372"/>
                  </a:cubicBezTo>
                  <a:cubicBezTo>
                    <a:pt x="5004" y="6039"/>
                    <a:pt x="4738" y="5705"/>
                    <a:pt x="4471" y="5438"/>
                  </a:cubicBezTo>
                  <a:lnTo>
                    <a:pt x="2603" y="3203"/>
                  </a:lnTo>
                  <a:lnTo>
                    <a:pt x="768" y="935"/>
                  </a:lnTo>
                  <a:cubicBezTo>
                    <a:pt x="535" y="601"/>
                    <a:pt x="268" y="301"/>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6" name="Google Shape;1866;p31"/>
            <p:cNvSpPr/>
            <p:nvPr/>
          </p:nvSpPr>
          <p:spPr>
            <a:xfrm>
              <a:off x="3454300" y="4511175"/>
              <a:ext cx="130950" cy="158475"/>
            </a:xfrm>
            <a:custGeom>
              <a:avLst/>
              <a:gdLst/>
              <a:ahLst/>
              <a:cxnLst/>
              <a:rect l="l" t="t" r="r" b="b"/>
              <a:pathLst>
                <a:path w="5238" h="6339" extrusionOk="0">
                  <a:moveTo>
                    <a:pt x="1" y="0"/>
                  </a:moveTo>
                  <a:cubicBezTo>
                    <a:pt x="201" y="334"/>
                    <a:pt x="434" y="668"/>
                    <a:pt x="668" y="1001"/>
                  </a:cubicBezTo>
                  <a:cubicBezTo>
                    <a:pt x="1101" y="1602"/>
                    <a:pt x="1735" y="2435"/>
                    <a:pt x="2469" y="3303"/>
                  </a:cubicBezTo>
                  <a:cubicBezTo>
                    <a:pt x="3170" y="4170"/>
                    <a:pt x="3870" y="4971"/>
                    <a:pt x="4370" y="5504"/>
                  </a:cubicBezTo>
                  <a:cubicBezTo>
                    <a:pt x="4637" y="5805"/>
                    <a:pt x="4938" y="6071"/>
                    <a:pt x="5238" y="6338"/>
                  </a:cubicBezTo>
                  <a:cubicBezTo>
                    <a:pt x="5038" y="6005"/>
                    <a:pt x="4771" y="5704"/>
                    <a:pt x="4504" y="5404"/>
                  </a:cubicBezTo>
                  <a:cubicBezTo>
                    <a:pt x="3970" y="4770"/>
                    <a:pt x="3336" y="4003"/>
                    <a:pt x="2636" y="3169"/>
                  </a:cubicBezTo>
                  <a:lnTo>
                    <a:pt x="801" y="901"/>
                  </a:lnTo>
                  <a:cubicBezTo>
                    <a:pt x="568" y="567"/>
                    <a:pt x="301" y="267"/>
                    <a:pt x="1"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7" name="Google Shape;1867;p31"/>
            <p:cNvSpPr/>
            <p:nvPr/>
          </p:nvSpPr>
          <p:spPr>
            <a:xfrm>
              <a:off x="3263325" y="4457800"/>
              <a:ext cx="130950" cy="158475"/>
            </a:xfrm>
            <a:custGeom>
              <a:avLst/>
              <a:gdLst/>
              <a:ahLst/>
              <a:cxnLst/>
              <a:rect l="l" t="t" r="r" b="b"/>
              <a:pathLst>
                <a:path w="5238" h="6339" extrusionOk="0">
                  <a:moveTo>
                    <a:pt x="1" y="0"/>
                  </a:moveTo>
                  <a:cubicBezTo>
                    <a:pt x="168" y="334"/>
                    <a:pt x="401" y="668"/>
                    <a:pt x="668" y="1001"/>
                  </a:cubicBezTo>
                  <a:cubicBezTo>
                    <a:pt x="1102" y="1602"/>
                    <a:pt x="1735" y="2436"/>
                    <a:pt x="2436" y="3303"/>
                  </a:cubicBezTo>
                  <a:cubicBezTo>
                    <a:pt x="3170" y="4204"/>
                    <a:pt x="3870" y="4971"/>
                    <a:pt x="4371" y="5504"/>
                  </a:cubicBezTo>
                  <a:cubicBezTo>
                    <a:pt x="4638" y="5805"/>
                    <a:pt x="4904" y="6105"/>
                    <a:pt x="5238" y="6338"/>
                  </a:cubicBezTo>
                  <a:cubicBezTo>
                    <a:pt x="5004" y="6005"/>
                    <a:pt x="4771" y="5705"/>
                    <a:pt x="4471" y="5404"/>
                  </a:cubicBezTo>
                  <a:lnTo>
                    <a:pt x="2603" y="3169"/>
                  </a:lnTo>
                  <a:cubicBezTo>
                    <a:pt x="1936" y="2302"/>
                    <a:pt x="1302" y="1535"/>
                    <a:pt x="768" y="901"/>
                  </a:cubicBezTo>
                  <a:cubicBezTo>
                    <a:pt x="535" y="568"/>
                    <a:pt x="268" y="267"/>
                    <a:pt x="1"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8" name="Google Shape;1868;p31"/>
            <p:cNvSpPr/>
            <p:nvPr/>
          </p:nvSpPr>
          <p:spPr>
            <a:xfrm>
              <a:off x="3070700" y="4395250"/>
              <a:ext cx="131775" cy="159300"/>
            </a:xfrm>
            <a:custGeom>
              <a:avLst/>
              <a:gdLst/>
              <a:ahLst/>
              <a:cxnLst/>
              <a:rect l="l" t="t" r="r" b="b"/>
              <a:pathLst>
                <a:path w="5271" h="6372" extrusionOk="0">
                  <a:moveTo>
                    <a:pt x="0" y="1"/>
                  </a:moveTo>
                  <a:lnTo>
                    <a:pt x="0" y="1"/>
                  </a:lnTo>
                  <a:cubicBezTo>
                    <a:pt x="201" y="368"/>
                    <a:pt x="401" y="701"/>
                    <a:pt x="668" y="1035"/>
                  </a:cubicBezTo>
                  <a:cubicBezTo>
                    <a:pt x="1101" y="1635"/>
                    <a:pt x="1768" y="2469"/>
                    <a:pt x="2469" y="3336"/>
                  </a:cubicBezTo>
                  <a:cubicBezTo>
                    <a:pt x="3203" y="4204"/>
                    <a:pt x="3870" y="5004"/>
                    <a:pt x="4404" y="5538"/>
                  </a:cubicBezTo>
                  <a:cubicBezTo>
                    <a:pt x="4637" y="5838"/>
                    <a:pt x="4937" y="6138"/>
                    <a:pt x="5271" y="6372"/>
                  </a:cubicBezTo>
                  <a:cubicBezTo>
                    <a:pt x="5037" y="6038"/>
                    <a:pt x="4770" y="5705"/>
                    <a:pt x="4504" y="5438"/>
                  </a:cubicBezTo>
                  <a:lnTo>
                    <a:pt x="2636" y="3203"/>
                  </a:lnTo>
                  <a:lnTo>
                    <a:pt x="801" y="935"/>
                  </a:lnTo>
                  <a:cubicBezTo>
                    <a:pt x="567" y="601"/>
                    <a:pt x="301" y="301"/>
                    <a:pt x="0"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69" name="Google Shape;1869;p31"/>
            <p:cNvSpPr/>
            <p:nvPr/>
          </p:nvSpPr>
          <p:spPr>
            <a:xfrm>
              <a:off x="2878050" y="4341875"/>
              <a:ext cx="130950" cy="158475"/>
            </a:xfrm>
            <a:custGeom>
              <a:avLst/>
              <a:gdLst/>
              <a:ahLst/>
              <a:cxnLst/>
              <a:rect l="l" t="t" r="r" b="b"/>
              <a:pathLst>
                <a:path w="5238" h="6339" extrusionOk="0">
                  <a:moveTo>
                    <a:pt x="1" y="1"/>
                  </a:moveTo>
                  <a:cubicBezTo>
                    <a:pt x="201" y="368"/>
                    <a:pt x="401" y="701"/>
                    <a:pt x="668" y="1002"/>
                  </a:cubicBezTo>
                  <a:cubicBezTo>
                    <a:pt x="1102" y="1635"/>
                    <a:pt x="1735" y="2436"/>
                    <a:pt x="2469" y="3337"/>
                  </a:cubicBezTo>
                  <a:cubicBezTo>
                    <a:pt x="3170" y="4204"/>
                    <a:pt x="3870" y="4971"/>
                    <a:pt x="4371" y="5505"/>
                  </a:cubicBezTo>
                  <a:cubicBezTo>
                    <a:pt x="4638" y="5838"/>
                    <a:pt x="4938" y="6105"/>
                    <a:pt x="5238" y="6339"/>
                  </a:cubicBezTo>
                  <a:cubicBezTo>
                    <a:pt x="5004" y="6005"/>
                    <a:pt x="4771" y="5705"/>
                    <a:pt x="4504" y="5405"/>
                  </a:cubicBezTo>
                  <a:lnTo>
                    <a:pt x="2636" y="3170"/>
                  </a:lnTo>
                  <a:cubicBezTo>
                    <a:pt x="1936" y="2336"/>
                    <a:pt x="1302" y="1569"/>
                    <a:pt x="801" y="935"/>
                  </a:cubicBezTo>
                  <a:cubicBezTo>
                    <a:pt x="568" y="601"/>
                    <a:pt x="301" y="301"/>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0" name="Google Shape;1870;p31"/>
            <p:cNvSpPr/>
            <p:nvPr/>
          </p:nvSpPr>
          <p:spPr>
            <a:xfrm>
              <a:off x="2684600" y="4285175"/>
              <a:ext cx="130950" cy="159300"/>
            </a:xfrm>
            <a:custGeom>
              <a:avLst/>
              <a:gdLst/>
              <a:ahLst/>
              <a:cxnLst/>
              <a:rect l="l" t="t" r="r" b="b"/>
              <a:pathLst>
                <a:path w="5238" h="6372" extrusionOk="0">
                  <a:moveTo>
                    <a:pt x="0" y="1"/>
                  </a:moveTo>
                  <a:lnTo>
                    <a:pt x="0" y="1"/>
                  </a:lnTo>
                  <a:cubicBezTo>
                    <a:pt x="167" y="367"/>
                    <a:pt x="400" y="701"/>
                    <a:pt x="667" y="1001"/>
                  </a:cubicBezTo>
                  <a:cubicBezTo>
                    <a:pt x="1101" y="1635"/>
                    <a:pt x="1701" y="2436"/>
                    <a:pt x="2435" y="3336"/>
                  </a:cubicBezTo>
                  <a:cubicBezTo>
                    <a:pt x="3169" y="4204"/>
                    <a:pt x="3869" y="4971"/>
                    <a:pt x="4370" y="5538"/>
                  </a:cubicBezTo>
                  <a:cubicBezTo>
                    <a:pt x="4637" y="5838"/>
                    <a:pt x="4904" y="6105"/>
                    <a:pt x="5237" y="6372"/>
                  </a:cubicBezTo>
                  <a:cubicBezTo>
                    <a:pt x="5004" y="6038"/>
                    <a:pt x="4737" y="5705"/>
                    <a:pt x="4470" y="5404"/>
                  </a:cubicBezTo>
                  <a:lnTo>
                    <a:pt x="2602" y="3203"/>
                  </a:lnTo>
                  <a:lnTo>
                    <a:pt x="767" y="935"/>
                  </a:lnTo>
                  <a:cubicBezTo>
                    <a:pt x="534" y="601"/>
                    <a:pt x="267" y="301"/>
                    <a:pt x="0"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1" name="Google Shape;1871;p31"/>
            <p:cNvSpPr/>
            <p:nvPr/>
          </p:nvSpPr>
          <p:spPr>
            <a:xfrm>
              <a:off x="2497800" y="4232650"/>
              <a:ext cx="130950" cy="159300"/>
            </a:xfrm>
            <a:custGeom>
              <a:avLst/>
              <a:gdLst/>
              <a:ahLst/>
              <a:cxnLst/>
              <a:rect l="l" t="t" r="r" b="b"/>
              <a:pathLst>
                <a:path w="5238" h="6372" extrusionOk="0">
                  <a:moveTo>
                    <a:pt x="0" y="0"/>
                  </a:moveTo>
                  <a:lnTo>
                    <a:pt x="0" y="0"/>
                  </a:lnTo>
                  <a:cubicBezTo>
                    <a:pt x="200" y="367"/>
                    <a:pt x="400" y="701"/>
                    <a:pt x="667" y="1034"/>
                  </a:cubicBezTo>
                  <a:cubicBezTo>
                    <a:pt x="1101" y="1635"/>
                    <a:pt x="1735" y="2435"/>
                    <a:pt x="2468" y="3336"/>
                  </a:cubicBezTo>
                  <a:cubicBezTo>
                    <a:pt x="3169" y="4203"/>
                    <a:pt x="3869" y="4970"/>
                    <a:pt x="4370" y="5537"/>
                  </a:cubicBezTo>
                  <a:cubicBezTo>
                    <a:pt x="4637" y="5838"/>
                    <a:pt x="4937" y="6104"/>
                    <a:pt x="5237" y="6371"/>
                  </a:cubicBezTo>
                  <a:cubicBezTo>
                    <a:pt x="5004" y="6038"/>
                    <a:pt x="4770" y="5704"/>
                    <a:pt x="4470" y="5437"/>
                  </a:cubicBezTo>
                  <a:lnTo>
                    <a:pt x="2635" y="3202"/>
                  </a:lnTo>
                  <a:cubicBezTo>
                    <a:pt x="1935" y="2335"/>
                    <a:pt x="1301" y="1568"/>
                    <a:pt x="801" y="934"/>
                  </a:cubicBezTo>
                  <a:cubicBezTo>
                    <a:pt x="567" y="600"/>
                    <a:pt x="300" y="300"/>
                    <a:pt x="0"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2" name="Google Shape;1872;p31"/>
            <p:cNvSpPr/>
            <p:nvPr/>
          </p:nvSpPr>
          <p:spPr>
            <a:xfrm>
              <a:off x="2306825" y="4182600"/>
              <a:ext cx="130950" cy="159300"/>
            </a:xfrm>
            <a:custGeom>
              <a:avLst/>
              <a:gdLst/>
              <a:ahLst/>
              <a:cxnLst/>
              <a:rect l="l" t="t" r="r" b="b"/>
              <a:pathLst>
                <a:path w="5238" h="6372" extrusionOk="0">
                  <a:moveTo>
                    <a:pt x="0" y="1"/>
                  </a:moveTo>
                  <a:lnTo>
                    <a:pt x="0" y="1"/>
                  </a:lnTo>
                  <a:cubicBezTo>
                    <a:pt x="167" y="368"/>
                    <a:pt x="401" y="701"/>
                    <a:pt x="667" y="1035"/>
                  </a:cubicBezTo>
                  <a:cubicBezTo>
                    <a:pt x="1101" y="1635"/>
                    <a:pt x="1701" y="2436"/>
                    <a:pt x="2435" y="3336"/>
                  </a:cubicBezTo>
                  <a:cubicBezTo>
                    <a:pt x="3169" y="4204"/>
                    <a:pt x="3836" y="4971"/>
                    <a:pt x="4370" y="5538"/>
                  </a:cubicBezTo>
                  <a:cubicBezTo>
                    <a:pt x="4604" y="5838"/>
                    <a:pt x="4904" y="6105"/>
                    <a:pt x="5237" y="6372"/>
                  </a:cubicBezTo>
                  <a:cubicBezTo>
                    <a:pt x="5004" y="6038"/>
                    <a:pt x="4737" y="5705"/>
                    <a:pt x="4470" y="5438"/>
                  </a:cubicBezTo>
                  <a:lnTo>
                    <a:pt x="2602" y="3203"/>
                  </a:lnTo>
                  <a:lnTo>
                    <a:pt x="767" y="935"/>
                  </a:lnTo>
                  <a:cubicBezTo>
                    <a:pt x="534" y="601"/>
                    <a:pt x="267" y="301"/>
                    <a:pt x="0"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3" name="Google Shape;1873;p31"/>
            <p:cNvSpPr/>
            <p:nvPr/>
          </p:nvSpPr>
          <p:spPr>
            <a:xfrm>
              <a:off x="2139200" y="4126725"/>
              <a:ext cx="130125" cy="158475"/>
            </a:xfrm>
            <a:custGeom>
              <a:avLst/>
              <a:gdLst/>
              <a:ahLst/>
              <a:cxnLst/>
              <a:rect l="l" t="t" r="r" b="b"/>
              <a:pathLst>
                <a:path w="5205" h="6339" extrusionOk="0">
                  <a:moveTo>
                    <a:pt x="0" y="1"/>
                  </a:moveTo>
                  <a:lnTo>
                    <a:pt x="0" y="1"/>
                  </a:lnTo>
                  <a:cubicBezTo>
                    <a:pt x="167" y="334"/>
                    <a:pt x="367" y="701"/>
                    <a:pt x="634" y="1001"/>
                  </a:cubicBezTo>
                  <a:cubicBezTo>
                    <a:pt x="1068" y="1635"/>
                    <a:pt x="1702" y="2436"/>
                    <a:pt x="2436" y="3336"/>
                  </a:cubicBezTo>
                  <a:cubicBezTo>
                    <a:pt x="3136" y="4204"/>
                    <a:pt x="3837" y="4971"/>
                    <a:pt x="4337" y="5505"/>
                  </a:cubicBezTo>
                  <a:cubicBezTo>
                    <a:pt x="4604" y="5838"/>
                    <a:pt x="4871" y="6105"/>
                    <a:pt x="5204" y="6339"/>
                  </a:cubicBezTo>
                  <a:cubicBezTo>
                    <a:pt x="4971" y="6005"/>
                    <a:pt x="4737" y="5705"/>
                    <a:pt x="4470" y="5405"/>
                  </a:cubicBezTo>
                  <a:lnTo>
                    <a:pt x="2602" y="3170"/>
                  </a:lnTo>
                  <a:lnTo>
                    <a:pt x="768" y="901"/>
                  </a:lnTo>
                  <a:cubicBezTo>
                    <a:pt x="534" y="568"/>
                    <a:pt x="267" y="268"/>
                    <a:pt x="0"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4" name="Google Shape;1874;p31"/>
            <p:cNvSpPr/>
            <p:nvPr/>
          </p:nvSpPr>
          <p:spPr>
            <a:xfrm>
              <a:off x="1969900" y="4070850"/>
              <a:ext cx="130975" cy="158475"/>
            </a:xfrm>
            <a:custGeom>
              <a:avLst/>
              <a:gdLst/>
              <a:ahLst/>
              <a:cxnLst/>
              <a:rect l="l" t="t" r="r" b="b"/>
              <a:pathLst>
                <a:path w="5239" h="6339" extrusionOk="0">
                  <a:moveTo>
                    <a:pt x="1" y="1"/>
                  </a:moveTo>
                  <a:lnTo>
                    <a:pt x="1" y="1"/>
                  </a:lnTo>
                  <a:cubicBezTo>
                    <a:pt x="201" y="334"/>
                    <a:pt x="435" y="701"/>
                    <a:pt x="668" y="1001"/>
                  </a:cubicBezTo>
                  <a:cubicBezTo>
                    <a:pt x="1102" y="1602"/>
                    <a:pt x="1736" y="2436"/>
                    <a:pt x="2469" y="3303"/>
                  </a:cubicBezTo>
                  <a:cubicBezTo>
                    <a:pt x="3203" y="4204"/>
                    <a:pt x="3870" y="4971"/>
                    <a:pt x="4371" y="5505"/>
                  </a:cubicBezTo>
                  <a:cubicBezTo>
                    <a:pt x="4638" y="5805"/>
                    <a:pt x="4938" y="6105"/>
                    <a:pt x="5238" y="6339"/>
                  </a:cubicBezTo>
                  <a:cubicBezTo>
                    <a:pt x="5038" y="6005"/>
                    <a:pt x="4771" y="5705"/>
                    <a:pt x="4504" y="5405"/>
                  </a:cubicBezTo>
                  <a:lnTo>
                    <a:pt x="2636" y="3170"/>
                  </a:lnTo>
                  <a:lnTo>
                    <a:pt x="802" y="901"/>
                  </a:lnTo>
                  <a:cubicBezTo>
                    <a:pt x="568" y="568"/>
                    <a:pt x="301" y="268"/>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5" name="Google Shape;1875;p31"/>
            <p:cNvSpPr/>
            <p:nvPr/>
          </p:nvSpPr>
          <p:spPr>
            <a:xfrm>
              <a:off x="1818125" y="4029150"/>
              <a:ext cx="130975" cy="158475"/>
            </a:xfrm>
            <a:custGeom>
              <a:avLst/>
              <a:gdLst/>
              <a:ahLst/>
              <a:cxnLst/>
              <a:rect l="l" t="t" r="r" b="b"/>
              <a:pathLst>
                <a:path w="5239" h="6339" extrusionOk="0">
                  <a:moveTo>
                    <a:pt x="1" y="1"/>
                  </a:moveTo>
                  <a:lnTo>
                    <a:pt x="1" y="1"/>
                  </a:lnTo>
                  <a:cubicBezTo>
                    <a:pt x="168" y="334"/>
                    <a:pt x="401" y="701"/>
                    <a:pt x="668" y="1002"/>
                  </a:cubicBezTo>
                  <a:cubicBezTo>
                    <a:pt x="1102" y="1602"/>
                    <a:pt x="1736" y="2436"/>
                    <a:pt x="2436" y="3303"/>
                  </a:cubicBezTo>
                  <a:cubicBezTo>
                    <a:pt x="3170" y="4204"/>
                    <a:pt x="3837" y="4971"/>
                    <a:pt x="4371" y="5505"/>
                  </a:cubicBezTo>
                  <a:cubicBezTo>
                    <a:pt x="4604" y="5805"/>
                    <a:pt x="4904" y="6105"/>
                    <a:pt x="5238" y="6339"/>
                  </a:cubicBezTo>
                  <a:cubicBezTo>
                    <a:pt x="5005" y="6005"/>
                    <a:pt x="4771" y="5705"/>
                    <a:pt x="4504" y="5405"/>
                  </a:cubicBezTo>
                  <a:lnTo>
                    <a:pt x="2603" y="3170"/>
                  </a:lnTo>
                  <a:lnTo>
                    <a:pt x="768" y="902"/>
                  </a:lnTo>
                  <a:cubicBezTo>
                    <a:pt x="535" y="568"/>
                    <a:pt x="268" y="268"/>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6" name="Google Shape;1876;p31"/>
            <p:cNvSpPr/>
            <p:nvPr/>
          </p:nvSpPr>
          <p:spPr>
            <a:xfrm>
              <a:off x="1643000" y="3981625"/>
              <a:ext cx="130975" cy="158475"/>
            </a:xfrm>
            <a:custGeom>
              <a:avLst/>
              <a:gdLst/>
              <a:ahLst/>
              <a:cxnLst/>
              <a:rect l="l" t="t" r="r" b="b"/>
              <a:pathLst>
                <a:path w="5239" h="6339" extrusionOk="0">
                  <a:moveTo>
                    <a:pt x="1" y="1"/>
                  </a:moveTo>
                  <a:lnTo>
                    <a:pt x="1" y="1"/>
                  </a:lnTo>
                  <a:cubicBezTo>
                    <a:pt x="201" y="334"/>
                    <a:pt x="401" y="668"/>
                    <a:pt x="668" y="1001"/>
                  </a:cubicBezTo>
                  <a:cubicBezTo>
                    <a:pt x="1102" y="1602"/>
                    <a:pt x="1736" y="2402"/>
                    <a:pt x="2469" y="3303"/>
                  </a:cubicBezTo>
                  <a:cubicBezTo>
                    <a:pt x="3170" y="4170"/>
                    <a:pt x="3870" y="4971"/>
                    <a:pt x="4371" y="5504"/>
                  </a:cubicBezTo>
                  <a:cubicBezTo>
                    <a:pt x="4638" y="5805"/>
                    <a:pt x="4938" y="6072"/>
                    <a:pt x="5238" y="6338"/>
                  </a:cubicBezTo>
                  <a:cubicBezTo>
                    <a:pt x="5005" y="6005"/>
                    <a:pt x="4771" y="5671"/>
                    <a:pt x="4504" y="5371"/>
                  </a:cubicBezTo>
                  <a:lnTo>
                    <a:pt x="2636" y="3169"/>
                  </a:lnTo>
                  <a:lnTo>
                    <a:pt x="802" y="901"/>
                  </a:lnTo>
                  <a:cubicBezTo>
                    <a:pt x="568" y="568"/>
                    <a:pt x="301" y="267"/>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7" name="Google Shape;1877;p31"/>
            <p:cNvSpPr/>
            <p:nvPr/>
          </p:nvSpPr>
          <p:spPr>
            <a:xfrm>
              <a:off x="1483725" y="3934925"/>
              <a:ext cx="130950" cy="159300"/>
            </a:xfrm>
            <a:custGeom>
              <a:avLst/>
              <a:gdLst/>
              <a:ahLst/>
              <a:cxnLst/>
              <a:rect l="l" t="t" r="r" b="b"/>
              <a:pathLst>
                <a:path w="5238" h="6372" extrusionOk="0">
                  <a:moveTo>
                    <a:pt x="1" y="1"/>
                  </a:moveTo>
                  <a:cubicBezTo>
                    <a:pt x="201" y="367"/>
                    <a:pt x="434" y="701"/>
                    <a:pt x="668" y="1035"/>
                  </a:cubicBezTo>
                  <a:cubicBezTo>
                    <a:pt x="1102" y="1635"/>
                    <a:pt x="1735" y="2436"/>
                    <a:pt x="2469" y="3336"/>
                  </a:cubicBezTo>
                  <a:cubicBezTo>
                    <a:pt x="3203" y="4204"/>
                    <a:pt x="3870" y="4971"/>
                    <a:pt x="4371" y="5538"/>
                  </a:cubicBezTo>
                  <a:cubicBezTo>
                    <a:pt x="4637" y="5838"/>
                    <a:pt x="4938" y="6105"/>
                    <a:pt x="5238" y="6372"/>
                  </a:cubicBezTo>
                  <a:cubicBezTo>
                    <a:pt x="5038" y="6005"/>
                    <a:pt x="4804" y="5705"/>
                    <a:pt x="4537" y="5404"/>
                  </a:cubicBezTo>
                  <a:lnTo>
                    <a:pt x="2636" y="3203"/>
                  </a:lnTo>
                  <a:lnTo>
                    <a:pt x="801" y="935"/>
                  </a:lnTo>
                  <a:cubicBezTo>
                    <a:pt x="568" y="601"/>
                    <a:pt x="301" y="301"/>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8" name="Google Shape;1878;p31"/>
            <p:cNvSpPr/>
            <p:nvPr/>
          </p:nvSpPr>
          <p:spPr>
            <a:xfrm>
              <a:off x="1304425" y="3879050"/>
              <a:ext cx="130975" cy="158475"/>
            </a:xfrm>
            <a:custGeom>
              <a:avLst/>
              <a:gdLst/>
              <a:ahLst/>
              <a:cxnLst/>
              <a:rect l="l" t="t" r="r" b="b"/>
              <a:pathLst>
                <a:path w="5239" h="6339" extrusionOk="0">
                  <a:moveTo>
                    <a:pt x="1" y="1"/>
                  </a:moveTo>
                  <a:lnTo>
                    <a:pt x="1" y="1"/>
                  </a:lnTo>
                  <a:cubicBezTo>
                    <a:pt x="201" y="368"/>
                    <a:pt x="401" y="701"/>
                    <a:pt x="668" y="1001"/>
                  </a:cubicBezTo>
                  <a:cubicBezTo>
                    <a:pt x="1102" y="1602"/>
                    <a:pt x="1736" y="2436"/>
                    <a:pt x="2436" y="3303"/>
                  </a:cubicBezTo>
                  <a:cubicBezTo>
                    <a:pt x="3170" y="4204"/>
                    <a:pt x="3870" y="4971"/>
                    <a:pt x="4371" y="5505"/>
                  </a:cubicBezTo>
                  <a:cubicBezTo>
                    <a:pt x="4638" y="5805"/>
                    <a:pt x="4938" y="6105"/>
                    <a:pt x="5238" y="6338"/>
                  </a:cubicBezTo>
                  <a:cubicBezTo>
                    <a:pt x="5005" y="6005"/>
                    <a:pt x="4771" y="5705"/>
                    <a:pt x="4471" y="5404"/>
                  </a:cubicBezTo>
                  <a:lnTo>
                    <a:pt x="2636" y="3170"/>
                  </a:lnTo>
                  <a:lnTo>
                    <a:pt x="802" y="935"/>
                  </a:lnTo>
                  <a:cubicBezTo>
                    <a:pt x="535" y="601"/>
                    <a:pt x="301" y="267"/>
                    <a:pt x="1" y="1"/>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79" name="Google Shape;1879;p31"/>
            <p:cNvSpPr/>
            <p:nvPr/>
          </p:nvSpPr>
          <p:spPr>
            <a:xfrm>
              <a:off x="1948225" y="3728775"/>
              <a:ext cx="491225" cy="265600"/>
            </a:xfrm>
            <a:custGeom>
              <a:avLst/>
              <a:gdLst/>
              <a:ahLst/>
              <a:cxnLst/>
              <a:rect l="l" t="t" r="r" b="b"/>
              <a:pathLst>
                <a:path w="19649" h="10624" extrusionOk="0">
                  <a:moveTo>
                    <a:pt x="10733" y="1"/>
                  </a:moveTo>
                  <a:cubicBezTo>
                    <a:pt x="10270" y="1"/>
                    <a:pt x="9805" y="25"/>
                    <a:pt x="9341" y="74"/>
                  </a:cubicBezTo>
                  <a:cubicBezTo>
                    <a:pt x="7006" y="207"/>
                    <a:pt x="4737" y="941"/>
                    <a:pt x="2703" y="2142"/>
                  </a:cubicBezTo>
                  <a:cubicBezTo>
                    <a:pt x="1" y="3843"/>
                    <a:pt x="301" y="7913"/>
                    <a:pt x="3270" y="9147"/>
                  </a:cubicBezTo>
                  <a:cubicBezTo>
                    <a:pt x="5520" y="10107"/>
                    <a:pt x="7622" y="10623"/>
                    <a:pt x="9736" y="10623"/>
                  </a:cubicBezTo>
                  <a:cubicBezTo>
                    <a:pt x="11883" y="10623"/>
                    <a:pt x="14042" y="10090"/>
                    <a:pt x="16379" y="8947"/>
                  </a:cubicBezTo>
                  <a:cubicBezTo>
                    <a:pt x="19648" y="7346"/>
                    <a:pt x="19548" y="2809"/>
                    <a:pt x="16679" y="1408"/>
                  </a:cubicBezTo>
                  <a:cubicBezTo>
                    <a:pt x="14827" y="482"/>
                    <a:pt x="12796" y="1"/>
                    <a:pt x="1073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0" name="Google Shape;1880;p31"/>
            <p:cNvSpPr/>
            <p:nvPr/>
          </p:nvSpPr>
          <p:spPr>
            <a:xfrm>
              <a:off x="2150050" y="2553100"/>
              <a:ext cx="65050" cy="1226750"/>
            </a:xfrm>
            <a:custGeom>
              <a:avLst/>
              <a:gdLst/>
              <a:ahLst/>
              <a:cxnLst/>
              <a:rect l="l" t="t" r="r" b="b"/>
              <a:pathLst>
                <a:path w="2602" h="49070" extrusionOk="0">
                  <a:moveTo>
                    <a:pt x="1801" y="1"/>
                  </a:moveTo>
                  <a:lnTo>
                    <a:pt x="1770" y="3"/>
                  </a:lnTo>
                  <a:lnTo>
                    <a:pt x="1770" y="3"/>
                  </a:lnTo>
                  <a:lnTo>
                    <a:pt x="1768" y="1"/>
                  </a:lnTo>
                  <a:lnTo>
                    <a:pt x="1768" y="1"/>
                  </a:lnTo>
                  <a:cubicBezTo>
                    <a:pt x="1768" y="1"/>
                    <a:pt x="1768" y="2"/>
                    <a:pt x="1768" y="3"/>
                  </a:cubicBezTo>
                  <a:lnTo>
                    <a:pt x="1768" y="3"/>
                  </a:lnTo>
                  <a:lnTo>
                    <a:pt x="434" y="101"/>
                  </a:lnTo>
                  <a:lnTo>
                    <a:pt x="0" y="167"/>
                  </a:lnTo>
                  <a:lnTo>
                    <a:pt x="0" y="167"/>
                  </a:lnTo>
                  <a:lnTo>
                    <a:pt x="467" y="134"/>
                  </a:lnTo>
                  <a:lnTo>
                    <a:pt x="1768" y="36"/>
                  </a:lnTo>
                  <a:lnTo>
                    <a:pt x="1768" y="36"/>
                  </a:lnTo>
                  <a:cubicBezTo>
                    <a:pt x="1803" y="5557"/>
                    <a:pt x="2069" y="25270"/>
                    <a:pt x="2402" y="48702"/>
                  </a:cubicBezTo>
                  <a:lnTo>
                    <a:pt x="2402" y="48744"/>
                  </a:lnTo>
                  <a:lnTo>
                    <a:pt x="2402" y="48744"/>
                  </a:lnTo>
                  <a:lnTo>
                    <a:pt x="1065" y="48860"/>
                  </a:lnTo>
                  <a:lnTo>
                    <a:pt x="1065" y="48860"/>
                  </a:lnTo>
                  <a:cubicBezTo>
                    <a:pt x="799" y="35361"/>
                    <a:pt x="533" y="23227"/>
                    <a:pt x="334" y="14411"/>
                  </a:cubicBezTo>
                  <a:cubicBezTo>
                    <a:pt x="234" y="10008"/>
                    <a:pt x="167" y="6439"/>
                    <a:pt x="100" y="3970"/>
                  </a:cubicBezTo>
                  <a:cubicBezTo>
                    <a:pt x="67" y="2736"/>
                    <a:pt x="33" y="1802"/>
                    <a:pt x="33" y="1135"/>
                  </a:cubicBezTo>
                  <a:cubicBezTo>
                    <a:pt x="0" y="801"/>
                    <a:pt x="0" y="568"/>
                    <a:pt x="0" y="401"/>
                  </a:cubicBezTo>
                  <a:lnTo>
                    <a:pt x="0" y="1101"/>
                  </a:lnTo>
                  <a:cubicBezTo>
                    <a:pt x="0" y="1769"/>
                    <a:pt x="33" y="2703"/>
                    <a:pt x="33" y="3937"/>
                  </a:cubicBezTo>
                  <a:cubicBezTo>
                    <a:pt x="100" y="6405"/>
                    <a:pt x="134" y="9941"/>
                    <a:pt x="234" y="14344"/>
                  </a:cubicBezTo>
                  <a:lnTo>
                    <a:pt x="867" y="48969"/>
                  </a:lnTo>
                  <a:lnTo>
                    <a:pt x="867" y="49069"/>
                  </a:lnTo>
                  <a:lnTo>
                    <a:pt x="967" y="49069"/>
                  </a:lnTo>
                  <a:lnTo>
                    <a:pt x="2502" y="48936"/>
                  </a:lnTo>
                  <a:lnTo>
                    <a:pt x="2602" y="48936"/>
                  </a:lnTo>
                  <a:lnTo>
                    <a:pt x="2602" y="48836"/>
                  </a:lnTo>
                  <a:lnTo>
                    <a:pt x="2602" y="48702"/>
                  </a:lnTo>
                  <a:cubicBezTo>
                    <a:pt x="2268" y="25219"/>
                    <a:pt x="1935" y="5471"/>
                    <a:pt x="180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1" name="Google Shape;1881;p31"/>
            <p:cNvSpPr/>
            <p:nvPr/>
          </p:nvSpPr>
          <p:spPr>
            <a:xfrm>
              <a:off x="2076650" y="1929325"/>
              <a:ext cx="1156700" cy="778925"/>
            </a:xfrm>
            <a:custGeom>
              <a:avLst/>
              <a:gdLst/>
              <a:ahLst/>
              <a:cxnLst/>
              <a:rect l="l" t="t" r="r" b="b"/>
              <a:pathLst>
                <a:path w="46268" h="31157" extrusionOk="0">
                  <a:moveTo>
                    <a:pt x="45100" y="0"/>
                  </a:moveTo>
                  <a:lnTo>
                    <a:pt x="44999" y="67"/>
                  </a:lnTo>
                  <a:lnTo>
                    <a:pt x="13077" y="21082"/>
                  </a:lnTo>
                  <a:lnTo>
                    <a:pt x="3470" y="27420"/>
                  </a:lnTo>
                  <a:lnTo>
                    <a:pt x="868" y="29121"/>
                  </a:lnTo>
                  <a:lnTo>
                    <a:pt x="201" y="29588"/>
                  </a:lnTo>
                  <a:lnTo>
                    <a:pt x="1" y="29722"/>
                  </a:lnTo>
                  <a:cubicBezTo>
                    <a:pt x="1" y="29722"/>
                    <a:pt x="67" y="29688"/>
                    <a:pt x="234" y="29588"/>
                  </a:cubicBezTo>
                  <a:lnTo>
                    <a:pt x="935" y="29121"/>
                  </a:lnTo>
                  <a:lnTo>
                    <a:pt x="3570" y="27420"/>
                  </a:lnTo>
                  <a:lnTo>
                    <a:pt x="13210" y="21149"/>
                  </a:lnTo>
                  <a:lnTo>
                    <a:pt x="45030" y="334"/>
                  </a:lnTo>
                  <a:lnTo>
                    <a:pt x="45030" y="334"/>
                  </a:lnTo>
                  <a:cubicBezTo>
                    <a:pt x="45314" y="777"/>
                    <a:pt x="45624" y="1272"/>
                    <a:pt x="45933" y="1768"/>
                  </a:cubicBezTo>
                  <a:cubicBezTo>
                    <a:pt x="45949" y="1799"/>
                    <a:pt x="45964" y="1830"/>
                    <a:pt x="45980" y="1858"/>
                  </a:cubicBezTo>
                  <a:lnTo>
                    <a:pt x="45980" y="1858"/>
                  </a:lnTo>
                  <a:cubicBezTo>
                    <a:pt x="24006" y="16053"/>
                    <a:pt x="5626" y="27985"/>
                    <a:pt x="858" y="31107"/>
                  </a:cubicBezTo>
                  <a:lnTo>
                    <a:pt x="858" y="31107"/>
                  </a:lnTo>
                  <a:cubicBezTo>
                    <a:pt x="563" y="30648"/>
                    <a:pt x="366" y="30320"/>
                    <a:pt x="234" y="30089"/>
                  </a:cubicBezTo>
                  <a:cubicBezTo>
                    <a:pt x="101" y="29855"/>
                    <a:pt x="1" y="29722"/>
                    <a:pt x="1" y="29722"/>
                  </a:cubicBezTo>
                  <a:lnTo>
                    <a:pt x="1" y="29722"/>
                  </a:lnTo>
                  <a:cubicBezTo>
                    <a:pt x="1" y="29722"/>
                    <a:pt x="67" y="29855"/>
                    <a:pt x="201" y="30089"/>
                  </a:cubicBezTo>
                  <a:lnTo>
                    <a:pt x="835" y="31156"/>
                  </a:lnTo>
                  <a:cubicBezTo>
                    <a:pt x="5638" y="28121"/>
                    <a:pt x="24118" y="16212"/>
                    <a:pt x="46167" y="1969"/>
                  </a:cubicBezTo>
                  <a:lnTo>
                    <a:pt x="46267" y="1902"/>
                  </a:lnTo>
                  <a:lnTo>
                    <a:pt x="46200" y="1835"/>
                  </a:lnTo>
                  <a:lnTo>
                    <a:pt x="46100" y="1668"/>
                  </a:lnTo>
                  <a:lnTo>
                    <a:pt x="45133" y="100"/>
                  </a:lnTo>
                  <a:lnTo>
                    <a:pt x="4510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2" name="Google Shape;1882;p31"/>
            <p:cNvSpPr/>
            <p:nvPr/>
          </p:nvSpPr>
          <p:spPr>
            <a:xfrm>
              <a:off x="2090825" y="2588950"/>
              <a:ext cx="137125" cy="116625"/>
            </a:xfrm>
            <a:custGeom>
              <a:avLst/>
              <a:gdLst/>
              <a:ahLst/>
              <a:cxnLst/>
              <a:rect l="l" t="t" r="r" b="b"/>
              <a:pathLst>
                <a:path w="5485" h="4665" extrusionOk="0">
                  <a:moveTo>
                    <a:pt x="3098" y="0"/>
                  </a:moveTo>
                  <a:cubicBezTo>
                    <a:pt x="3077" y="0"/>
                    <a:pt x="3057" y="0"/>
                    <a:pt x="3036" y="1"/>
                  </a:cubicBezTo>
                  <a:cubicBezTo>
                    <a:pt x="935" y="68"/>
                    <a:pt x="1" y="2603"/>
                    <a:pt x="1502" y="4037"/>
                  </a:cubicBezTo>
                  <a:cubicBezTo>
                    <a:pt x="1976" y="4471"/>
                    <a:pt x="2541" y="4665"/>
                    <a:pt x="3091" y="4665"/>
                  </a:cubicBezTo>
                  <a:cubicBezTo>
                    <a:pt x="4321" y="4665"/>
                    <a:pt x="5484" y="3698"/>
                    <a:pt x="5438" y="2269"/>
                  </a:cubicBezTo>
                  <a:cubicBezTo>
                    <a:pt x="5372" y="989"/>
                    <a:pt x="4338" y="0"/>
                    <a:pt x="309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3" name="Google Shape;1883;p31"/>
            <p:cNvSpPr/>
            <p:nvPr/>
          </p:nvSpPr>
          <p:spPr>
            <a:xfrm>
              <a:off x="3019825" y="1957350"/>
              <a:ext cx="619625" cy="479025"/>
            </a:xfrm>
            <a:custGeom>
              <a:avLst/>
              <a:gdLst/>
              <a:ahLst/>
              <a:cxnLst/>
              <a:rect l="l" t="t" r="r" b="b"/>
              <a:pathLst>
                <a:path w="24785" h="19161" extrusionOk="0">
                  <a:moveTo>
                    <a:pt x="13481" y="1"/>
                  </a:moveTo>
                  <a:cubicBezTo>
                    <a:pt x="13161" y="1"/>
                    <a:pt x="12837" y="26"/>
                    <a:pt x="12510" y="80"/>
                  </a:cubicBezTo>
                  <a:lnTo>
                    <a:pt x="5571" y="2682"/>
                  </a:lnTo>
                  <a:cubicBezTo>
                    <a:pt x="5571" y="2682"/>
                    <a:pt x="1" y="5851"/>
                    <a:pt x="3870" y="19161"/>
                  </a:cubicBezTo>
                  <a:cubicBezTo>
                    <a:pt x="3870" y="19161"/>
                    <a:pt x="19114" y="18994"/>
                    <a:pt x="24785" y="10288"/>
                  </a:cubicBezTo>
                  <a:cubicBezTo>
                    <a:pt x="24785" y="10288"/>
                    <a:pt x="19884" y="1"/>
                    <a:pt x="13481"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4" name="Google Shape;1884;p31"/>
            <p:cNvSpPr/>
            <p:nvPr/>
          </p:nvSpPr>
          <p:spPr>
            <a:xfrm>
              <a:off x="3119075" y="1797925"/>
              <a:ext cx="168475" cy="167275"/>
            </a:xfrm>
            <a:custGeom>
              <a:avLst/>
              <a:gdLst/>
              <a:ahLst/>
              <a:cxnLst/>
              <a:rect l="l" t="t" r="r" b="b"/>
              <a:pathLst>
                <a:path w="6739" h="6691" extrusionOk="0">
                  <a:moveTo>
                    <a:pt x="2961" y="1"/>
                  </a:moveTo>
                  <a:cubicBezTo>
                    <a:pt x="2743" y="1"/>
                    <a:pt x="2521" y="28"/>
                    <a:pt x="2302" y="86"/>
                  </a:cubicBezTo>
                  <a:cubicBezTo>
                    <a:pt x="834" y="486"/>
                    <a:pt x="0" y="2054"/>
                    <a:pt x="567" y="3488"/>
                  </a:cubicBezTo>
                  <a:lnTo>
                    <a:pt x="1801" y="6691"/>
                  </a:lnTo>
                  <a:lnTo>
                    <a:pt x="6738" y="5156"/>
                  </a:lnTo>
                  <a:lnTo>
                    <a:pt x="5371" y="1654"/>
                  </a:lnTo>
                  <a:cubicBezTo>
                    <a:pt x="4984" y="633"/>
                    <a:pt x="4005" y="1"/>
                    <a:pt x="2961"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5" name="Google Shape;1885;p31"/>
            <p:cNvSpPr/>
            <p:nvPr/>
          </p:nvSpPr>
          <p:spPr>
            <a:xfrm>
              <a:off x="1974075" y="3801500"/>
              <a:ext cx="432850" cy="153000"/>
            </a:xfrm>
            <a:custGeom>
              <a:avLst/>
              <a:gdLst/>
              <a:ahLst/>
              <a:cxnLst/>
              <a:rect l="l" t="t" r="r" b="b"/>
              <a:pathLst>
                <a:path w="17314" h="6120" extrusionOk="0">
                  <a:moveTo>
                    <a:pt x="17313" y="0"/>
                  </a:moveTo>
                  <a:cubicBezTo>
                    <a:pt x="17280" y="0"/>
                    <a:pt x="17280" y="301"/>
                    <a:pt x="17080" y="868"/>
                  </a:cubicBezTo>
                  <a:cubicBezTo>
                    <a:pt x="16913" y="1635"/>
                    <a:pt x="16546" y="2369"/>
                    <a:pt x="16046" y="2969"/>
                  </a:cubicBezTo>
                  <a:cubicBezTo>
                    <a:pt x="15278" y="3903"/>
                    <a:pt x="14311" y="4604"/>
                    <a:pt x="13210" y="5037"/>
                  </a:cubicBezTo>
                  <a:cubicBezTo>
                    <a:pt x="11843" y="5571"/>
                    <a:pt x="10408" y="5838"/>
                    <a:pt x="8940" y="5871"/>
                  </a:cubicBezTo>
                  <a:cubicBezTo>
                    <a:pt x="8616" y="5899"/>
                    <a:pt x="8292" y="5910"/>
                    <a:pt x="7970" y="5910"/>
                  </a:cubicBezTo>
                  <a:cubicBezTo>
                    <a:pt x="7531" y="5910"/>
                    <a:pt x="7096" y="5890"/>
                    <a:pt x="6672" y="5871"/>
                  </a:cubicBezTo>
                  <a:cubicBezTo>
                    <a:pt x="5972" y="5838"/>
                    <a:pt x="5271" y="5771"/>
                    <a:pt x="4604" y="5638"/>
                  </a:cubicBezTo>
                  <a:cubicBezTo>
                    <a:pt x="3437" y="5471"/>
                    <a:pt x="2302" y="4971"/>
                    <a:pt x="1402" y="4203"/>
                  </a:cubicBezTo>
                  <a:cubicBezTo>
                    <a:pt x="835" y="3670"/>
                    <a:pt x="401" y="2969"/>
                    <a:pt x="168" y="2202"/>
                  </a:cubicBezTo>
                  <a:cubicBezTo>
                    <a:pt x="101" y="1935"/>
                    <a:pt x="67" y="1635"/>
                    <a:pt x="34" y="1335"/>
                  </a:cubicBezTo>
                  <a:cubicBezTo>
                    <a:pt x="1" y="1435"/>
                    <a:pt x="1" y="1501"/>
                    <a:pt x="34" y="1568"/>
                  </a:cubicBezTo>
                  <a:cubicBezTo>
                    <a:pt x="34" y="1802"/>
                    <a:pt x="34" y="2002"/>
                    <a:pt x="101" y="2235"/>
                  </a:cubicBezTo>
                  <a:cubicBezTo>
                    <a:pt x="301" y="3036"/>
                    <a:pt x="735" y="3770"/>
                    <a:pt x="1335" y="4303"/>
                  </a:cubicBezTo>
                  <a:cubicBezTo>
                    <a:pt x="2269" y="5137"/>
                    <a:pt x="3403" y="5671"/>
                    <a:pt x="4604" y="5838"/>
                  </a:cubicBezTo>
                  <a:cubicBezTo>
                    <a:pt x="5305" y="5971"/>
                    <a:pt x="6005" y="6071"/>
                    <a:pt x="6706" y="6105"/>
                  </a:cubicBezTo>
                  <a:cubicBezTo>
                    <a:pt x="7195" y="6105"/>
                    <a:pt x="7699" y="6120"/>
                    <a:pt x="8218" y="6120"/>
                  </a:cubicBezTo>
                  <a:cubicBezTo>
                    <a:pt x="8477" y="6120"/>
                    <a:pt x="8740" y="6116"/>
                    <a:pt x="9007" y="6105"/>
                  </a:cubicBezTo>
                  <a:cubicBezTo>
                    <a:pt x="10475" y="6071"/>
                    <a:pt x="11943" y="5771"/>
                    <a:pt x="13310" y="5237"/>
                  </a:cubicBezTo>
                  <a:cubicBezTo>
                    <a:pt x="14444" y="4770"/>
                    <a:pt x="15445" y="4037"/>
                    <a:pt x="16212" y="3103"/>
                  </a:cubicBezTo>
                  <a:cubicBezTo>
                    <a:pt x="16713" y="2435"/>
                    <a:pt x="17046" y="1668"/>
                    <a:pt x="17213" y="868"/>
                  </a:cubicBezTo>
                  <a:cubicBezTo>
                    <a:pt x="17280" y="668"/>
                    <a:pt x="17280" y="434"/>
                    <a:pt x="17313" y="234"/>
                  </a:cubicBezTo>
                  <a:cubicBezTo>
                    <a:pt x="17313" y="134"/>
                    <a:pt x="17313" y="67"/>
                    <a:pt x="17313"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6" name="Google Shape;1886;p31"/>
            <p:cNvSpPr/>
            <p:nvPr/>
          </p:nvSpPr>
          <p:spPr>
            <a:xfrm>
              <a:off x="3104900" y="2146150"/>
              <a:ext cx="476175" cy="206825"/>
            </a:xfrm>
            <a:custGeom>
              <a:avLst/>
              <a:gdLst/>
              <a:ahLst/>
              <a:cxnLst/>
              <a:rect l="l" t="t" r="r" b="b"/>
              <a:pathLst>
                <a:path w="19047" h="8273" extrusionOk="0">
                  <a:moveTo>
                    <a:pt x="19047" y="0"/>
                  </a:moveTo>
                  <a:cubicBezTo>
                    <a:pt x="18980" y="0"/>
                    <a:pt x="18914" y="34"/>
                    <a:pt x="18847" y="100"/>
                  </a:cubicBezTo>
                  <a:lnTo>
                    <a:pt x="18380" y="501"/>
                  </a:lnTo>
                  <a:cubicBezTo>
                    <a:pt x="18180" y="701"/>
                    <a:pt x="17913" y="901"/>
                    <a:pt x="17613" y="1134"/>
                  </a:cubicBezTo>
                  <a:cubicBezTo>
                    <a:pt x="17312" y="1368"/>
                    <a:pt x="16979" y="1635"/>
                    <a:pt x="16612" y="1935"/>
                  </a:cubicBezTo>
                  <a:cubicBezTo>
                    <a:pt x="16245" y="2235"/>
                    <a:pt x="15811" y="2502"/>
                    <a:pt x="15344" y="2836"/>
                  </a:cubicBezTo>
                  <a:cubicBezTo>
                    <a:pt x="14911" y="3169"/>
                    <a:pt x="14377" y="3469"/>
                    <a:pt x="13843" y="3803"/>
                  </a:cubicBezTo>
                  <a:cubicBezTo>
                    <a:pt x="11508" y="5237"/>
                    <a:pt x="8973" y="6338"/>
                    <a:pt x="6338" y="7072"/>
                  </a:cubicBezTo>
                  <a:cubicBezTo>
                    <a:pt x="5737" y="7239"/>
                    <a:pt x="5137" y="7406"/>
                    <a:pt x="4603" y="7539"/>
                  </a:cubicBezTo>
                  <a:cubicBezTo>
                    <a:pt x="4070" y="7672"/>
                    <a:pt x="3536" y="7739"/>
                    <a:pt x="3069" y="7839"/>
                  </a:cubicBezTo>
                  <a:cubicBezTo>
                    <a:pt x="2602" y="7939"/>
                    <a:pt x="2168" y="7973"/>
                    <a:pt x="1801" y="8039"/>
                  </a:cubicBezTo>
                  <a:cubicBezTo>
                    <a:pt x="1401" y="8106"/>
                    <a:pt x="1101" y="8139"/>
                    <a:pt x="834" y="8139"/>
                  </a:cubicBezTo>
                  <a:lnTo>
                    <a:pt x="200" y="8206"/>
                  </a:lnTo>
                  <a:cubicBezTo>
                    <a:pt x="133" y="8206"/>
                    <a:pt x="67" y="8240"/>
                    <a:pt x="0" y="8273"/>
                  </a:cubicBezTo>
                  <a:lnTo>
                    <a:pt x="200" y="8273"/>
                  </a:lnTo>
                  <a:lnTo>
                    <a:pt x="834" y="8240"/>
                  </a:lnTo>
                  <a:cubicBezTo>
                    <a:pt x="1101" y="8206"/>
                    <a:pt x="1434" y="8173"/>
                    <a:pt x="1801" y="8139"/>
                  </a:cubicBezTo>
                  <a:cubicBezTo>
                    <a:pt x="2202" y="8106"/>
                    <a:pt x="2602" y="8039"/>
                    <a:pt x="3102" y="7973"/>
                  </a:cubicBezTo>
                  <a:cubicBezTo>
                    <a:pt x="3569" y="7906"/>
                    <a:pt x="4070" y="7806"/>
                    <a:pt x="4637" y="7706"/>
                  </a:cubicBezTo>
                  <a:cubicBezTo>
                    <a:pt x="5204" y="7606"/>
                    <a:pt x="5771" y="7439"/>
                    <a:pt x="6405" y="7272"/>
                  </a:cubicBezTo>
                  <a:cubicBezTo>
                    <a:pt x="7739" y="6905"/>
                    <a:pt x="9040" y="6438"/>
                    <a:pt x="10307" y="5905"/>
                  </a:cubicBezTo>
                  <a:cubicBezTo>
                    <a:pt x="11575" y="5337"/>
                    <a:pt x="12776" y="4704"/>
                    <a:pt x="13977" y="4003"/>
                  </a:cubicBezTo>
                  <a:cubicBezTo>
                    <a:pt x="14510" y="3636"/>
                    <a:pt x="15011" y="3303"/>
                    <a:pt x="15478" y="3002"/>
                  </a:cubicBezTo>
                  <a:cubicBezTo>
                    <a:pt x="15945" y="2669"/>
                    <a:pt x="16345" y="2369"/>
                    <a:pt x="16712" y="2068"/>
                  </a:cubicBezTo>
                  <a:cubicBezTo>
                    <a:pt x="17112" y="1768"/>
                    <a:pt x="17412" y="1468"/>
                    <a:pt x="17713" y="1235"/>
                  </a:cubicBezTo>
                  <a:cubicBezTo>
                    <a:pt x="18046" y="968"/>
                    <a:pt x="18246" y="734"/>
                    <a:pt x="18447" y="567"/>
                  </a:cubicBezTo>
                  <a:lnTo>
                    <a:pt x="18880" y="134"/>
                  </a:lnTo>
                  <a:cubicBezTo>
                    <a:pt x="18947" y="100"/>
                    <a:pt x="18980" y="34"/>
                    <a:pt x="1904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7" name="Google Shape;1887;p31"/>
            <p:cNvSpPr/>
            <p:nvPr/>
          </p:nvSpPr>
          <p:spPr>
            <a:xfrm>
              <a:off x="4811950" y="2926400"/>
              <a:ext cx="678000" cy="1018550"/>
            </a:xfrm>
            <a:custGeom>
              <a:avLst/>
              <a:gdLst/>
              <a:ahLst/>
              <a:cxnLst/>
              <a:rect l="l" t="t" r="r" b="b"/>
              <a:pathLst>
                <a:path w="27120" h="40742" extrusionOk="0">
                  <a:moveTo>
                    <a:pt x="11673" y="0"/>
                  </a:moveTo>
                  <a:cubicBezTo>
                    <a:pt x="8516" y="0"/>
                    <a:pt x="5317" y="1381"/>
                    <a:pt x="2096" y="1381"/>
                  </a:cubicBezTo>
                  <a:cubicBezTo>
                    <a:pt x="2065" y="1381"/>
                    <a:pt x="2033" y="1381"/>
                    <a:pt x="2002" y="1380"/>
                  </a:cubicBezTo>
                  <a:lnTo>
                    <a:pt x="1768" y="1781"/>
                  </a:lnTo>
                  <a:lnTo>
                    <a:pt x="1201" y="2047"/>
                  </a:lnTo>
                  <a:cubicBezTo>
                    <a:pt x="934" y="9052"/>
                    <a:pt x="634" y="16024"/>
                    <a:pt x="334" y="23029"/>
                  </a:cubicBezTo>
                  <a:cubicBezTo>
                    <a:pt x="167" y="26899"/>
                    <a:pt x="0" y="30835"/>
                    <a:pt x="1434" y="34604"/>
                  </a:cubicBezTo>
                  <a:lnTo>
                    <a:pt x="24551" y="40742"/>
                  </a:lnTo>
                  <a:cubicBezTo>
                    <a:pt x="25452" y="39174"/>
                    <a:pt x="26019" y="37439"/>
                    <a:pt x="26152" y="35638"/>
                  </a:cubicBezTo>
                  <a:cubicBezTo>
                    <a:pt x="26886" y="27866"/>
                    <a:pt x="27119" y="20094"/>
                    <a:pt x="26853" y="12321"/>
                  </a:cubicBezTo>
                  <a:cubicBezTo>
                    <a:pt x="26786" y="9886"/>
                    <a:pt x="27019" y="4249"/>
                    <a:pt x="24784" y="2715"/>
                  </a:cubicBezTo>
                  <a:cubicBezTo>
                    <a:pt x="20982" y="179"/>
                    <a:pt x="17513" y="1047"/>
                    <a:pt x="13677" y="213"/>
                  </a:cubicBezTo>
                  <a:cubicBezTo>
                    <a:pt x="13011" y="62"/>
                    <a:pt x="12343" y="0"/>
                    <a:pt x="1167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8" name="Google Shape;1888;p31"/>
            <p:cNvSpPr/>
            <p:nvPr/>
          </p:nvSpPr>
          <p:spPr>
            <a:xfrm>
              <a:off x="3439300" y="3317825"/>
              <a:ext cx="1139175" cy="336175"/>
            </a:xfrm>
            <a:custGeom>
              <a:avLst/>
              <a:gdLst/>
              <a:ahLst/>
              <a:cxnLst/>
              <a:rect l="l" t="t" r="r" b="b"/>
              <a:pathLst>
                <a:path w="45567" h="13447" extrusionOk="0">
                  <a:moveTo>
                    <a:pt x="38761" y="0"/>
                  </a:moveTo>
                  <a:cubicBezTo>
                    <a:pt x="38461" y="0"/>
                    <a:pt x="18680" y="3970"/>
                    <a:pt x="18680" y="3970"/>
                  </a:cubicBezTo>
                  <a:cubicBezTo>
                    <a:pt x="18680" y="3970"/>
                    <a:pt x="4904" y="5171"/>
                    <a:pt x="4537" y="5404"/>
                  </a:cubicBezTo>
                  <a:cubicBezTo>
                    <a:pt x="4203" y="5638"/>
                    <a:pt x="0" y="13410"/>
                    <a:pt x="0" y="13410"/>
                  </a:cubicBezTo>
                  <a:cubicBezTo>
                    <a:pt x="161" y="13435"/>
                    <a:pt x="316" y="13446"/>
                    <a:pt x="465" y="13446"/>
                  </a:cubicBezTo>
                  <a:cubicBezTo>
                    <a:pt x="2928" y="13446"/>
                    <a:pt x="3936" y="10274"/>
                    <a:pt x="3936" y="10274"/>
                  </a:cubicBezTo>
                  <a:lnTo>
                    <a:pt x="6705" y="8673"/>
                  </a:lnTo>
                  <a:lnTo>
                    <a:pt x="10107" y="9107"/>
                  </a:lnTo>
                  <a:cubicBezTo>
                    <a:pt x="9140" y="9540"/>
                    <a:pt x="8306" y="9974"/>
                    <a:pt x="8073" y="10308"/>
                  </a:cubicBezTo>
                  <a:cubicBezTo>
                    <a:pt x="7339" y="11208"/>
                    <a:pt x="6939" y="12976"/>
                    <a:pt x="7372" y="13010"/>
                  </a:cubicBezTo>
                  <a:cubicBezTo>
                    <a:pt x="7384" y="13011"/>
                    <a:pt x="7396" y="13012"/>
                    <a:pt x="7408" y="13012"/>
                  </a:cubicBezTo>
                  <a:cubicBezTo>
                    <a:pt x="7882" y="13012"/>
                    <a:pt x="8726" y="11768"/>
                    <a:pt x="10808" y="11475"/>
                  </a:cubicBezTo>
                  <a:cubicBezTo>
                    <a:pt x="12943" y="11208"/>
                    <a:pt x="18380" y="10074"/>
                    <a:pt x="18380" y="10074"/>
                  </a:cubicBezTo>
                  <a:lnTo>
                    <a:pt x="20315" y="10308"/>
                  </a:lnTo>
                  <a:lnTo>
                    <a:pt x="45566" y="10775"/>
                  </a:lnTo>
                  <a:lnTo>
                    <a:pt x="38761" y="0"/>
                  </a:ln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9" name="Google Shape;1889;p31"/>
            <p:cNvSpPr/>
            <p:nvPr/>
          </p:nvSpPr>
          <p:spPr>
            <a:xfrm>
              <a:off x="3680300" y="3510450"/>
              <a:ext cx="96750" cy="41725"/>
            </a:xfrm>
            <a:custGeom>
              <a:avLst/>
              <a:gdLst/>
              <a:ahLst/>
              <a:cxnLst/>
              <a:rect l="l" t="t" r="r" b="b"/>
              <a:pathLst>
                <a:path w="3870" h="1669" extrusionOk="0">
                  <a:moveTo>
                    <a:pt x="3870" y="1"/>
                  </a:moveTo>
                  <a:lnTo>
                    <a:pt x="3870" y="1"/>
                  </a:lnTo>
                  <a:cubicBezTo>
                    <a:pt x="3169" y="101"/>
                    <a:pt x="2502" y="334"/>
                    <a:pt x="1868" y="634"/>
                  </a:cubicBezTo>
                  <a:cubicBezTo>
                    <a:pt x="1201" y="901"/>
                    <a:pt x="568" y="1235"/>
                    <a:pt x="0" y="1669"/>
                  </a:cubicBezTo>
                  <a:cubicBezTo>
                    <a:pt x="668" y="1435"/>
                    <a:pt x="1301" y="1135"/>
                    <a:pt x="1935" y="835"/>
                  </a:cubicBezTo>
                  <a:cubicBezTo>
                    <a:pt x="2602" y="568"/>
                    <a:pt x="3236" y="301"/>
                    <a:pt x="3870" y="1"/>
                  </a:cubicBezTo>
                  <a:close/>
                </a:path>
              </a:pathLst>
            </a:custGeom>
            <a:solidFill>
              <a:srgbClr val="A36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0" name="Google Shape;1890;p31"/>
            <p:cNvSpPr/>
            <p:nvPr/>
          </p:nvSpPr>
          <p:spPr>
            <a:xfrm>
              <a:off x="4093100" y="1676900"/>
              <a:ext cx="598775" cy="1396375"/>
            </a:xfrm>
            <a:custGeom>
              <a:avLst/>
              <a:gdLst/>
              <a:ahLst/>
              <a:cxnLst/>
              <a:rect l="l" t="t" r="r" b="b"/>
              <a:pathLst>
                <a:path w="23951" h="55855" extrusionOk="0">
                  <a:moveTo>
                    <a:pt x="10701" y="0"/>
                  </a:moveTo>
                  <a:cubicBezTo>
                    <a:pt x="6471" y="0"/>
                    <a:pt x="2307" y="2829"/>
                    <a:pt x="1468" y="7762"/>
                  </a:cubicBezTo>
                  <a:lnTo>
                    <a:pt x="2369" y="10931"/>
                  </a:lnTo>
                  <a:cubicBezTo>
                    <a:pt x="3036" y="18570"/>
                    <a:pt x="3603" y="26709"/>
                    <a:pt x="0" y="33481"/>
                  </a:cubicBezTo>
                  <a:cubicBezTo>
                    <a:pt x="801" y="33314"/>
                    <a:pt x="1501" y="32847"/>
                    <a:pt x="2002" y="32180"/>
                  </a:cubicBezTo>
                  <a:lnTo>
                    <a:pt x="2002" y="32180"/>
                  </a:lnTo>
                  <a:cubicBezTo>
                    <a:pt x="1701" y="34715"/>
                    <a:pt x="1401" y="37317"/>
                    <a:pt x="1802" y="39819"/>
                  </a:cubicBezTo>
                  <a:cubicBezTo>
                    <a:pt x="2235" y="42354"/>
                    <a:pt x="3469" y="44822"/>
                    <a:pt x="5638" y="46190"/>
                  </a:cubicBezTo>
                  <a:cubicBezTo>
                    <a:pt x="5638" y="45890"/>
                    <a:pt x="5671" y="45556"/>
                    <a:pt x="5704" y="45256"/>
                  </a:cubicBezTo>
                  <a:cubicBezTo>
                    <a:pt x="6538" y="50660"/>
                    <a:pt x="11308" y="55196"/>
                    <a:pt x="16712" y="55797"/>
                  </a:cubicBezTo>
                  <a:cubicBezTo>
                    <a:pt x="17051" y="55835"/>
                    <a:pt x="17395" y="55855"/>
                    <a:pt x="17741" y="55855"/>
                  </a:cubicBezTo>
                  <a:cubicBezTo>
                    <a:pt x="19814" y="55855"/>
                    <a:pt x="21930" y="55144"/>
                    <a:pt x="23017" y="53428"/>
                  </a:cubicBezTo>
                  <a:cubicBezTo>
                    <a:pt x="23951" y="51927"/>
                    <a:pt x="23851" y="49993"/>
                    <a:pt x="23684" y="48191"/>
                  </a:cubicBezTo>
                  <a:lnTo>
                    <a:pt x="20748" y="13333"/>
                  </a:lnTo>
                  <a:cubicBezTo>
                    <a:pt x="20482" y="10097"/>
                    <a:pt x="20148" y="6695"/>
                    <a:pt x="18313" y="4026"/>
                  </a:cubicBezTo>
                  <a:cubicBezTo>
                    <a:pt x="16400" y="1270"/>
                    <a:pt x="13536" y="0"/>
                    <a:pt x="107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1" name="Google Shape;1891;p31"/>
            <p:cNvSpPr/>
            <p:nvPr/>
          </p:nvSpPr>
          <p:spPr>
            <a:xfrm>
              <a:off x="4301575" y="2428850"/>
              <a:ext cx="1057450" cy="1288450"/>
            </a:xfrm>
            <a:custGeom>
              <a:avLst/>
              <a:gdLst/>
              <a:ahLst/>
              <a:cxnLst/>
              <a:rect l="l" t="t" r="r" b="b"/>
              <a:pathLst>
                <a:path w="42298" h="51538" extrusionOk="0">
                  <a:moveTo>
                    <a:pt x="21616" y="0"/>
                  </a:moveTo>
                  <a:lnTo>
                    <a:pt x="9641" y="3236"/>
                  </a:lnTo>
                  <a:cubicBezTo>
                    <a:pt x="9641" y="3236"/>
                    <a:pt x="4003" y="6505"/>
                    <a:pt x="2269" y="9207"/>
                  </a:cubicBezTo>
                  <a:cubicBezTo>
                    <a:pt x="534" y="11942"/>
                    <a:pt x="1201" y="19548"/>
                    <a:pt x="1201" y="19548"/>
                  </a:cubicBezTo>
                  <a:cubicBezTo>
                    <a:pt x="468" y="22183"/>
                    <a:pt x="67" y="24918"/>
                    <a:pt x="1" y="27654"/>
                  </a:cubicBezTo>
                  <a:cubicBezTo>
                    <a:pt x="1" y="32057"/>
                    <a:pt x="3403" y="35259"/>
                    <a:pt x="4270" y="37627"/>
                  </a:cubicBezTo>
                  <a:cubicBezTo>
                    <a:pt x="5138" y="39962"/>
                    <a:pt x="4537" y="50737"/>
                    <a:pt x="4537" y="50737"/>
                  </a:cubicBezTo>
                  <a:lnTo>
                    <a:pt x="36660" y="51537"/>
                  </a:lnTo>
                  <a:lnTo>
                    <a:pt x="36660" y="29388"/>
                  </a:lnTo>
                  <a:lnTo>
                    <a:pt x="40930" y="29788"/>
                  </a:lnTo>
                  <a:cubicBezTo>
                    <a:pt x="40930" y="29788"/>
                    <a:pt x="42297" y="8173"/>
                    <a:pt x="35859" y="5471"/>
                  </a:cubicBezTo>
                  <a:cubicBezTo>
                    <a:pt x="29388" y="2736"/>
                    <a:pt x="21616" y="0"/>
                    <a:pt x="21616"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2" name="Google Shape;1892;p31"/>
            <p:cNvSpPr/>
            <p:nvPr/>
          </p:nvSpPr>
          <p:spPr>
            <a:xfrm>
              <a:off x="4331600" y="2936925"/>
              <a:ext cx="997400" cy="120850"/>
            </a:xfrm>
            <a:custGeom>
              <a:avLst/>
              <a:gdLst/>
              <a:ahLst/>
              <a:cxnLst/>
              <a:rect l="l" t="t" r="r" b="b"/>
              <a:pathLst>
                <a:path w="39896" h="4834" extrusionOk="0">
                  <a:moveTo>
                    <a:pt x="2936" y="0"/>
                  </a:moveTo>
                  <a:cubicBezTo>
                    <a:pt x="2438" y="0"/>
                    <a:pt x="1943" y="75"/>
                    <a:pt x="1468" y="225"/>
                  </a:cubicBezTo>
                  <a:cubicBezTo>
                    <a:pt x="1068" y="326"/>
                    <a:pt x="668" y="526"/>
                    <a:pt x="334" y="759"/>
                  </a:cubicBezTo>
                  <a:cubicBezTo>
                    <a:pt x="234" y="859"/>
                    <a:pt x="100" y="959"/>
                    <a:pt x="0" y="1059"/>
                  </a:cubicBezTo>
                  <a:cubicBezTo>
                    <a:pt x="434" y="726"/>
                    <a:pt x="968" y="459"/>
                    <a:pt x="1501" y="292"/>
                  </a:cubicBezTo>
                  <a:cubicBezTo>
                    <a:pt x="1932" y="179"/>
                    <a:pt x="2363" y="112"/>
                    <a:pt x="2804" y="112"/>
                  </a:cubicBezTo>
                  <a:cubicBezTo>
                    <a:pt x="3012" y="112"/>
                    <a:pt x="3222" y="127"/>
                    <a:pt x="3436" y="159"/>
                  </a:cubicBezTo>
                  <a:cubicBezTo>
                    <a:pt x="4303" y="225"/>
                    <a:pt x="5137" y="492"/>
                    <a:pt x="5938" y="893"/>
                  </a:cubicBezTo>
                  <a:cubicBezTo>
                    <a:pt x="6872" y="1360"/>
                    <a:pt x="7806" y="1893"/>
                    <a:pt x="8673" y="2494"/>
                  </a:cubicBezTo>
                  <a:cubicBezTo>
                    <a:pt x="9674" y="3194"/>
                    <a:pt x="10775" y="3761"/>
                    <a:pt x="11909" y="4195"/>
                  </a:cubicBezTo>
                  <a:cubicBezTo>
                    <a:pt x="12668" y="4467"/>
                    <a:pt x="13461" y="4604"/>
                    <a:pt x="14255" y="4604"/>
                  </a:cubicBezTo>
                  <a:cubicBezTo>
                    <a:pt x="14822" y="4604"/>
                    <a:pt x="15389" y="4534"/>
                    <a:pt x="15945" y="4395"/>
                  </a:cubicBezTo>
                  <a:cubicBezTo>
                    <a:pt x="17346" y="4028"/>
                    <a:pt x="18714" y="3528"/>
                    <a:pt x="20015" y="2894"/>
                  </a:cubicBezTo>
                  <a:cubicBezTo>
                    <a:pt x="21316" y="2260"/>
                    <a:pt x="22650" y="1760"/>
                    <a:pt x="24051" y="1360"/>
                  </a:cubicBezTo>
                  <a:cubicBezTo>
                    <a:pt x="24624" y="1227"/>
                    <a:pt x="25203" y="1160"/>
                    <a:pt x="25783" y="1160"/>
                  </a:cubicBezTo>
                  <a:cubicBezTo>
                    <a:pt x="26520" y="1160"/>
                    <a:pt x="27259" y="1269"/>
                    <a:pt x="27987" y="1493"/>
                  </a:cubicBezTo>
                  <a:cubicBezTo>
                    <a:pt x="29121" y="1927"/>
                    <a:pt x="30222" y="2427"/>
                    <a:pt x="31256" y="3061"/>
                  </a:cubicBezTo>
                  <a:cubicBezTo>
                    <a:pt x="32157" y="3595"/>
                    <a:pt x="33124" y="4062"/>
                    <a:pt x="34125" y="4428"/>
                  </a:cubicBezTo>
                  <a:cubicBezTo>
                    <a:pt x="34875" y="4699"/>
                    <a:pt x="35680" y="4834"/>
                    <a:pt x="36466" y="4834"/>
                  </a:cubicBezTo>
                  <a:cubicBezTo>
                    <a:pt x="36553" y="4834"/>
                    <a:pt x="36640" y="4832"/>
                    <a:pt x="36727" y="4829"/>
                  </a:cubicBezTo>
                  <a:cubicBezTo>
                    <a:pt x="37394" y="4762"/>
                    <a:pt x="38061" y="4595"/>
                    <a:pt x="38661" y="4262"/>
                  </a:cubicBezTo>
                  <a:cubicBezTo>
                    <a:pt x="39028" y="4062"/>
                    <a:pt x="39362" y="3795"/>
                    <a:pt x="39629" y="3494"/>
                  </a:cubicBezTo>
                  <a:cubicBezTo>
                    <a:pt x="39729" y="3361"/>
                    <a:pt x="39795" y="3261"/>
                    <a:pt x="39896" y="3128"/>
                  </a:cubicBezTo>
                  <a:lnTo>
                    <a:pt x="39896" y="3128"/>
                  </a:lnTo>
                  <a:cubicBezTo>
                    <a:pt x="39893" y="3130"/>
                    <a:pt x="39794" y="3263"/>
                    <a:pt x="39629" y="3461"/>
                  </a:cubicBezTo>
                  <a:cubicBezTo>
                    <a:pt x="39328" y="3761"/>
                    <a:pt x="38995" y="4028"/>
                    <a:pt x="38628" y="4228"/>
                  </a:cubicBezTo>
                  <a:cubicBezTo>
                    <a:pt x="38028" y="4495"/>
                    <a:pt x="37394" y="4662"/>
                    <a:pt x="36727" y="4695"/>
                  </a:cubicBezTo>
                  <a:cubicBezTo>
                    <a:pt x="36641" y="4699"/>
                    <a:pt x="36555" y="4700"/>
                    <a:pt x="36469" y="4700"/>
                  </a:cubicBezTo>
                  <a:cubicBezTo>
                    <a:pt x="35688" y="4700"/>
                    <a:pt x="34913" y="4562"/>
                    <a:pt x="34191" y="4262"/>
                  </a:cubicBezTo>
                  <a:cubicBezTo>
                    <a:pt x="33191" y="3895"/>
                    <a:pt x="32257" y="3428"/>
                    <a:pt x="31323" y="2894"/>
                  </a:cubicBezTo>
                  <a:cubicBezTo>
                    <a:pt x="30289" y="2260"/>
                    <a:pt x="29188" y="1727"/>
                    <a:pt x="28020" y="1293"/>
                  </a:cubicBezTo>
                  <a:cubicBezTo>
                    <a:pt x="27299" y="1052"/>
                    <a:pt x="26547" y="935"/>
                    <a:pt x="25793" y="935"/>
                  </a:cubicBezTo>
                  <a:cubicBezTo>
                    <a:pt x="25186" y="935"/>
                    <a:pt x="24579" y="1011"/>
                    <a:pt x="23984" y="1159"/>
                  </a:cubicBezTo>
                  <a:cubicBezTo>
                    <a:pt x="22583" y="1526"/>
                    <a:pt x="21249" y="2027"/>
                    <a:pt x="19948" y="2661"/>
                  </a:cubicBezTo>
                  <a:cubicBezTo>
                    <a:pt x="18647" y="3294"/>
                    <a:pt x="17279" y="3795"/>
                    <a:pt x="15878" y="4162"/>
                  </a:cubicBezTo>
                  <a:cubicBezTo>
                    <a:pt x="15545" y="4228"/>
                    <a:pt x="15211" y="4295"/>
                    <a:pt x="14878" y="4328"/>
                  </a:cubicBezTo>
                  <a:cubicBezTo>
                    <a:pt x="14641" y="4353"/>
                    <a:pt x="14402" y="4365"/>
                    <a:pt x="14162" y="4365"/>
                  </a:cubicBezTo>
                  <a:cubicBezTo>
                    <a:pt x="13424" y="4365"/>
                    <a:pt x="12681" y="4247"/>
                    <a:pt x="11976" y="3995"/>
                  </a:cubicBezTo>
                  <a:cubicBezTo>
                    <a:pt x="10841" y="3561"/>
                    <a:pt x="9741" y="2994"/>
                    <a:pt x="8740" y="2327"/>
                  </a:cubicBezTo>
                  <a:cubicBezTo>
                    <a:pt x="7873" y="1727"/>
                    <a:pt x="6939" y="1193"/>
                    <a:pt x="5971" y="726"/>
                  </a:cubicBezTo>
                  <a:cubicBezTo>
                    <a:pt x="5171" y="359"/>
                    <a:pt x="4337" y="125"/>
                    <a:pt x="3436" y="25"/>
                  </a:cubicBezTo>
                  <a:cubicBezTo>
                    <a:pt x="3269" y="9"/>
                    <a:pt x="3103" y="0"/>
                    <a:pt x="2936"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3" name="Google Shape;1893;p31"/>
            <p:cNvSpPr/>
            <p:nvPr/>
          </p:nvSpPr>
          <p:spPr>
            <a:xfrm>
              <a:off x="4339925" y="2714050"/>
              <a:ext cx="963225" cy="124275"/>
            </a:xfrm>
            <a:custGeom>
              <a:avLst/>
              <a:gdLst/>
              <a:ahLst/>
              <a:cxnLst/>
              <a:rect l="l" t="t" r="r" b="b"/>
              <a:pathLst>
                <a:path w="38529" h="4971" extrusionOk="0">
                  <a:moveTo>
                    <a:pt x="34" y="1"/>
                  </a:moveTo>
                  <a:cubicBezTo>
                    <a:pt x="1" y="1"/>
                    <a:pt x="34" y="34"/>
                    <a:pt x="101" y="67"/>
                  </a:cubicBezTo>
                  <a:cubicBezTo>
                    <a:pt x="68" y="1"/>
                    <a:pt x="34" y="1"/>
                    <a:pt x="34" y="1"/>
                  </a:cubicBezTo>
                  <a:close/>
                  <a:moveTo>
                    <a:pt x="38528" y="4003"/>
                  </a:moveTo>
                  <a:cubicBezTo>
                    <a:pt x="38495" y="4003"/>
                    <a:pt x="38462" y="4037"/>
                    <a:pt x="38428" y="4070"/>
                  </a:cubicBezTo>
                  <a:cubicBezTo>
                    <a:pt x="38428" y="4071"/>
                    <a:pt x="38427" y="4071"/>
                    <a:pt x="38427" y="4072"/>
                  </a:cubicBezTo>
                  <a:lnTo>
                    <a:pt x="38427" y="4072"/>
                  </a:lnTo>
                  <a:cubicBezTo>
                    <a:pt x="38461" y="4049"/>
                    <a:pt x="38495" y="4027"/>
                    <a:pt x="38528" y="4003"/>
                  </a:cubicBezTo>
                  <a:close/>
                  <a:moveTo>
                    <a:pt x="101" y="67"/>
                  </a:moveTo>
                  <a:lnTo>
                    <a:pt x="335" y="267"/>
                  </a:lnTo>
                  <a:cubicBezTo>
                    <a:pt x="535" y="434"/>
                    <a:pt x="868" y="701"/>
                    <a:pt x="1269" y="1001"/>
                  </a:cubicBezTo>
                  <a:cubicBezTo>
                    <a:pt x="2469" y="1902"/>
                    <a:pt x="3704" y="2669"/>
                    <a:pt x="5038" y="3336"/>
                  </a:cubicBezTo>
                  <a:cubicBezTo>
                    <a:pt x="6973" y="4370"/>
                    <a:pt x="9141" y="4937"/>
                    <a:pt x="11342" y="4971"/>
                  </a:cubicBezTo>
                  <a:cubicBezTo>
                    <a:pt x="12643" y="4937"/>
                    <a:pt x="13911" y="4737"/>
                    <a:pt x="15145" y="4337"/>
                  </a:cubicBezTo>
                  <a:cubicBezTo>
                    <a:pt x="16446" y="3970"/>
                    <a:pt x="17747" y="3470"/>
                    <a:pt x="19081" y="2969"/>
                  </a:cubicBezTo>
                  <a:cubicBezTo>
                    <a:pt x="20349" y="2469"/>
                    <a:pt x="21683" y="2102"/>
                    <a:pt x="23017" y="1802"/>
                  </a:cubicBezTo>
                  <a:cubicBezTo>
                    <a:pt x="23714" y="1655"/>
                    <a:pt x="24411" y="1579"/>
                    <a:pt x="25108" y="1579"/>
                  </a:cubicBezTo>
                  <a:cubicBezTo>
                    <a:pt x="25679" y="1579"/>
                    <a:pt x="26250" y="1630"/>
                    <a:pt x="26820" y="1735"/>
                  </a:cubicBezTo>
                  <a:cubicBezTo>
                    <a:pt x="27954" y="1935"/>
                    <a:pt x="29055" y="2369"/>
                    <a:pt x="30056" y="2936"/>
                  </a:cubicBezTo>
                  <a:cubicBezTo>
                    <a:pt x="31023" y="3436"/>
                    <a:pt x="31924" y="3937"/>
                    <a:pt x="32758" y="4304"/>
                  </a:cubicBezTo>
                  <a:cubicBezTo>
                    <a:pt x="33845" y="4764"/>
                    <a:pt x="34879" y="4948"/>
                    <a:pt x="35747" y="4948"/>
                  </a:cubicBezTo>
                  <a:cubicBezTo>
                    <a:pt x="36263" y="4948"/>
                    <a:pt x="36721" y="4883"/>
                    <a:pt x="37094" y="4771"/>
                  </a:cubicBezTo>
                  <a:cubicBezTo>
                    <a:pt x="37494" y="4637"/>
                    <a:pt x="37861" y="4470"/>
                    <a:pt x="38195" y="4270"/>
                  </a:cubicBezTo>
                  <a:cubicBezTo>
                    <a:pt x="38326" y="4172"/>
                    <a:pt x="38393" y="4106"/>
                    <a:pt x="38427" y="4072"/>
                  </a:cubicBezTo>
                  <a:lnTo>
                    <a:pt x="38427" y="4072"/>
                  </a:lnTo>
                  <a:cubicBezTo>
                    <a:pt x="38017" y="4339"/>
                    <a:pt x="37553" y="4550"/>
                    <a:pt x="37061" y="4704"/>
                  </a:cubicBezTo>
                  <a:cubicBezTo>
                    <a:pt x="36719" y="4795"/>
                    <a:pt x="36311" y="4847"/>
                    <a:pt x="35854" y="4847"/>
                  </a:cubicBezTo>
                  <a:cubicBezTo>
                    <a:pt x="34973" y="4847"/>
                    <a:pt x="33911" y="4653"/>
                    <a:pt x="32791" y="4170"/>
                  </a:cubicBezTo>
                  <a:cubicBezTo>
                    <a:pt x="31957" y="3803"/>
                    <a:pt x="31056" y="3270"/>
                    <a:pt x="30089" y="2769"/>
                  </a:cubicBezTo>
                  <a:cubicBezTo>
                    <a:pt x="29088" y="2202"/>
                    <a:pt x="27988" y="1768"/>
                    <a:pt x="26820" y="1535"/>
                  </a:cubicBezTo>
                  <a:cubicBezTo>
                    <a:pt x="26250" y="1430"/>
                    <a:pt x="25665" y="1379"/>
                    <a:pt x="25080" y="1379"/>
                  </a:cubicBezTo>
                  <a:cubicBezTo>
                    <a:pt x="24365" y="1379"/>
                    <a:pt x="23648" y="1455"/>
                    <a:pt x="22951" y="1602"/>
                  </a:cubicBezTo>
                  <a:cubicBezTo>
                    <a:pt x="21583" y="1869"/>
                    <a:pt x="20249" y="2269"/>
                    <a:pt x="18981" y="2769"/>
                  </a:cubicBezTo>
                  <a:cubicBezTo>
                    <a:pt x="17647" y="3270"/>
                    <a:pt x="16346" y="3770"/>
                    <a:pt x="15078" y="4137"/>
                  </a:cubicBezTo>
                  <a:cubicBezTo>
                    <a:pt x="13844" y="4504"/>
                    <a:pt x="12577" y="4737"/>
                    <a:pt x="11309" y="4771"/>
                  </a:cubicBezTo>
                  <a:cubicBezTo>
                    <a:pt x="9141" y="4737"/>
                    <a:pt x="7006" y="4204"/>
                    <a:pt x="5071" y="3203"/>
                  </a:cubicBezTo>
                  <a:cubicBezTo>
                    <a:pt x="3770" y="2536"/>
                    <a:pt x="2536" y="1802"/>
                    <a:pt x="1335" y="935"/>
                  </a:cubicBezTo>
                  <a:lnTo>
                    <a:pt x="368" y="234"/>
                  </a:lnTo>
                  <a:lnTo>
                    <a:pt x="101" y="67"/>
                  </a:ln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4" name="Google Shape;1894;p31"/>
            <p:cNvSpPr/>
            <p:nvPr/>
          </p:nvSpPr>
          <p:spPr>
            <a:xfrm>
              <a:off x="4368300" y="3251725"/>
              <a:ext cx="574600" cy="121775"/>
            </a:xfrm>
            <a:custGeom>
              <a:avLst/>
              <a:gdLst/>
              <a:ahLst/>
              <a:cxnLst/>
              <a:rect l="l" t="t" r="r" b="b"/>
              <a:pathLst>
                <a:path w="22984" h="4871" extrusionOk="0">
                  <a:moveTo>
                    <a:pt x="5541" y="0"/>
                  </a:moveTo>
                  <a:cubicBezTo>
                    <a:pt x="5416" y="0"/>
                    <a:pt x="5293" y="3"/>
                    <a:pt x="5170" y="9"/>
                  </a:cubicBezTo>
                  <a:cubicBezTo>
                    <a:pt x="4537" y="42"/>
                    <a:pt x="3936" y="109"/>
                    <a:pt x="3336" y="242"/>
                  </a:cubicBezTo>
                  <a:cubicBezTo>
                    <a:pt x="2469" y="443"/>
                    <a:pt x="1635" y="743"/>
                    <a:pt x="834" y="1143"/>
                  </a:cubicBezTo>
                  <a:cubicBezTo>
                    <a:pt x="634" y="1243"/>
                    <a:pt x="400" y="1377"/>
                    <a:pt x="200" y="1477"/>
                  </a:cubicBezTo>
                  <a:cubicBezTo>
                    <a:pt x="134" y="1543"/>
                    <a:pt x="67" y="1577"/>
                    <a:pt x="0" y="1643"/>
                  </a:cubicBezTo>
                  <a:cubicBezTo>
                    <a:pt x="0" y="1646"/>
                    <a:pt x="2" y="1647"/>
                    <a:pt x="5" y="1647"/>
                  </a:cubicBezTo>
                  <a:cubicBezTo>
                    <a:pt x="46" y="1647"/>
                    <a:pt x="342" y="1457"/>
                    <a:pt x="867" y="1210"/>
                  </a:cubicBezTo>
                  <a:cubicBezTo>
                    <a:pt x="1668" y="843"/>
                    <a:pt x="2502" y="576"/>
                    <a:pt x="3336" y="409"/>
                  </a:cubicBezTo>
                  <a:cubicBezTo>
                    <a:pt x="3936" y="309"/>
                    <a:pt x="4537" y="209"/>
                    <a:pt x="5137" y="209"/>
                  </a:cubicBezTo>
                  <a:cubicBezTo>
                    <a:pt x="5261" y="203"/>
                    <a:pt x="5385" y="200"/>
                    <a:pt x="5509" y="200"/>
                  </a:cubicBezTo>
                  <a:cubicBezTo>
                    <a:pt x="6085" y="200"/>
                    <a:pt x="6656" y="260"/>
                    <a:pt x="7205" y="343"/>
                  </a:cubicBezTo>
                  <a:cubicBezTo>
                    <a:pt x="8773" y="576"/>
                    <a:pt x="10274" y="1176"/>
                    <a:pt x="11575" y="2077"/>
                  </a:cubicBezTo>
                  <a:cubicBezTo>
                    <a:pt x="12976" y="3011"/>
                    <a:pt x="14277" y="4012"/>
                    <a:pt x="15711" y="4512"/>
                  </a:cubicBezTo>
                  <a:cubicBezTo>
                    <a:pt x="16414" y="4753"/>
                    <a:pt x="17138" y="4870"/>
                    <a:pt x="17864" y="4870"/>
                  </a:cubicBezTo>
                  <a:cubicBezTo>
                    <a:pt x="18448" y="4870"/>
                    <a:pt x="19035" y="4794"/>
                    <a:pt x="19614" y="4646"/>
                  </a:cubicBezTo>
                  <a:cubicBezTo>
                    <a:pt x="20448" y="4412"/>
                    <a:pt x="21282" y="4145"/>
                    <a:pt x="22116" y="3812"/>
                  </a:cubicBezTo>
                  <a:cubicBezTo>
                    <a:pt x="22383" y="3678"/>
                    <a:pt x="22616" y="3578"/>
                    <a:pt x="22750" y="3511"/>
                  </a:cubicBezTo>
                  <a:cubicBezTo>
                    <a:pt x="22850" y="3478"/>
                    <a:pt x="22916" y="3445"/>
                    <a:pt x="22983" y="3378"/>
                  </a:cubicBezTo>
                  <a:lnTo>
                    <a:pt x="22983" y="3378"/>
                  </a:lnTo>
                  <a:cubicBezTo>
                    <a:pt x="22916" y="3411"/>
                    <a:pt x="22816" y="3411"/>
                    <a:pt x="22750" y="3445"/>
                  </a:cubicBezTo>
                  <a:lnTo>
                    <a:pt x="22083" y="3678"/>
                  </a:lnTo>
                  <a:cubicBezTo>
                    <a:pt x="21249" y="4012"/>
                    <a:pt x="20415" y="4279"/>
                    <a:pt x="19581" y="4479"/>
                  </a:cubicBezTo>
                  <a:cubicBezTo>
                    <a:pt x="19034" y="4608"/>
                    <a:pt x="18481" y="4676"/>
                    <a:pt x="17930" y="4676"/>
                  </a:cubicBezTo>
                  <a:cubicBezTo>
                    <a:pt x="17203" y="4676"/>
                    <a:pt x="16480" y="4559"/>
                    <a:pt x="15778" y="4312"/>
                  </a:cubicBezTo>
                  <a:cubicBezTo>
                    <a:pt x="14410" y="3812"/>
                    <a:pt x="13109" y="2811"/>
                    <a:pt x="11708" y="1877"/>
                  </a:cubicBezTo>
                  <a:cubicBezTo>
                    <a:pt x="10341" y="976"/>
                    <a:pt x="8840" y="376"/>
                    <a:pt x="7239" y="109"/>
                  </a:cubicBezTo>
                  <a:cubicBezTo>
                    <a:pt x="6667" y="55"/>
                    <a:pt x="6095" y="0"/>
                    <a:pt x="5541" y="0"/>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5" name="Google Shape;1895;p31"/>
            <p:cNvSpPr/>
            <p:nvPr/>
          </p:nvSpPr>
          <p:spPr>
            <a:xfrm>
              <a:off x="4428325" y="3524625"/>
              <a:ext cx="512900" cy="65900"/>
            </a:xfrm>
            <a:custGeom>
              <a:avLst/>
              <a:gdLst/>
              <a:ahLst/>
              <a:cxnLst/>
              <a:rect l="l" t="t" r="r" b="b"/>
              <a:pathLst>
                <a:path w="20516" h="2636" extrusionOk="0">
                  <a:moveTo>
                    <a:pt x="1" y="1"/>
                  </a:moveTo>
                  <a:cubicBezTo>
                    <a:pt x="34" y="67"/>
                    <a:pt x="68" y="134"/>
                    <a:pt x="134" y="168"/>
                  </a:cubicBezTo>
                  <a:cubicBezTo>
                    <a:pt x="268" y="334"/>
                    <a:pt x="401" y="501"/>
                    <a:pt x="535" y="668"/>
                  </a:cubicBezTo>
                  <a:cubicBezTo>
                    <a:pt x="1102" y="1202"/>
                    <a:pt x="1769" y="1669"/>
                    <a:pt x="2469" y="1969"/>
                  </a:cubicBezTo>
                  <a:cubicBezTo>
                    <a:pt x="3537" y="2402"/>
                    <a:pt x="4704" y="2636"/>
                    <a:pt x="5838" y="2636"/>
                  </a:cubicBezTo>
                  <a:cubicBezTo>
                    <a:pt x="7273" y="2603"/>
                    <a:pt x="8674" y="2402"/>
                    <a:pt x="10008" y="2002"/>
                  </a:cubicBezTo>
                  <a:cubicBezTo>
                    <a:pt x="11476" y="1602"/>
                    <a:pt x="12810" y="1135"/>
                    <a:pt x="14044" y="801"/>
                  </a:cubicBezTo>
                  <a:cubicBezTo>
                    <a:pt x="15145" y="501"/>
                    <a:pt x="16246" y="301"/>
                    <a:pt x="17380" y="168"/>
                  </a:cubicBezTo>
                  <a:cubicBezTo>
                    <a:pt x="17652" y="144"/>
                    <a:pt x="17923" y="133"/>
                    <a:pt x="18195" y="133"/>
                  </a:cubicBezTo>
                  <a:cubicBezTo>
                    <a:pt x="18691" y="133"/>
                    <a:pt x="19186" y="170"/>
                    <a:pt x="19682" y="234"/>
                  </a:cubicBezTo>
                  <a:cubicBezTo>
                    <a:pt x="20121" y="317"/>
                    <a:pt x="20402" y="376"/>
                    <a:pt x="20488" y="376"/>
                  </a:cubicBezTo>
                  <a:cubicBezTo>
                    <a:pt x="20506" y="376"/>
                    <a:pt x="20515" y="374"/>
                    <a:pt x="20515" y="368"/>
                  </a:cubicBezTo>
                  <a:cubicBezTo>
                    <a:pt x="20449" y="334"/>
                    <a:pt x="20382" y="334"/>
                    <a:pt x="20315" y="301"/>
                  </a:cubicBezTo>
                  <a:cubicBezTo>
                    <a:pt x="20115" y="234"/>
                    <a:pt x="19915" y="201"/>
                    <a:pt x="19682" y="168"/>
                  </a:cubicBezTo>
                  <a:cubicBezTo>
                    <a:pt x="19144" y="70"/>
                    <a:pt x="18571" y="8"/>
                    <a:pt x="18002" y="8"/>
                  </a:cubicBezTo>
                  <a:cubicBezTo>
                    <a:pt x="17793" y="8"/>
                    <a:pt x="17585" y="16"/>
                    <a:pt x="17380" y="34"/>
                  </a:cubicBezTo>
                  <a:cubicBezTo>
                    <a:pt x="16246" y="101"/>
                    <a:pt x="15112" y="301"/>
                    <a:pt x="13977" y="601"/>
                  </a:cubicBezTo>
                  <a:cubicBezTo>
                    <a:pt x="12743" y="935"/>
                    <a:pt x="11376" y="1402"/>
                    <a:pt x="9941" y="1769"/>
                  </a:cubicBezTo>
                  <a:cubicBezTo>
                    <a:pt x="8607" y="2169"/>
                    <a:pt x="7239" y="2402"/>
                    <a:pt x="5838" y="2436"/>
                  </a:cubicBezTo>
                  <a:cubicBezTo>
                    <a:pt x="4704" y="2436"/>
                    <a:pt x="3570" y="2236"/>
                    <a:pt x="2536" y="1802"/>
                  </a:cubicBezTo>
                  <a:cubicBezTo>
                    <a:pt x="1802" y="1535"/>
                    <a:pt x="1168" y="1135"/>
                    <a:pt x="601" y="601"/>
                  </a:cubicBezTo>
                  <a:cubicBezTo>
                    <a:pt x="201" y="234"/>
                    <a:pt x="34" y="1"/>
                    <a:pt x="1" y="1"/>
                  </a:cubicBezTo>
                  <a:close/>
                </a:path>
              </a:pathLst>
            </a:custGeom>
            <a:solidFill>
              <a:srgbClr val="FAFAF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6" name="Google Shape;1896;p31"/>
            <p:cNvSpPr/>
            <p:nvPr/>
          </p:nvSpPr>
          <p:spPr>
            <a:xfrm>
              <a:off x="4937025" y="2951725"/>
              <a:ext cx="5875" cy="336925"/>
            </a:xfrm>
            <a:custGeom>
              <a:avLst/>
              <a:gdLst/>
              <a:ahLst/>
              <a:cxnLst/>
              <a:rect l="l" t="t" r="r" b="b"/>
              <a:pathLst>
                <a:path w="235" h="13477" extrusionOk="0">
                  <a:moveTo>
                    <a:pt x="134" y="0"/>
                  </a:moveTo>
                  <a:cubicBezTo>
                    <a:pt x="67" y="0"/>
                    <a:pt x="1" y="3003"/>
                    <a:pt x="1" y="6739"/>
                  </a:cubicBezTo>
                  <a:cubicBezTo>
                    <a:pt x="1" y="10475"/>
                    <a:pt x="67" y="13477"/>
                    <a:pt x="134" y="13477"/>
                  </a:cubicBezTo>
                  <a:cubicBezTo>
                    <a:pt x="201" y="13477"/>
                    <a:pt x="234" y="10475"/>
                    <a:pt x="234" y="6739"/>
                  </a:cubicBezTo>
                  <a:cubicBezTo>
                    <a:pt x="234" y="3003"/>
                    <a:pt x="167" y="0"/>
                    <a:pt x="13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7" name="Google Shape;1897;p31"/>
            <p:cNvSpPr/>
            <p:nvPr/>
          </p:nvSpPr>
          <p:spPr>
            <a:xfrm>
              <a:off x="4595950" y="3119350"/>
              <a:ext cx="268550" cy="272700"/>
            </a:xfrm>
            <a:custGeom>
              <a:avLst/>
              <a:gdLst/>
              <a:ahLst/>
              <a:cxnLst/>
              <a:rect l="l" t="t" r="r" b="b"/>
              <a:pathLst>
                <a:path w="10742" h="10908" extrusionOk="0">
                  <a:moveTo>
                    <a:pt x="67" y="0"/>
                  </a:moveTo>
                  <a:cubicBezTo>
                    <a:pt x="67" y="34"/>
                    <a:pt x="34" y="100"/>
                    <a:pt x="34" y="167"/>
                  </a:cubicBezTo>
                  <a:cubicBezTo>
                    <a:pt x="34" y="267"/>
                    <a:pt x="1" y="434"/>
                    <a:pt x="1" y="667"/>
                  </a:cubicBezTo>
                  <a:cubicBezTo>
                    <a:pt x="1" y="1268"/>
                    <a:pt x="34" y="1902"/>
                    <a:pt x="167" y="2502"/>
                  </a:cubicBezTo>
                  <a:cubicBezTo>
                    <a:pt x="835" y="6672"/>
                    <a:pt x="4070" y="9941"/>
                    <a:pt x="8206" y="10741"/>
                  </a:cubicBezTo>
                  <a:cubicBezTo>
                    <a:pt x="8840" y="10875"/>
                    <a:pt x="9441" y="10908"/>
                    <a:pt x="10074" y="10908"/>
                  </a:cubicBezTo>
                  <a:lnTo>
                    <a:pt x="10575" y="10908"/>
                  </a:lnTo>
                  <a:cubicBezTo>
                    <a:pt x="10608" y="10908"/>
                    <a:pt x="10675" y="10875"/>
                    <a:pt x="10742" y="10875"/>
                  </a:cubicBezTo>
                  <a:cubicBezTo>
                    <a:pt x="9908" y="10841"/>
                    <a:pt x="9074" y="10741"/>
                    <a:pt x="8240" y="10608"/>
                  </a:cubicBezTo>
                  <a:cubicBezTo>
                    <a:pt x="4204" y="9740"/>
                    <a:pt x="1068" y="6538"/>
                    <a:pt x="301" y="2502"/>
                  </a:cubicBezTo>
                  <a:cubicBezTo>
                    <a:pt x="167" y="1668"/>
                    <a:pt x="101" y="834"/>
                    <a:pt x="6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8" name="Google Shape;1898;p31"/>
            <p:cNvSpPr/>
            <p:nvPr/>
          </p:nvSpPr>
          <p:spPr>
            <a:xfrm>
              <a:off x="4439175" y="3155200"/>
              <a:ext cx="536250" cy="524125"/>
            </a:xfrm>
            <a:custGeom>
              <a:avLst/>
              <a:gdLst/>
              <a:ahLst/>
              <a:cxnLst/>
              <a:rect l="l" t="t" r="r" b="b"/>
              <a:pathLst>
                <a:path w="21450" h="20965" extrusionOk="0">
                  <a:moveTo>
                    <a:pt x="20548" y="1"/>
                  </a:moveTo>
                  <a:cubicBezTo>
                    <a:pt x="20282" y="2536"/>
                    <a:pt x="19981" y="5104"/>
                    <a:pt x="19214" y="7539"/>
                  </a:cubicBezTo>
                  <a:cubicBezTo>
                    <a:pt x="18447" y="9974"/>
                    <a:pt x="17146" y="12309"/>
                    <a:pt x="15178" y="13944"/>
                  </a:cubicBezTo>
                  <a:cubicBezTo>
                    <a:pt x="10975" y="17380"/>
                    <a:pt x="4737" y="16913"/>
                    <a:pt x="67" y="19681"/>
                  </a:cubicBezTo>
                  <a:lnTo>
                    <a:pt x="0" y="20415"/>
                  </a:lnTo>
                  <a:cubicBezTo>
                    <a:pt x="1030" y="20814"/>
                    <a:pt x="2100" y="20965"/>
                    <a:pt x="3185" y="20965"/>
                  </a:cubicBezTo>
                  <a:cubicBezTo>
                    <a:pt x="4910" y="20965"/>
                    <a:pt x="6673" y="20584"/>
                    <a:pt x="8373" y="20215"/>
                  </a:cubicBezTo>
                  <a:lnTo>
                    <a:pt x="18614" y="17947"/>
                  </a:lnTo>
                  <a:cubicBezTo>
                    <a:pt x="19414" y="17780"/>
                    <a:pt x="20282" y="17546"/>
                    <a:pt x="20815" y="16946"/>
                  </a:cubicBezTo>
                  <a:cubicBezTo>
                    <a:pt x="21449" y="16179"/>
                    <a:pt x="21416" y="15111"/>
                    <a:pt x="21349" y="14144"/>
                  </a:cubicBezTo>
                  <a:lnTo>
                    <a:pt x="20548"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9" name="Google Shape;1899;p31"/>
            <p:cNvSpPr/>
            <p:nvPr/>
          </p:nvSpPr>
          <p:spPr>
            <a:xfrm>
              <a:off x="4706025" y="2566450"/>
              <a:ext cx="557100" cy="425200"/>
            </a:xfrm>
            <a:custGeom>
              <a:avLst/>
              <a:gdLst/>
              <a:ahLst/>
              <a:cxnLst/>
              <a:rect l="l" t="t" r="r" b="b"/>
              <a:pathLst>
                <a:path w="22284" h="17008" extrusionOk="0">
                  <a:moveTo>
                    <a:pt x="17901" y="0"/>
                  </a:moveTo>
                  <a:cubicBezTo>
                    <a:pt x="17171" y="0"/>
                    <a:pt x="16429" y="100"/>
                    <a:pt x="15712" y="200"/>
                  </a:cubicBezTo>
                  <a:lnTo>
                    <a:pt x="2736" y="8106"/>
                  </a:lnTo>
                  <a:cubicBezTo>
                    <a:pt x="1835" y="9174"/>
                    <a:pt x="968" y="10274"/>
                    <a:pt x="468" y="11609"/>
                  </a:cubicBezTo>
                  <a:cubicBezTo>
                    <a:pt x="1" y="12910"/>
                    <a:pt x="1" y="14477"/>
                    <a:pt x="835" y="15612"/>
                  </a:cubicBezTo>
                  <a:cubicBezTo>
                    <a:pt x="1572" y="16559"/>
                    <a:pt x="2786" y="17008"/>
                    <a:pt x="4003" y="17008"/>
                  </a:cubicBezTo>
                  <a:cubicBezTo>
                    <a:pt x="4328" y="17008"/>
                    <a:pt x="4654" y="16976"/>
                    <a:pt x="4971" y="16912"/>
                  </a:cubicBezTo>
                  <a:cubicBezTo>
                    <a:pt x="6472" y="16612"/>
                    <a:pt x="7773" y="15745"/>
                    <a:pt x="8940" y="14778"/>
                  </a:cubicBezTo>
                  <a:cubicBezTo>
                    <a:pt x="9523" y="14325"/>
                    <a:pt x="10168" y="13809"/>
                    <a:pt x="10876" y="13809"/>
                  </a:cubicBezTo>
                  <a:cubicBezTo>
                    <a:pt x="10898" y="13809"/>
                    <a:pt x="10920" y="13809"/>
                    <a:pt x="10942" y="13810"/>
                  </a:cubicBezTo>
                  <a:cubicBezTo>
                    <a:pt x="11376" y="13877"/>
                    <a:pt x="11843" y="13977"/>
                    <a:pt x="12243" y="14110"/>
                  </a:cubicBezTo>
                  <a:cubicBezTo>
                    <a:pt x="12371" y="14131"/>
                    <a:pt x="12500" y="14141"/>
                    <a:pt x="12628" y="14141"/>
                  </a:cubicBezTo>
                  <a:cubicBezTo>
                    <a:pt x="13728" y="14141"/>
                    <a:pt x="14784" y="13402"/>
                    <a:pt x="15412" y="12476"/>
                  </a:cubicBezTo>
                  <a:cubicBezTo>
                    <a:pt x="16112" y="11442"/>
                    <a:pt x="16412" y="10208"/>
                    <a:pt x="16813" y="9040"/>
                  </a:cubicBezTo>
                  <a:cubicBezTo>
                    <a:pt x="17213" y="7839"/>
                    <a:pt x="17747" y="6638"/>
                    <a:pt x="18747" y="5905"/>
                  </a:cubicBezTo>
                  <a:cubicBezTo>
                    <a:pt x="19681" y="5204"/>
                    <a:pt x="20982" y="4937"/>
                    <a:pt x="21549" y="3936"/>
                  </a:cubicBezTo>
                  <a:cubicBezTo>
                    <a:pt x="22283" y="2669"/>
                    <a:pt x="21349" y="1001"/>
                    <a:pt x="20015" y="401"/>
                  </a:cubicBezTo>
                  <a:cubicBezTo>
                    <a:pt x="19348" y="100"/>
                    <a:pt x="18631" y="0"/>
                    <a:pt x="1790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0" name="Google Shape;1900;p31"/>
            <p:cNvSpPr/>
            <p:nvPr/>
          </p:nvSpPr>
          <p:spPr>
            <a:xfrm>
              <a:off x="4940375" y="3138275"/>
              <a:ext cx="384450" cy="35550"/>
            </a:xfrm>
            <a:custGeom>
              <a:avLst/>
              <a:gdLst/>
              <a:ahLst/>
              <a:cxnLst/>
              <a:rect l="l" t="t" r="r" b="b"/>
              <a:pathLst>
                <a:path w="15378" h="1422" extrusionOk="0">
                  <a:moveTo>
                    <a:pt x="107" y="0"/>
                  </a:moveTo>
                  <a:cubicBezTo>
                    <a:pt x="37" y="0"/>
                    <a:pt x="0" y="3"/>
                    <a:pt x="0" y="10"/>
                  </a:cubicBezTo>
                  <a:cubicBezTo>
                    <a:pt x="0" y="77"/>
                    <a:pt x="3436" y="411"/>
                    <a:pt x="7672" y="811"/>
                  </a:cubicBezTo>
                  <a:cubicBezTo>
                    <a:pt x="11471" y="1170"/>
                    <a:pt x="14654" y="1422"/>
                    <a:pt x="15270" y="1422"/>
                  </a:cubicBezTo>
                  <a:cubicBezTo>
                    <a:pt x="15341" y="1422"/>
                    <a:pt x="15378" y="1418"/>
                    <a:pt x="15378" y="1411"/>
                  </a:cubicBezTo>
                  <a:cubicBezTo>
                    <a:pt x="15378" y="1345"/>
                    <a:pt x="11942" y="978"/>
                    <a:pt x="7706" y="611"/>
                  </a:cubicBezTo>
                  <a:cubicBezTo>
                    <a:pt x="3877" y="252"/>
                    <a:pt x="718" y="0"/>
                    <a:pt x="10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1" name="Google Shape;1901;p31"/>
            <p:cNvSpPr/>
            <p:nvPr/>
          </p:nvSpPr>
          <p:spPr>
            <a:xfrm>
              <a:off x="4667675" y="1663300"/>
              <a:ext cx="599625" cy="1016625"/>
            </a:xfrm>
            <a:custGeom>
              <a:avLst/>
              <a:gdLst/>
              <a:ahLst/>
              <a:cxnLst/>
              <a:rect l="l" t="t" r="r" b="b"/>
              <a:pathLst>
                <a:path w="23985" h="40665" extrusionOk="0">
                  <a:moveTo>
                    <a:pt x="801" y="0"/>
                  </a:moveTo>
                  <a:cubicBezTo>
                    <a:pt x="0" y="1235"/>
                    <a:pt x="968" y="2469"/>
                    <a:pt x="1501" y="3837"/>
                  </a:cubicBezTo>
                  <a:cubicBezTo>
                    <a:pt x="3670" y="9474"/>
                    <a:pt x="5304" y="15311"/>
                    <a:pt x="6338" y="21282"/>
                  </a:cubicBezTo>
                  <a:cubicBezTo>
                    <a:pt x="6905" y="24518"/>
                    <a:pt x="7339" y="27854"/>
                    <a:pt x="8506" y="30923"/>
                  </a:cubicBezTo>
                  <a:cubicBezTo>
                    <a:pt x="9507" y="33491"/>
                    <a:pt x="11008" y="35859"/>
                    <a:pt x="12943" y="37828"/>
                  </a:cubicBezTo>
                  <a:cubicBezTo>
                    <a:pt x="13910" y="38862"/>
                    <a:pt x="15111" y="39696"/>
                    <a:pt x="16412" y="40263"/>
                  </a:cubicBezTo>
                  <a:cubicBezTo>
                    <a:pt x="17058" y="40530"/>
                    <a:pt x="17733" y="40664"/>
                    <a:pt x="18404" y="40664"/>
                  </a:cubicBezTo>
                  <a:cubicBezTo>
                    <a:pt x="19153" y="40664"/>
                    <a:pt x="19895" y="40497"/>
                    <a:pt x="20582" y="40163"/>
                  </a:cubicBezTo>
                  <a:cubicBezTo>
                    <a:pt x="22450" y="39162"/>
                    <a:pt x="23217" y="36927"/>
                    <a:pt x="23584" y="34825"/>
                  </a:cubicBezTo>
                  <a:cubicBezTo>
                    <a:pt x="23817" y="33458"/>
                    <a:pt x="23984" y="32023"/>
                    <a:pt x="23217" y="30789"/>
                  </a:cubicBezTo>
                  <a:cubicBezTo>
                    <a:pt x="22450" y="29555"/>
                    <a:pt x="20915" y="28955"/>
                    <a:pt x="20248" y="27654"/>
                  </a:cubicBezTo>
                  <a:cubicBezTo>
                    <a:pt x="19448" y="26219"/>
                    <a:pt x="20048" y="24451"/>
                    <a:pt x="20048" y="22783"/>
                  </a:cubicBezTo>
                  <a:cubicBezTo>
                    <a:pt x="20015" y="20115"/>
                    <a:pt x="18580" y="17680"/>
                    <a:pt x="16245" y="16379"/>
                  </a:cubicBezTo>
                  <a:cubicBezTo>
                    <a:pt x="14944" y="15712"/>
                    <a:pt x="13377" y="15378"/>
                    <a:pt x="12443" y="14211"/>
                  </a:cubicBezTo>
                  <a:cubicBezTo>
                    <a:pt x="11342" y="12876"/>
                    <a:pt x="11542" y="10942"/>
                    <a:pt x="11008" y="9274"/>
                  </a:cubicBezTo>
                  <a:cubicBezTo>
                    <a:pt x="10274" y="7039"/>
                    <a:pt x="8173" y="5504"/>
                    <a:pt x="6171" y="4237"/>
                  </a:cubicBezTo>
                  <a:cubicBezTo>
                    <a:pt x="4170" y="2969"/>
                    <a:pt x="2702" y="1668"/>
                    <a:pt x="8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2" name="Google Shape;1902;p31"/>
            <p:cNvSpPr/>
            <p:nvPr/>
          </p:nvSpPr>
          <p:spPr>
            <a:xfrm>
              <a:off x="4681850" y="1658300"/>
              <a:ext cx="488700" cy="658000"/>
            </a:xfrm>
            <a:custGeom>
              <a:avLst/>
              <a:gdLst/>
              <a:ahLst/>
              <a:cxnLst/>
              <a:rect l="l" t="t" r="r" b="b"/>
              <a:pathLst>
                <a:path w="19548" h="26320" extrusionOk="0">
                  <a:moveTo>
                    <a:pt x="0" y="0"/>
                  </a:moveTo>
                  <a:lnTo>
                    <a:pt x="201" y="234"/>
                  </a:lnTo>
                  <a:cubicBezTo>
                    <a:pt x="367" y="401"/>
                    <a:pt x="634" y="667"/>
                    <a:pt x="1001" y="1001"/>
                  </a:cubicBezTo>
                  <a:cubicBezTo>
                    <a:pt x="2702" y="2602"/>
                    <a:pt x="4637" y="3936"/>
                    <a:pt x="6705" y="5004"/>
                  </a:cubicBezTo>
                  <a:cubicBezTo>
                    <a:pt x="7606" y="5504"/>
                    <a:pt x="8607" y="5938"/>
                    <a:pt x="9641" y="6472"/>
                  </a:cubicBezTo>
                  <a:cubicBezTo>
                    <a:pt x="10708" y="7005"/>
                    <a:pt x="11609" y="7773"/>
                    <a:pt x="12343" y="8740"/>
                  </a:cubicBezTo>
                  <a:cubicBezTo>
                    <a:pt x="12709" y="9240"/>
                    <a:pt x="12976" y="9807"/>
                    <a:pt x="13110" y="10441"/>
                  </a:cubicBezTo>
                  <a:cubicBezTo>
                    <a:pt x="13210" y="11075"/>
                    <a:pt x="13210" y="11709"/>
                    <a:pt x="13110" y="12343"/>
                  </a:cubicBezTo>
                  <a:cubicBezTo>
                    <a:pt x="13010" y="13010"/>
                    <a:pt x="12876" y="13643"/>
                    <a:pt x="12810" y="14311"/>
                  </a:cubicBezTo>
                  <a:cubicBezTo>
                    <a:pt x="12743" y="14944"/>
                    <a:pt x="12810" y="15612"/>
                    <a:pt x="12976" y="16245"/>
                  </a:cubicBezTo>
                  <a:cubicBezTo>
                    <a:pt x="13143" y="16879"/>
                    <a:pt x="13543" y="17413"/>
                    <a:pt x="14077" y="17780"/>
                  </a:cubicBezTo>
                  <a:cubicBezTo>
                    <a:pt x="14611" y="18080"/>
                    <a:pt x="15211" y="18213"/>
                    <a:pt x="15812" y="18213"/>
                  </a:cubicBezTo>
                  <a:cubicBezTo>
                    <a:pt x="16379" y="18213"/>
                    <a:pt x="16912" y="18313"/>
                    <a:pt x="17446" y="18480"/>
                  </a:cubicBezTo>
                  <a:cubicBezTo>
                    <a:pt x="17913" y="18680"/>
                    <a:pt x="18313" y="19014"/>
                    <a:pt x="18614" y="19448"/>
                  </a:cubicBezTo>
                  <a:cubicBezTo>
                    <a:pt x="19147" y="20215"/>
                    <a:pt x="19381" y="21149"/>
                    <a:pt x="19281" y="22083"/>
                  </a:cubicBezTo>
                  <a:cubicBezTo>
                    <a:pt x="19181" y="22850"/>
                    <a:pt x="18881" y="23584"/>
                    <a:pt x="18414" y="24184"/>
                  </a:cubicBezTo>
                  <a:cubicBezTo>
                    <a:pt x="18047" y="24651"/>
                    <a:pt x="17646" y="25085"/>
                    <a:pt x="17179" y="25452"/>
                  </a:cubicBezTo>
                  <a:cubicBezTo>
                    <a:pt x="16879" y="25685"/>
                    <a:pt x="16579" y="25886"/>
                    <a:pt x="16279" y="26086"/>
                  </a:cubicBezTo>
                  <a:cubicBezTo>
                    <a:pt x="16045" y="26219"/>
                    <a:pt x="15945" y="26319"/>
                    <a:pt x="15945" y="26319"/>
                  </a:cubicBezTo>
                  <a:cubicBezTo>
                    <a:pt x="15978" y="26319"/>
                    <a:pt x="16012" y="26286"/>
                    <a:pt x="16045" y="26286"/>
                  </a:cubicBezTo>
                  <a:cubicBezTo>
                    <a:pt x="16112" y="26252"/>
                    <a:pt x="16179" y="26219"/>
                    <a:pt x="16312" y="26152"/>
                  </a:cubicBezTo>
                  <a:cubicBezTo>
                    <a:pt x="16646" y="25952"/>
                    <a:pt x="16946" y="25752"/>
                    <a:pt x="17246" y="25519"/>
                  </a:cubicBezTo>
                  <a:cubicBezTo>
                    <a:pt x="17713" y="25152"/>
                    <a:pt x="18147" y="24751"/>
                    <a:pt x="18480" y="24284"/>
                  </a:cubicBezTo>
                  <a:cubicBezTo>
                    <a:pt x="18981" y="23651"/>
                    <a:pt x="19314" y="22883"/>
                    <a:pt x="19448" y="22116"/>
                  </a:cubicBezTo>
                  <a:cubicBezTo>
                    <a:pt x="19548" y="21115"/>
                    <a:pt x="19314" y="20148"/>
                    <a:pt x="18747" y="19348"/>
                  </a:cubicBezTo>
                  <a:cubicBezTo>
                    <a:pt x="18447" y="18881"/>
                    <a:pt x="18013" y="18547"/>
                    <a:pt x="17513" y="18313"/>
                  </a:cubicBezTo>
                  <a:cubicBezTo>
                    <a:pt x="16979" y="18113"/>
                    <a:pt x="16412" y="18013"/>
                    <a:pt x="15845" y="18013"/>
                  </a:cubicBezTo>
                  <a:cubicBezTo>
                    <a:pt x="15278" y="18013"/>
                    <a:pt x="14711" y="17880"/>
                    <a:pt x="14211" y="17613"/>
                  </a:cubicBezTo>
                  <a:cubicBezTo>
                    <a:pt x="13710" y="17279"/>
                    <a:pt x="13343" y="16779"/>
                    <a:pt x="13210" y="16179"/>
                  </a:cubicBezTo>
                  <a:cubicBezTo>
                    <a:pt x="13043" y="15578"/>
                    <a:pt x="12976" y="14944"/>
                    <a:pt x="13043" y="14344"/>
                  </a:cubicBezTo>
                  <a:cubicBezTo>
                    <a:pt x="13110" y="13710"/>
                    <a:pt x="13243" y="13043"/>
                    <a:pt x="13310" y="12376"/>
                  </a:cubicBezTo>
                  <a:cubicBezTo>
                    <a:pt x="13443" y="11742"/>
                    <a:pt x="13443" y="11042"/>
                    <a:pt x="13310" y="10408"/>
                  </a:cubicBezTo>
                  <a:cubicBezTo>
                    <a:pt x="13176" y="9741"/>
                    <a:pt x="12910" y="9140"/>
                    <a:pt x="12543" y="8606"/>
                  </a:cubicBezTo>
                  <a:cubicBezTo>
                    <a:pt x="11775" y="7639"/>
                    <a:pt x="10841" y="6839"/>
                    <a:pt x="9741" y="6305"/>
                  </a:cubicBezTo>
                  <a:cubicBezTo>
                    <a:pt x="8707" y="5771"/>
                    <a:pt x="7706" y="5337"/>
                    <a:pt x="6805" y="4870"/>
                  </a:cubicBezTo>
                  <a:cubicBezTo>
                    <a:pt x="5938" y="4437"/>
                    <a:pt x="5137" y="3970"/>
                    <a:pt x="4337" y="3436"/>
                  </a:cubicBezTo>
                  <a:cubicBezTo>
                    <a:pt x="3169" y="2702"/>
                    <a:pt x="2102" y="1868"/>
                    <a:pt x="1068" y="934"/>
                  </a:cubicBezTo>
                  <a:cubicBezTo>
                    <a:pt x="701" y="601"/>
                    <a:pt x="401" y="367"/>
                    <a:pt x="234" y="200"/>
                  </a:cubicBezTo>
                  <a:lnTo>
                    <a:pt x="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3" name="Google Shape;1903;p31"/>
            <p:cNvSpPr/>
            <p:nvPr/>
          </p:nvSpPr>
          <p:spPr>
            <a:xfrm>
              <a:off x="4084750" y="2131400"/>
              <a:ext cx="207675" cy="139025"/>
            </a:xfrm>
            <a:custGeom>
              <a:avLst/>
              <a:gdLst/>
              <a:ahLst/>
              <a:cxnLst/>
              <a:rect l="l" t="t" r="r" b="b"/>
              <a:pathLst>
                <a:path w="8307" h="5561" extrusionOk="0">
                  <a:moveTo>
                    <a:pt x="7608" y="1"/>
                  </a:moveTo>
                  <a:cubicBezTo>
                    <a:pt x="7495" y="1"/>
                    <a:pt x="7380" y="30"/>
                    <a:pt x="7273" y="90"/>
                  </a:cubicBezTo>
                  <a:lnTo>
                    <a:pt x="1" y="4460"/>
                  </a:lnTo>
                  <a:lnTo>
                    <a:pt x="668" y="5561"/>
                  </a:lnTo>
                  <a:lnTo>
                    <a:pt x="7906" y="1157"/>
                  </a:lnTo>
                  <a:cubicBezTo>
                    <a:pt x="8207" y="991"/>
                    <a:pt x="8307" y="590"/>
                    <a:pt x="8106" y="290"/>
                  </a:cubicBezTo>
                  <a:cubicBezTo>
                    <a:pt x="7999" y="97"/>
                    <a:pt x="7809" y="1"/>
                    <a:pt x="7608"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4" name="Google Shape;1904;p31"/>
            <p:cNvSpPr/>
            <p:nvPr/>
          </p:nvSpPr>
          <p:spPr>
            <a:xfrm>
              <a:off x="4266550" y="2131400"/>
              <a:ext cx="25875" cy="28950"/>
            </a:xfrm>
            <a:custGeom>
              <a:avLst/>
              <a:gdLst/>
              <a:ahLst/>
              <a:cxnLst/>
              <a:rect l="l" t="t" r="r" b="b"/>
              <a:pathLst>
                <a:path w="1035" h="1158" extrusionOk="0">
                  <a:moveTo>
                    <a:pt x="336" y="1"/>
                  </a:moveTo>
                  <a:cubicBezTo>
                    <a:pt x="223" y="1"/>
                    <a:pt x="108" y="30"/>
                    <a:pt x="1" y="90"/>
                  </a:cubicBezTo>
                  <a:lnTo>
                    <a:pt x="634" y="1157"/>
                  </a:lnTo>
                  <a:cubicBezTo>
                    <a:pt x="935" y="991"/>
                    <a:pt x="1035" y="590"/>
                    <a:pt x="834" y="290"/>
                  </a:cubicBezTo>
                  <a:cubicBezTo>
                    <a:pt x="727" y="97"/>
                    <a:pt x="537" y="1"/>
                    <a:pt x="33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5" name="Google Shape;1905;p31"/>
            <p:cNvSpPr/>
            <p:nvPr/>
          </p:nvSpPr>
          <p:spPr>
            <a:xfrm>
              <a:off x="4091425" y="2144475"/>
              <a:ext cx="186000" cy="116775"/>
            </a:xfrm>
            <a:custGeom>
              <a:avLst/>
              <a:gdLst/>
              <a:ahLst/>
              <a:cxnLst/>
              <a:rect l="l" t="t" r="r" b="b"/>
              <a:pathLst>
                <a:path w="7440" h="4671" extrusionOk="0">
                  <a:moveTo>
                    <a:pt x="7239" y="1"/>
                  </a:moveTo>
                  <a:lnTo>
                    <a:pt x="1" y="4370"/>
                  </a:lnTo>
                  <a:lnTo>
                    <a:pt x="201" y="4671"/>
                  </a:lnTo>
                  <a:lnTo>
                    <a:pt x="7439" y="301"/>
                  </a:lnTo>
                  <a:lnTo>
                    <a:pt x="72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6" name="Google Shape;1906;p31"/>
            <p:cNvSpPr/>
            <p:nvPr/>
          </p:nvSpPr>
          <p:spPr>
            <a:xfrm>
              <a:off x="4054725" y="2242875"/>
              <a:ext cx="46725" cy="36725"/>
            </a:xfrm>
            <a:custGeom>
              <a:avLst/>
              <a:gdLst/>
              <a:ahLst/>
              <a:cxnLst/>
              <a:rect l="l" t="t" r="r" b="b"/>
              <a:pathLst>
                <a:path w="1869" h="1469" extrusionOk="0">
                  <a:moveTo>
                    <a:pt x="1202" y="1"/>
                  </a:moveTo>
                  <a:lnTo>
                    <a:pt x="1" y="1468"/>
                  </a:lnTo>
                  <a:lnTo>
                    <a:pt x="1" y="1468"/>
                  </a:lnTo>
                  <a:lnTo>
                    <a:pt x="1869" y="1102"/>
                  </a:lnTo>
                  <a:lnTo>
                    <a:pt x="1202"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7" name="Google Shape;1907;p31"/>
            <p:cNvSpPr/>
            <p:nvPr/>
          </p:nvSpPr>
          <p:spPr>
            <a:xfrm>
              <a:off x="4054725" y="2242875"/>
              <a:ext cx="46725" cy="36725"/>
            </a:xfrm>
            <a:custGeom>
              <a:avLst/>
              <a:gdLst/>
              <a:ahLst/>
              <a:cxnLst/>
              <a:rect l="l" t="t" r="r" b="b"/>
              <a:pathLst>
                <a:path w="1869" h="1469" extrusionOk="0">
                  <a:moveTo>
                    <a:pt x="1202" y="1"/>
                  </a:moveTo>
                  <a:lnTo>
                    <a:pt x="1" y="1468"/>
                  </a:lnTo>
                  <a:lnTo>
                    <a:pt x="1" y="1468"/>
                  </a:lnTo>
                  <a:lnTo>
                    <a:pt x="1869" y="1102"/>
                  </a:lnTo>
                  <a:lnTo>
                    <a:pt x="1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8" name="Google Shape;1908;p31"/>
            <p:cNvSpPr/>
            <p:nvPr/>
          </p:nvSpPr>
          <p:spPr>
            <a:xfrm>
              <a:off x="4054725" y="2267900"/>
              <a:ext cx="15050" cy="11700"/>
            </a:xfrm>
            <a:custGeom>
              <a:avLst/>
              <a:gdLst/>
              <a:ahLst/>
              <a:cxnLst/>
              <a:rect l="l" t="t" r="r" b="b"/>
              <a:pathLst>
                <a:path w="602" h="468" extrusionOk="0">
                  <a:moveTo>
                    <a:pt x="401" y="0"/>
                  </a:moveTo>
                  <a:lnTo>
                    <a:pt x="1" y="467"/>
                  </a:lnTo>
                  <a:lnTo>
                    <a:pt x="1" y="467"/>
                  </a:lnTo>
                  <a:lnTo>
                    <a:pt x="601" y="334"/>
                  </a:lnTo>
                  <a:lnTo>
                    <a:pt x="401"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09" name="Google Shape;1909;p31"/>
            <p:cNvSpPr/>
            <p:nvPr/>
          </p:nvSpPr>
          <p:spPr>
            <a:xfrm>
              <a:off x="4168150" y="1716025"/>
              <a:ext cx="703850" cy="1059925"/>
            </a:xfrm>
            <a:custGeom>
              <a:avLst/>
              <a:gdLst/>
              <a:ahLst/>
              <a:cxnLst/>
              <a:rect l="l" t="t" r="r" b="b"/>
              <a:pathLst>
                <a:path w="28154" h="42397" extrusionOk="0">
                  <a:moveTo>
                    <a:pt x="11375" y="1"/>
                  </a:moveTo>
                  <a:cubicBezTo>
                    <a:pt x="10306" y="1"/>
                    <a:pt x="9216" y="170"/>
                    <a:pt x="8140" y="527"/>
                  </a:cubicBezTo>
                  <a:cubicBezTo>
                    <a:pt x="2936" y="2228"/>
                    <a:pt x="0" y="7698"/>
                    <a:pt x="1468" y="12969"/>
                  </a:cubicBezTo>
                  <a:cubicBezTo>
                    <a:pt x="2602" y="17072"/>
                    <a:pt x="3903" y="21475"/>
                    <a:pt x="4904" y="24044"/>
                  </a:cubicBezTo>
                  <a:cubicBezTo>
                    <a:pt x="7017" y="29525"/>
                    <a:pt x="11322" y="29749"/>
                    <a:pt x="12014" y="29749"/>
                  </a:cubicBezTo>
                  <a:cubicBezTo>
                    <a:pt x="12076" y="29749"/>
                    <a:pt x="12109" y="29748"/>
                    <a:pt x="12109" y="29748"/>
                  </a:cubicBezTo>
                  <a:cubicBezTo>
                    <a:pt x="12109" y="29748"/>
                    <a:pt x="13010" y="33617"/>
                    <a:pt x="13844" y="37253"/>
                  </a:cubicBezTo>
                  <a:cubicBezTo>
                    <a:pt x="14483" y="40306"/>
                    <a:pt x="17353" y="42396"/>
                    <a:pt x="20576" y="42396"/>
                  </a:cubicBezTo>
                  <a:cubicBezTo>
                    <a:pt x="21050" y="42396"/>
                    <a:pt x="21532" y="42351"/>
                    <a:pt x="22016" y="42257"/>
                  </a:cubicBezTo>
                  <a:cubicBezTo>
                    <a:pt x="25752" y="41556"/>
                    <a:pt x="28154" y="38187"/>
                    <a:pt x="27453" y="34718"/>
                  </a:cubicBezTo>
                  <a:lnTo>
                    <a:pt x="21316" y="7932"/>
                  </a:lnTo>
                  <a:cubicBezTo>
                    <a:pt x="20232" y="3163"/>
                    <a:pt x="16001" y="1"/>
                    <a:pt x="11375" y="1"/>
                  </a:cubicBez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0" name="Google Shape;1910;p31"/>
            <p:cNvSpPr/>
            <p:nvPr/>
          </p:nvSpPr>
          <p:spPr>
            <a:xfrm>
              <a:off x="4262375" y="2069175"/>
              <a:ext cx="43400" cy="38875"/>
            </a:xfrm>
            <a:custGeom>
              <a:avLst/>
              <a:gdLst/>
              <a:ahLst/>
              <a:cxnLst/>
              <a:rect l="l" t="t" r="r" b="b"/>
              <a:pathLst>
                <a:path w="1736" h="1555" extrusionOk="0">
                  <a:moveTo>
                    <a:pt x="867" y="0"/>
                  </a:moveTo>
                  <a:cubicBezTo>
                    <a:pt x="823" y="0"/>
                    <a:pt x="779" y="4"/>
                    <a:pt x="735" y="10"/>
                  </a:cubicBezTo>
                  <a:cubicBezTo>
                    <a:pt x="301" y="77"/>
                    <a:pt x="1" y="477"/>
                    <a:pt x="67" y="911"/>
                  </a:cubicBezTo>
                  <a:cubicBezTo>
                    <a:pt x="158" y="1274"/>
                    <a:pt x="495" y="1554"/>
                    <a:pt x="880" y="1554"/>
                  </a:cubicBezTo>
                  <a:cubicBezTo>
                    <a:pt x="920" y="1554"/>
                    <a:pt x="961" y="1551"/>
                    <a:pt x="1001" y="1545"/>
                  </a:cubicBezTo>
                  <a:cubicBezTo>
                    <a:pt x="1435" y="1478"/>
                    <a:pt x="1735" y="1078"/>
                    <a:pt x="1669" y="644"/>
                  </a:cubicBezTo>
                  <a:cubicBezTo>
                    <a:pt x="1579" y="255"/>
                    <a:pt x="1247" y="0"/>
                    <a:pt x="86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1" name="Google Shape;1911;p31"/>
            <p:cNvSpPr/>
            <p:nvPr/>
          </p:nvSpPr>
          <p:spPr>
            <a:xfrm>
              <a:off x="4249050" y="2037775"/>
              <a:ext cx="80075" cy="30150"/>
            </a:xfrm>
            <a:custGeom>
              <a:avLst/>
              <a:gdLst/>
              <a:ahLst/>
              <a:cxnLst/>
              <a:rect l="l" t="t" r="r" b="b"/>
              <a:pathLst>
                <a:path w="3203" h="1206" extrusionOk="0">
                  <a:moveTo>
                    <a:pt x="1854" y="0"/>
                  </a:moveTo>
                  <a:cubicBezTo>
                    <a:pt x="1712" y="0"/>
                    <a:pt x="1572" y="11"/>
                    <a:pt x="1434" y="32"/>
                  </a:cubicBezTo>
                  <a:cubicBezTo>
                    <a:pt x="967" y="132"/>
                    <a:pt x="567" y="366"/>
                    <a:pt x="267" y="699"/>
                  </a:cubicBezTo>
                  <a:cubicBezTo>
                    <a:pt x="67" y="966"/>
                    <a:pt x="0" y="1166"/>
                    <a:pt x="67" y="1200"/>
                  </a:cubicBezTo>
                  <a:cubicBezTo>
                    <a:pt x="74" y="1203"/>
                    <a:pt x="83" y="1205"/>
                    <a:pt x="92" y="1205"/>
                  </a:cubicBezTo>
                  <a:cubicBezTo>
                    <a:pt x="256" y="1205"/>
                    <a:pt x="747" y="690"/>
                    <a:pt x="1534" y="533"/>
                  </a:cubicBezTo>
                  <a:cubicBezTo>
                    <a:pt x="1761" y="480"/>
                    <a:pt x="1977" y="462"/>
                    <a:pt x="2172" y="462"/>
                  </a:cubicBezTo>
                  <a:cubicBezTo>
                    <a:pt x="2612" y="462"/>
                    <a:pt x="2952" y="554"/>
                    <a:pt x="3097" y="554"/>
                  </a:cubicBezTo>
                  <a:cubicBezTo>
                    <a:pt x="3135" y="554"/>
                    <a:pt x="3159" y="548"/>
                    <a:pt x="3169" y="533"/>
                  </a:cubicBezTo>
                  <a:cubicBezTo>
                    <a:pt x="3202" y="466"/>
                    <a:pt x="3069" y="299"/>
                    <a:pt x="2769" y="166"/>
                  </a:cubicBezTo>
                  <a:cubicBezTo>
                    <a:pt x="2472" y="52"/>
                    <a:pt x="2160" y="0"/>
                    <a:pt x="185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2" name="Google Shape;1912;p31"/>
            <p:cNvSpPr/>
            <p:nvPr/>
          </p:nvSpPr>
          <p:spPr>
            <a:xfrm>
              <a:off x="4480025" y="2030800"/>
              <a:ext cx="43400" cy="38075"/>
            </a:xfrm>
            <a:custGeom>
              <a:avLst/>
              <a:gdLst/>
              <a:ahLst/>
              <a:cxnLst/>
              <a:rect l="l" t="t" r="r" b="b"/>
              <a:pathLst>
                <a:path w="1736" h="1523" extrusionOk="0">
                  <a:moveTo>
                    <a:pt x="867" y="1"/>
                  </a:moveTo>
                  <a:cubicBezTo>
                    <a:pt x="823" y="1"/>
                    <a:pt x="779" y="4"/>
                    <a:pt x="735" y="11"/>
                  </a:cubicBezTo>
                  <a:cubicBezTo>
                    <a:pt x="301" y="44"/>
                    <a:pt x="1" y="445"/>
                    <a:pt x="101" y="878"/>
                  </a:cubicBezTo>
                  <a:cubicBezTo>
                    <a:pt x="161" y="1267"/>
                    <a:pt x="516" y="1522"/>
                    <a:pt x="902" y="1522"/>
                  </a:cubicBezTo>
                  <a:cubicBezTo>
                    <a:pt x="946" y="1522"/>
                    <a:pt x="991" y="1519"/>
                    <a:pt x="1035" y="1512"/>
                  </a:cubicBezTo>
                  <a:cubicBezTo>
                    <a:pt x="1435" y="1445"/>
                    <a:pt x="1736" y="1045"/>
                    <a:pt x="1669" y="645"/>
                  </a:cubicBezTo>
                  <a:cubicBezTo>
                    <a:pt x="1579" y="256"/>
                    <a:pt x="1247" y="1"/>
                    <a:pt x="86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3" name="Google Shape;1913;p31"/>
            <p:cNvSpPr/>
            <p:nvPr/>
          </p:nvSpPr>
          <p:spPr>
            <a:xfrm>
              <a:off x="4473375" y="1997175"/>
              <a:ext cx="80075" cy="30700"/>
            </a:xfrm>
            <a:custGeom>
              <a:avLst/>
              <a:gdLst/>
              <a:ahLst/>
              <a:cxnLst/>
              <a:rect l="l" t="t" r="r" b="b"/>
              <a:pathLst>
                <a:path w="3203" h="1228" extrusionOk="0">
                  <a:moveTo>
                    <a:pt x="1878" y="0"/>
                  </a:moveTo>
                  <a:cubicBezTo>
                    <a:pt x="1717" y="0"/>
                    <a:pt x="1557" y="19"/>
                    <a:pt x="1401" y="55"/>
                  </a:cubicBezTo>
                  <a:cubicBezTo>
                    <a:pt x="967" y="155"/>
                    <a:pt x="567" y="389"/>
                    <a:pt x="267" y="722"/>
                  </a:cubicBezTo>
                  <a:cubicBezTo>
                    <a:pt x="33" y="956"/>
                    <a:pt x="0" y="1189"/>
                    <a:pt x="33" y="1223"/>
                  </a:cubicBezTo>
                  <a:cubicBezTo>
                    <a:pt x="41" y="1226"/>
                    <a:pt x="49" y="1228"/>
                    <a:pt x="59" y="1228"/>
                  </a:cubicBezTo>
                  <a:cubicBezTo>
                    <a:pt x="223" y="1228"/>
                    <a:pt x="715" y="713"/>
                    <a:pt x="1535" y="555"/>
                  </a:cubicBezTo>
                  <a:cubicBezTo>
                    <a:pt x="1753" y="503"/>
                    <a:pt x="1964" y="485"/>
                    <a:pt x="2158" y="485"/>
                  </a:cubicBezTo>
                  <a:cubicBezTo>
                    <a:pt x="2595" y="485"/>
                    <a:pt x="2946" y="576"/>
                    <a:pt x="3096" y="576"/>
                  </a:cubicBezTo>
                  <a:cubicBezTo>
                    <a:pt x="3134" y="576"/>
                    <a:pt x="3159" y="570"/>
                    <a:pt x="3169" y="555"/>
                  </a:cubicBezTo>
                  <a:cubicBezTo>
                    <a:pt x="3202" y="489"/>
                    <a:pt x="3036" y="322"/>
                    <a:pt x="2735" y="189"/>
                  </a:cubicBezTo>
                  <a:cubicBezTo>
                    <a:pt x="2457" y="60"/>
                    <a:pt x="2166" y="0"/>
                    <a:pt x="187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4" name="Google Shape;1914;p31"/>
            <p:cNvSpPr/>
            <p:nvPr/>
          </p:nvSpPr>
          <p:spPr>
            <a:xfrm>
              <a:off x="4372450" y="2022725"/>
              <a:ext cx="59250" cy="187650"/>
            </a:xfrm>
            <a:custGeom>
              <a:avLst/>
              <a:gdLst/>
              <a:ahLst/>
              <a:cxnLst/>
              <a:rect l="l" t="t" r="r" b="b"/>
              <a:pathLst>
                <a:path w="2370" h="7506" extrusionOk="0">
                  <a:moveTo>
                    <a:pt x="1199" y="0"/>
                  </a:moveTo>
                  <a:cubicBezTo>
                    <a:pt x="1095" y="0"/>
                    <a:pt x="698" y="2055"/>
                    <a:pt x="334" y="4570"/>
                  </a:cubicBezTo>
                  <a:cubicBezTo>
                    <a:pt x="234" y="5204"/>
                    <a:pt x="134" y="5805"/>
                    <a:pt x="68" y="6372"/>
                  </a:cubicBezTo>
                  <a:cubicBezTo>
                    <a:pt x="1" y="6672"/>
                    <a:pt x="1" y="6972"/>
                    <a:pt x="134" y="7239"/>
                  </a:cubicBezTo>
                  <a:cubicBezTo>
                    <a:pt x="234" y="7406"/>
                    <a:pt x="401" y="7472"/>
                    <a:pt x="568" y="7506"/>
                  </a:cubicBezTo>
                  <a:cubicBezTo>
                    <a:pt x="668" y="7506"/>
                    <a:pt x="801" y="7506"/>
                    <a:pt x="935" y="7472"/>
                  </a:cubicBezTo>
                  <a:cubicBezTo>
                    <a:pt x="1402" y="7439"/>
                    <a:pt x="1902" y="7339"/>
                    <a:pt x="2369" y="7172"/>
                  </a:cubicBezTo>
                  <a:cubicBezTo>
                    <a:pt x="2162" y="7158"/>
                    <a:pt x="1960" y="7150"/>
                    <a:pt x="1762" y="7150"/>
                  </a:cubicBezTo>
                  <a:cubicBezTo>
                    <a:pt x="1482" y="7150"/>
                    <a:pt x="1208" y="7167"/>
                    <a:pt x="935" y="7206"/>
                  </a:cubicBezTo>
                  <a:cubicBezTo>
                    <a:pt x="857" y="7217"/>
                    <a:pt x="779" y="7224"/>
                    <a:pt x="708" y="7224"/>
                  </a:cubicBezTo>
                  <a:cubicBezTo>
                    <a:pt x="564" y="7224"/>
                    <a:pt x="446" y="7194"/>
                    <a:pt x="401" y="7106"/>
                  </a:cubicBezTo>
                  <a:cubicBezTo>
                    <a:pt x="334" y="6872"/>
                    <a:pt x="334" y="6639"/>
                    <a:pt x="401" y="6438"/>
                  </a:cubicBezTo>
                  <a:cubicBezTo>
                    <a:pt x="501" y="5871"/>
                    <a:pt x="601" y="5271"/>
                    <a:pt x="701" y="4637"/>
                  </a:cubicBezTo>
                  <a:cubicBezTo>
                    <a:pt x="1068" y="2069"/>
                    <a:pt x="1302" y="0"/>
                    <a:pt x="1202" y="0"/>
                  </a:cubicBezTo>
                  <a:cubicBezTo>
                    <a:pt x="1201" y="0"/>
                    <a:pt x="1200" y="0"/>
                    <a:pt x="119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5" name="Google Shape;1915;p31"/>
            <p:cNvSpPr/>
            <p:nvPr/>
          </p:nvSpPr>
          <p:spPr>
            <a:xfrm>
              <a:off x="4470875" y="2357125"/>
              <a:ext cx="195150" cy="135950"/>
            </a:xfrm>
            <a:custGeom>
              <a:avLst/>
              <a:gdLst/>
              <a:ahLst/>
              <a:cxnLst/>
              <a:rect l="l" t="t" r="r" b="b"/>
              <a:pathLst>
                <a:path w="7806" h="5438" extrusionOk="0">
                  <a:moveTo>
                    <a:pt x="7806" y="1"/>
                  </a:moveTo>
                  <a:lnTo>
                    <a:pt x="7806" y="1"/>
                  </a:lnTo>
                  <a:cubicBezTo>
                    <a:pt x="5604" y="2035"/>
                    <a:pt x="2902" y="3403"/>
                    <a:pt x="0" y="4004"/>
                  </a:cubicBezTo>
                  <a:lnTo>
                    <a:pt x="400" y="5438"/>
                  </a:lnTo>
                  <a:cubicBezTo>
                    <a:pt x="6705" y="4671"/>
                    <a:pt x="7806" y="1"/>
                    <a:pt x="7806" y="1"/>
                  </a:cubicBezTo>
                  <a:close/>
                </a:path>
              </a:pathLst>
            </a:custGeom>
            <a:solidFill>
              <a:srgbClr val="A36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6" name="Google Shape;1916;p31"/>
            <p:cNvSpPr/>
            <p:nvPr/>
          </p:nvSpPr>
          <p:spPr>
            <a:xfrm>
              <a:off x="4448350" y="1936775"/>
              <a:ext cx="80050" cy="19175"/>
            </a:xfrm>
            <a:custGeom>
              <a:avLst/>
              <a:gdLst/>
              <a:ahLst/>
              <a:cxnLst/>
              <a:rect l="l" t="t" r="r" b="b"/>
              <a:pathLst>
                <a:path w="3202" h="767" extrusionOk="0">
                  <a:moveTo>
                    <a:pt x="1682" y="1"/>
                  </a:moveTo>
                  <a:cubicBezTo>
                    <a:pt x="1644" y="1"/>
                    <a:pt x="1607" y="1"/>
                    <a:pt x="1568" y="3"/>
                  </a:cubicBezTo>
                  <a:cubicBezTo>
                    <a:pt x="634" y="36"/>
                    <a:pt x="0" y="470"/>
                    <a:pt x="67" y="670"/>
                  </a:cubicBezTo>
                  <a:cubicBezTo>
                    <a:pt x="91" y="742"/>
                    <a:pt x="194" y="767"/>
                    <a:pt x="354" y="767"/>
                  </a:cubicBezTo>
                  <a:cubicBezTo>
                    <a:pt x="635" y="767"/>
                    <a:pt x="1091" y="691"/>
                    <a:pt x="1602" y="670"/>
                  </a:cubicBezTo>
                  <a:cubicBezTo>
                    <a:pt x="2435" y="636"/>
                    <a:pt x="3103" y="703"/>
                    <a:pt x="3169" y="536"/>
                  </a:cubicBezTo>
                  <a:cubicBezTo>
                    <a:pt x="3201" y="376"/>
                    <a:pt x="2587" y="1"/>
                    <a:pt x="168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7" name="Google Shape;1917;p31"/>
            <p:cNvSpPr/>
            <p:nvPr/>
          </p:nvSpPr>
          <p:spPr>
            <a:xfrm>
              <a:off x="4229850" y="1965550"/>
              <a:ext cx="79250" cy="28600"/>
            </a:xfrm>
            <a:custGeom>
              <a:avLst/>
              <a:gdLst/>
              <a:ahLst/>
              <a:cxnLst/>
              <a:rect l="l" t="t" r="r" b="b"/>
              <a:pathLst>
                <a:path w="3170" h="1144" extrusionOk="0">
                  <a:moveTo>
                    <a:pt x="2500" y="1"/>
                  </a:moveTo>
                  <a:cubicBezTo>
                    <a:pt x="2219" y="1"/>
                    <a:pt x="1872" y="43"/>
                    <a:pt x="1502" y="153"/>
                  </a:cubicBezTo>
                  <a:cubicBezTo>
                    <a:pt x="568" y="419"/>
                    <a:pt x="1" y="920"/>
                    <a:pt x="101" y="1087"/>
                  </a:cubicBezTo>
                  <a:cubicBezTo>
                    <a:pt x="117" y="1126"/>
                    <a:pt x="168" y="1143"/>
                    <a:pt x="247" y="1143"/>
                  </a:cubicBezTo>
                  <a:cubicBezTo>
                    <a:pt x="504" y="1143"/>
                    <a:pt x="1057" y="965"/>
                    <a:pt x="1669" y="786"/>
                  </a:cubicBezTo>
                  <a:cubicBezTo>
                    <a:pt x="2503" y="520"/>
                    <a:pt x="3170" y="353"/>
                    <a:pt x="3170" y="186"/>
                  </a:cubicBezTo>
                  <a:cubicBezTo>
                    <a:pt x="3170" y="88"/>
                    <a:pt x="2903" y="1"/>
                    <a:pt x="250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8" name="Google Shape;1918;p31"/>
            <p:cNvSpPr/>
            <p:nvPr/>
          </p:nvSpPr>
          <p:spPr>
            <a:xfrm>
              <a:off x="4093925" y="1574875"/>
              <a:ext cx="1010750" cy="952400"/>
            </a:xfrm>
            <a:custGeom>
              <a:avLst/>
              <a:gdLst/>
              <a:ahLst/>
              <a:cxnLst/>
              <a:rect l="l" t="t" r="r" b="b"/>
              <a:pathLst>
                <a:path w="40430" h="38096" extrusionOk="0">
                  <a:moveTo>
                    <a:pt x="14934" y="1"/>
                  </a:moveTo>
                  <a:cubicBezTo>
                    <a:pt x="13354" y="1"/>
                    <a:pt x="11859" y="422"/>
                    <a:pt x="10642" y="1436"/>
                  </a:cubicBezTo>
                  <a:cubicBezTo>
                    <a:pt x="9040" y="2737"/>
                    <a:pt x="8106" y="2937"/>
                    <a:pt x="6705" y="5172"/>
                  </a:cubicBezTo>
                  <a:cubicBezTo>
                    <a:pt x="6705" y="5172"/>
                    <a:pt x="5004" y="5772"/>
                    <a:pt x="4137" y="6173"/>
                  </a:cubicBezTo>
                  <a:cubicBezTo>
                    <a:pt x="1101" y="7540"/>
                    <a:pt x="1" y="11510"/>
                    <a:pt x="301" y="14078"/>
                  </a:cubicBezTo>
                  <a:cubicBezTo>
                    <a:pt x="1035" y="20049"/>
                    <a:pt x="4671" y="20817"/>
                    <a:pt x="6072" y="24619"/>
                  </a:cubicBezTo>
                  <a:cubicBezTo>
                    <a:pt x="6072" y="24619"/>
                    <a:pt x="4370" y="16347"/>
                    <a:pt x="4504" y="14045"/>
                  </a:cubicBezTo>
                  <a:cubicBezTo>
                    <a:pt x="4671" y="12377"/>
                    <a:pt x="5438" y="10809"/>
                    <a:pt x="6639" y="9608"/>
                  </a:cubicBezTo>
                  <a:cubicBezTo>
                    <a:pt x="6967" y="9554"/>
                    <a:pt x="7275" y="9527"/>
                    <a:pt x="7564" y="9527"/>
                  </a:cubicBezTo>
                  <a:cubicBezTo>
                    <a:pt x="9389" y="9527"/>
                    <a:pt x="10495" y="10587"/>
                    <a:pt x="11676" y="12344"/>
                  </a:cubicBezTo>
                  <a:cubicBezTo>
                    <a:pt x="13077" y="14345"/>
                    <a:pt x="13977" y="15980"/>
                    <a:pt x="16212" y="16914"/>
                  </a:cubicBezTo>
                  <a:cubicBezTo>
                    <a:pt x="17659" y="17502"/>
                    <a:pt x="18999" y="18580"/>
                    <a:pt x="20616" y="18580"/>
                  </a:cubicBezTo>
                  <a:cubicBezTo>
                    <a:pt x="21385" y="18580"/>
                    <a:pt x="22216" y="18336"/>
                    <a:pt x="23150" y="17681"/>
                  </a:cubicBezTo>
                  <a:cubicBezTo>
                    <a:pt x="24051" y="18682"/>
                    <a:pt x="24652" y="19983"/>
                    <a:pt x="24852" y="21350"/>
                  </a:cubicBezTo>
                  <a:cubicBezTo>
                    <a:pt x="25052" y="23418"/>
                    <a:pt x="23017" y="24586"/>
                    <a:pt x="24518" y="27788"/>
                  </a:cubicBezTo>
                  <a:cubicBezTo>
                    <a:pt x="26019" y="30990"/>
                    <a:pt x="28821" y="33159"/>
                    <a:pt x="29121" y="34426"/>
                  </a:cubicBezTo>
                  <a:lnTo>
                    <a:pt x="40429" y="38096"/>
                  </a:lnTo>
                  <a:cubicBezTo>
                    <a:pt x="40429" y="38096"/>
                    <a:pt x="37094" y="34426"/>
                    <a:pt x="37361" y="30190"/>
                  </a:cubicBezTo>
                  <a:cubicBezTo>
                    <a:pt x="37627" y="25987"/>
                    <a:pt x="36327" y="23252"/>
                    <a:pt x="33958" y="22284"/>
                  </a:cubicBezTo>
                  <a:cubicBezTo>
                    <a:pt x="32290" y="21584"/>
                    <a:pt x="31657" y="19883"/>
                    <a:pt x="31390" y="18482"/>
                  </a:cubicBezTo>
                  <a:cubicBezTo>
                    <a:pt x="30989" y="16080"/>
                    <a:pt x="30289" y="13745"/>
                    <a:pt x="29288" y="11543"/>
                  </a:cubicBezTo>
                  <a:cubicBezTo>
                    <a:pt x="27820" y="8374"/>
                    <a:pt x="25886" y="5105"/>
                    <a:pt x="23150" y="3070"/>
                  </a:cubicBezTo>
                  <a:cubicBezTo>
                    <a:pt x="20880" y="1357"/>
                    <a:pt x="17770" y="1"/>
                    <a:pt x="1493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19" name="Google Shape;1919;p31"/>
            <p:cNvSpPr/>
            <p:nvPr/>
          </p:nvSpPr>
          <p:spPr>
            <a:xfrm>
              <a:off x="4469200" y="2226875"/>
              <a:ext cx="58400" cy="38900"/>
            </a:xfrm>
            <a:custGeom>
              <a:avLst/>
              <a:gdLst/>
              <a:ahLst/>
              <a:cxnLst/>
              <a:rect l="l" t="t" r="r" b="b"/>
              <a:pathLst>
                <a:path w="2336" h="1556" extrusionOk="0">
                  <a:moveTo>
                    <a:pt x="1225" y="1"/>
                  </a:moveTo>
                  <a:cubicBezTo>
                    <a:pt x="1184" y="1"/>
                    <a:pt x="1143" y="3"/>
                    <a:pt x="1101" y="7"/>
                  </a:cubicBezTo>
                  <a:cubicBezTo>
                    <a:pt x="667" y="40"/>
                    <a:pt x="267" y="307"/>
                    <a:pt x="67" y="707"/>
                  </a:cubicBezTo>
                  <a:lnTo>
                    <a:pt x="34" y="741"/>
                  </a:lnTo>
                  <a:cubicBezTo>
                    <a:pt x="0" y="841"/>
                    <a:pt x="0" y="941"/>
                    <a:pt x="67" y="1008"/>
                  </a:cubicBezTo>
                  <a:cubicBezTo>
                    <a:pt x="134" y="1074"/>
                    <a:pt x="234" y="1141"/>
                    <a:pt x="334" y="1174"/>
                  </a:cubicBezTo>
                  <a:cubicBezTo>
                    <a:pt x="634" y="1375"/>
                    <a:pt x="968" y="1475"/>
                    <a:pt x="1335" y="1541"/>
                  </a:cubicBezTo>
                  <a:cubicBezTo>
                    <a:pt x="1389" y="1551"/>
                    <a:pt x="1442" y="1556"/>
                    <a:pt x="1494" y="1556"/>
                  </a:cubicBezTo>
                  <a:cubicBezTo>
                    <a:pt x="1796" y="1556"/>
                    <a:pt x="2060" y="1397"/>
                    <a:pt x="2202" y="1141"/>
                  </a:cubicBezTo>
                  <a:cubicBezTo>
                    <a:pt x="2335" y="841"/>
                    <a:pt x="2235" y="507"/>
                    <a:pt x="2002" y="307"/>
                  </a:cubicBezTo>
                  <a:cubicBezTo>
                    <a:pt x="1768" y="103"/>
                    <a:pt x="1509" y="1"/>
                    <a:pt x="1225"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0" name="Google Shape;1920;p31"/>
            <p:cNvSpPr/>
            <p:nvPr/>
          </p:nvSpPr>
          <p:spPr>
            <a:xfrm>
              <a:off x="4461700" y="2205350"/>
              <a:ext cx="53375" cy="60575"/>
            </a:xfrm>
            <a:custGeom>
              <a:avLst/>
              <a:gdLst/>
              <a:ahLst/>
              <a:cxnLst/>
              <a:rect l="l" t="t" r="r" b="b"/>
              <a:pathLst>
                <a:path w="2135" h="2423" extrusionOk="0">
                  <a:moveTo>
                    <a:pt x="1901" y="1"/>
                  </a:moveTo>
                  <a:cubicBezTo>
                    <a:pt x="1768" y="1"/>
                    <a:pt x="1935" y="801"/>
                    <a:pt x="1368" y="1468"/>
                  </a:cubicBezTo>
                  <a:cubicBezTo>
                    <a:pt x="834" y="2169"/>
                    <a:pt x="0" y="2236"/>
                    <a:pt x="0" y="2336"/>
                  </a:cubicBezTo>
                  <a:cubicBezTo>
                    <a:pt x="21" y="2399"/>
                    <a:pt x="109" y="2422"/>
                    <a:pt x="256" y="2422"/>
                  </a:cubicBezTo>
                  <a:cubicBezTo>
                    <a:pt x="341" y="2422"/>
                    <a:pt x="445" y="2415"/>
                    <a:pt x="567" y="2402"/>
                  </a:cubicBezTo>
                  <a:cubicBezTo>
                    <a:pt x="1034" y="2302"/>
                    <a:pt x="1434" y="2069"/>
                    <a:pt x="1735" y="1702"/>
                  </a:cubicBezTo>
                  <a:cubicBezTo>
                    <a:pt x="2002" y="1368"/>
                    <a:pt x="2135" y="935"/>
                    <a:pt x="2102" y="501"/>
                  </a:cubicBezTo>
                  <a:cubicBezTo>
                    <a:pt x="2068" y="167"/>
                    <a:pt x="1935" y="1"/>
                    <a:pt x="190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1" name="Google Shape;1921;p31"/>
            <p:cNvSpPr/>
            <p:nvPr/>
          </p:nvSpPr>
          <p:spPr>
            <a:xfrm>
              <a:off x="4702700" y="2263725"/>
              <a:ext cx="423650" cy="653525"/>
            </a:xfrm>
            <a:custGeom>
              <a:avLst/>
              <a:gdLst/>
              <a:ahLst/>
              <a:cxnLst/>
              <a:rect l="l" t="t" r="r" b="b"/>
              <a:pathLst>
                <a:path w="16946" h="26141" extrusionOk="0">
                  <a:moveTo>
                    <a:pt x="167" y="1"/>
                  </a:moveTo>
                  <a:lnTo>
                    <a:pt x="167" y="1"/>
                  </a:lnTo>
                  <a:cubicBezTo>
                    <a:pt x="1802" y="1669"/>
                    <a:pt x="2435" y="4104"/>
                    <a:pt x="1835" y="6405"/>
                  </a:cubicBezTo>
                  <a:cubicBezTo>
                    <a:pt x="1401" y="7840"/>
                    <a:pt x="467" y="9141"/>
                    <a:pt x="267" y="10675"/>
                  </a:cubicBezTo>
                  <a:cubicBezTo>
                    <a:pt x="0" y="12510"/>
                    <a:pt x="834" y="14278"/>
                    <a:pt x="1535" y="15979"/>
                  </a:cubicBezTo>
                  <a:cubicBezTo>
                    <a:pt x="2235" y="17713"/>
                    <a:pt x="2836" y="19681"/>
                    <a:pt x="2102" y="21349"/>
                  </a:cubicBezTo>
                  <a:cubicBezTo>
                    <a:pt x="1768" y="22083"/>
                    <a:pt x="1268" y="22684"/>
                    <a:pt x="934" y="23384"/>
                  </a:cubicBezTo>
                  <a:cubicBezTo>
                    <a:pt x="601" y="24085"/>
                    <a:pt x="534" y="25019"/>
                    <a:pt x="1101" y="25552"/>
                  </a:cubicBezTo>
                  <a:cubicBezTo>
                    <a:pt x="1501" y="25919"/>
                    <a:pt x="2035" y="26086"/>
                    <a:pt x="2569" y="26119"/>
                  </a:cubicBezTo>
                  <a:cubicBezTo>
                    <a:pt x="2790" y="26134"/>
                    <a:pt x="3011" y="26141"/>
                    <a:pt x="3230" y="26141"/>
                  </a:cubicBezTo>
                  <a:cubicBezTo>
                    <a:pt x="7086" y="26141"/>
                    <a:pt x="10670" y="23950"/>
                    <a:pt x="12342" y="20415"/>
                  </a:cubicBezTo>
                  <a:lnTo>
                    <a:pt x="13176" y="22250"/>
                  </a:lnTo>
                  <a:cubicBezTo>
                    <a:pt x="16946" y="16579"/>
                    <a:pt x="16212" y="9107"/>
                    <a:pt x="11509" y="4237"/>
                  </a:cubicBezTo>
                  <a:lnTo>
                    <a:pt x="167"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2" name="Google Shape;1922;p31"/>
            <p:cNvSpPr/>
            <p:nvPr/>
          </p:nvSpPr>
          <p:spPr>
            <a:xfrm>
              <a:off x="4642650" y="2007000"/>
              <a:ext cx="135775" cy="148325"/>
            </a:xfrm>
            <a:custGeom>
              <a:avLst/>
              <a:gdLst/>
              <a:ahLst/>
              <a:cxnLst/>
              <a:rect l="l" t="t" r="r" b="b"/>
              <a:pathLst>
                <a:path w="5431" h="5933" extrusionOk="0">
                  <a:moveTo>
                    <a:pt x="1977" y="0"/>
                  </a:moveTo>
                  <a:cubicBezTo>
                    <a:pt x="1705" y="0"/>
                    <a:pt x="1451" y="42"/>
                    <a:pt x="1235" y="96"/>
                  </a:cubicBezTo>
                  <a:cubicBezTo>
                    <a:pt x="835" y="196"/>
                    <a:pt x="1" y="1230"/>
                    <a:pt x="101" y="1630"/>
                  </a:cubicBezTo>
                  <a:cubicBezTo>
                    <a:pt x="401" y="3098"/>
                    <a:pt x="1735" y="5800"/>
                    <a:pt x="1802" y="5900"/>
                  </a:cubicBezTo>
                  <a:cubicBezTo>
                    <a:pt x="1807" y="5916"/>
                    <a:pt x="1912" y="5932"/>
                    <a:pt x="2079" y="5932"/>
                  </a:cubicBezTo>
                  <a:cubicBezTo>
                    <a:pt x="2935" y="5932"/>
                    <a:pt x="5431" y="5502"/>
                    <a:pt x="4537" y="2431"/>
                  </a:cubicBezTo>
                  <a:cubicBezTo>
                    <a:pt x="3973" y="457"/>
                    <a:pt x="2878" y="0"/>
                    <a:pt x="1977" y="0"/>
                  </a:cubicBez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3" name="Google Shape;1923;p31"/>
            <p:cNvSpPr/>
            <p:nvPr/>
          </p:nvSpPr>
          <p:spPr>
            <a:xfrm>
              <a:off x="4686850" y="2035125"/>
              <a:ext cx="49225" cy="82725"/>
            </a:xfrm>
            <a:custGeom>
              <a:avLst/>
              <a:gdLst/>
              <a:ahLst/>
              <a:cxnLst/>
              <a:rect l="l" t="t" r="r" b="b"/>
              <a:pathLst>
                <a:path w="1969" h="3309" extrusionOk="0">
                  <a:moveTo>
                    <a:pt x="487" y="1"/>
                  </a:moveTo>
                  <a:cubicBezTo>
                    <a:pt x="458" y="1"/>
                    <a:pt x="429" y="2"/>
                    <a:pt x="401" y="5"/>
                  </a:cubicBezTo>
                  <a:cubicBezTo>
                    <a:pt x="267" y="38"/>
                    <a:pt x="167" y="105"/>
                    <a:pt x="101" y="205"/>
                  </a:cubicBezTo>
                  <a:cubicBezTo>
                    <a:pt x="34" y="272"/>
                    <a:pt x="1" y="372"/>
                    <a:pt x="1" y="472"/>
                  </a:cubicBezTo>
                  <a:cubicBezTo>
                    <a:pt x="34" y="639"/>
                    <a:pt x="101" y="672"/>
                    <a:pt x="134" y="672"/>
                  </a:cubicBezTo>
                  <a:cubicBezTo>
                    <a:pt x="134" y="672"/>
                    <a:pt x="101" y="605"/>
                    <a:pt x="134" y="472"/>
                  </a:cubicBezTo>
                  <a:cubicBezTo>
                    <a:pt x="134" y="305"/>
                    <a:pt x="301" y="205"/>
                    <a:pt x="434" y="205"/>
                  </a:cubicBezTo>
                  <a:cubicBezTo>
                    <a:pt x="701" y="205"/>
                    <a:pt x="935" y="338"/>
                    <a:pt x="1068" y="539"/>
                  </a:cubicBezTo>
                  <a:cubicBezTo>
                    <a:pt x="1268" y="805"/>
                    <a:pt x="1435" y="1106"/>
                    <a:pt x="1502" y="1406"/>
                  </a:cubicBezTo>
                  <a:cubicBezTo>
                    <a:pt x="1668" y="2073"/>
                    <a:pt x="1535" y="2773"/>
                    <a:pt x="1168" y="3040"/>
                  </a:cubicBezTo>
                  <a:cubicBezTo>
                    <a:pt x="1035" y="3140"/>
                    <a:pt x="868" y="3174"/>
                    <a:pt x="701" y="3174"/>
                  </a:cubicBezTo>
                  <a:cubicBezTo>
                    <a:pt x="568" y="3140"/>
                    <a:pt x="501" y="3107"/>
                    <a:pt x="501" y="3107"/>
                  </a:cubicBezTo>
                  <a:lnTo>
                    <a:pt x="501" y="3107"/>
                  </a:lnTo>
                  <a:cubicBezTo>
                    <a:pt x="501" y="3140"/>
                    <a:pt x="534" y="3207"/>
                    <a:pt x="668" y="3274"/>
                  </a:cubicBezTo>
                  <a:cubicBezTo>
                    <a:pt x="739" y="3297"/>
                    <a:pt x="814" y="3309"/>
                    <a:pt x="890" y="3309"/>
                  </a:cubicBezTo>
                  <a:cubicBezTo>
                    <a:pt x="1029" y="3309"/>
                    <a:pt x="1172" y="3272"/>
                    <a:pt x="1301" y="3207"/>
                  </a:cubicBezTo>
                  <a:cubicBezTo>
                    <a:pt x="1768" y="2874"/>
                    <a:pt x="1969" y="2073"/>
                    <a:pt x="1768" y="1339"/>
                  </a:cubicBezTo>
                  <a:cubicBezTo>
                    <a:pt x="1668" y="972"/>
                    <a:pt x="1502" y="672"/>
                    <a:pt x="1235" y="372"/>
                  </a:cubicBezTo>
                  <a:cubicBezTo>
                    <a:pt x="1082" y="158"/>
                    <a:pt x="790" y="1"/>
                    <a:pt x="487" y="1"/>
                  </a:cubicBezTo>
                  <a:close/>
                </a:path>
              </a:pathLst>
            </a:custGeom>
            <a:solidFill>
              <a:srgbClr val="A36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4" name="Google Shape;1924;p31"/>
            <p:cNvSpPr/>
            <p:nvPr/>
          </p:nvSpPr>
          <p:spPr>
            <a:xfrm>
              <a:off x="4256550" y="1746025"/>
              <a:ext cx="888975" cy="564425"/>
            </a:xfrm>
            <a:custGeom>
              <a:avLst/>
              <a:gdLst/>
              <a:ahLst/>
              <a:cxnLst/>
              <a:rect l="l" t="t" r="r" b="b"/>
              <a:pathLst>
                <a:path w="35559" h="22577" extrusionOk="0">
                  <a:moveTo>
                    <a:pt x="2799" y="1"/>
                  </a:moveTo>
                  <a:cubicBezTo>
                    <a:pt x="2386" y="1"/>
                    <a:pt x="1972" y="50"/>
                    <a:pt x="1568" y="161"/>
                  </a:cubicBezTo>
                  <a:cubicBezTo>
                    <a:pt x="1101" y="261"/>
                    <a:pt x="701" y="461"/>
                    <a:pt x="334" y="761"/>
                  </a:cubicBezTo>
                  <a:cubicBezTo>
                    <a:pt x="67" y="961"/>
                    <a:pt x="0" y="1095"/>
                    <a:pt x="0" y="1128"/>
                  </a:cubicBezTo>
                  <a:cubicBezTo>
                    <a:pt x="6" y="1134"/>
                    <a:pt x="15" y="1136"/>
                    <a:pt x="26" y="1136"/>
                  </a:cubicBezTo>
                  <a:cubicBezTo>
                    <a:pt x="83" y="1136"/>
                    <a:pt x="213" y="1072"/>
                    <a:pt x="434" y="961"/>
                  </a:cubicBezTo>
                  <a:cubicBezTo>
                    <a:pt x="834" y="761"/>
                    <a:pt x="1234" y="628"/>
                    <a:pt x="1668" y="561"/>
                  </a:cubicBezTo>
                  <a:cubicBezTo>
                    <a:pt x="1866" y="540"/>
                    <a:pt x="2064" y="529"/>
                    <a:pt x="2262" y="529"/>
                  </a:cubicBezTo>
                  <a:cubicBezTo>
                    <a:pt x="3633" y="529"/>
                    <a:pt x="4984" y="1029"/>
                    <a:pt x="6005" y="1962"/>
                  </a:cubicBezTo>
                  <a:cubicBezTo>
                    <a:pt x="6872" y="2696"/>
                    <a:pt x="7639" y="3496"/>
                    <a:pt x="8306" y="4397"/>
                  </a:cubicBezTo>
                  <a:cubicBezTo>
                    <a:pt x="9107" y="5464"/>
                    <a:pt x="10007" y="6432"/>
                    <a:pt x="11008" y="7366"/>
                  </a:cubicBezTo>
                  <a:cubicBezTo>
                    <a:pt x="11542" y="7866"/>
                    <a:pt x="12176" y="8266"/>
                    <a:pt x="12843" y="8600"/>
                  </a:cubicBezTo>
                  <a:cubicBezTo>
                    <a:pt x="13577" y="8967"/>
                    <a:pt x="14377" y="9167"/>
                    <a:pt x="15178" y="9234"/>
                  </a:cubicBezTo>
                  <a:cubicBezTo>
                    <a:pt x="15418" y="9254"/>
                    <a:pt x="15657" y="9263"/>
                    <a:pt x="15897" y="9263"/>
                  </a:cubicBezTo>
                  <a:cubicBezTo>
                    <a:pt x="17256" y="9263"/>
                    <a:pt x="18605" y="8980"/>
                    <a:pt x="19881" y="8867"/>
                  </a:cubicBezTo>
                  <a:cubicBezTo>
                    <a:pt x="20135" y="8850"/>
                    <a:pt x="20388" y="8841"/>
                    <a:pt x="20639" y="8841"/>
                  </a:cubicBezTo>
                  <a:cubicBezTo>
                    <a:pt x="21907" y="8841"/>
                    <a:pt x="23110" y="9077"/>
                    <a:pt x="23917" y="9801"/>
                  </a:cubicBezTo>
                  <a:cubicBezTo>
                    <a:pt x="24384" y="10268"/>
                    <a:pt x="24751" y="10802"/>
                    <a:pt x="24985" y="11435"/>
                  </a:cubicBezTo>
                  <a:cubicBezTo>
                    <a:pt x="25252" y="12069"/>
                    <a:pt x="25418" y="12736"/>
                    <a:pt x="25652" y="13403"/>
                  </a:cubicBezTo>
                  <a:cubicBezTo>
                    <a:pt x="25885" y="14104"/>
                    <a:pt x="26186" y="14771"/>
                    <a:pt x="26619" y="15338"/>
                  </a:cubicBezTo>
                  <a:cubicBezTo>
                    <a:pt x="27020" y="15905"/>
                    <a:pt x="27553" y="16372"/>
                    <a:pt x="28154" y="16739"/>
                  </a:cubicBezTo>
                  <a:cubicBezTo>
                    <a:pt x="29188" y="17273"/>
                    <a:pt x="30289" y="17740"/>
                    <a:pt x="31389" y="18073"/>
                  </a:cubicBezTo>
                  <a:cubicBezTo>
                    <a:pt x="32257" y="18340"/>
                    <a:pt x="33091" y="18741"/>
                    <a:pt x="33824" y="19274"/>
                  </a:cubicBezTo>
                  <a:cubicBezTo>
                    <a:pt x="34358" y="19675"/>
                    <a:pt x="34758" y="20208"/>
                    <a:pt x="35025" y="20842"/>
                  </a:cubicBezTo>
                  <a:cubicBezTo>
                    <a:pt x="35192" y="21242"/>
                    <a:pt x="35259" y="21676"/>
                    <a:pt x="35259" y="22076"/>
                  </a:cubicBezTo>
                  <a:cubicBezTo>
                    <a:pt x="35259" y="22377"/>
                    <a:pt x="35225" y="22577"/>
                    <a:pt x="35259" y="22577"/>
                  </a:cubicBezTo>
                  <a:cubicBezTo>
                    <a:pt x="35292" y="22577"/>
                    <a:pt x="35392" y="22443"/>
                    <a:pt x="35459" y="22143"/>
                  </a:cubicBezTo>
                  <a:cubicBezTo>
                    <a:pt x="35559" y="21643"/>
                    <a:pt x="35559" y="21176"/>
                    <a:pt x="35392" y="20709"/>
                  </a:cubicBezTo>
                  <a:cubicBezTo>
                    <a:pt x="35192" y="19975"/>
                    <a:pt x="34758" y="19341"/>
                    <a:pt x="34191" y="18841"/>
                  </a:cubicBezTo>
                  <a:cubicBezTo>
                    <a:pt x="33424" y="18207"/>
                    <a:pt x="32590" y="17707"/>
                    <a:pt x="31656" y="17373"/>
                  </a:cubicBezTo>
                  <a:cubicBezTo>
                    <a:pt x="30622" y="17006"/>
                    <a:pt x="29588" y="16539"/>
                    <a:pt x="28621" y="15972"/>
                  </a:cubicBezTo>
                  <a:cubicBezTo>
                    <a:pt x="28120" y="15672"/>
                    <a:pt x="27720" y="15271"/>
                    <a:pt x="27386" y="14804"/>
                  </a:cubicBezTo>
                  <a:cubicBezTo>
                    <a:pt x="27020" y="14271"/>
                    <a:pt x="26753" y="13704"/>
                    <a:pt x="26586" y="13103"/>
                  </a:cubicBezTo>
                  <a:cubicBezTo>
                    <a:pt x="26386" y="12469"/>
                    <a:pt x="26219" y="11769"/>
                    <a:pt x="25919" y="11068"/>
                  </a:cubicBezTo>
                  <a:cubicBezTo>
                    <a:pt x="25652" y="10268"/>
                    <a:pt x="25185" y="9567"/>
                    <a:pt x="24584" y="9034"/>
                  </a:cubicBezTo>
                  <a:cubicBezTo>
                    <a:pt x="23951" y="8467"/>
                    <a:pt x="23150" y="8066"/>
                    <a:pt x="22283" y="7933"/>
                  </a:cubicBezTo>
                  <a:cubicBezTo>
                    <a:pt x="21736" y="7819"/>
                    <a:pt x="21158" y="7767"/>
                    <a:pt x="20580" y="7767"/>
                  </a:cubicBezTo>
                  <a:cubicBezTo>
                    <a:pt x="20312" y="7767"/>
                    <a:pt x="20045" y="7778"/>
                    <a:pt x="19781" y="7799"/>
                  </a:cubicBezTo>
                  <a:cubicBezTo>
                    <a:pt x="18339" y="7917"/>
                    <a:pt x="17000" y="8217"/>
                    <a:pt x="15743" y="8217"/>
                  </a:cubicBezTo>
                  <a:cubicBezTo>
                    <a:pt x="15575" y="8217"/>
                    <a:pt x="15409" y="8211"/>
                    <a:pt x="15244" y="8200"/>
                  </a:cubicBezTo>
                  <a:cubicBezTo>
                    <a:pt x="13877" y="8066"/>
                    <a:pt x="12609" y="7499"/>
                    <a:pt x="11642" y="6599"/>
                  </a:cubicBezTo>
                  <a:cubicBezTo>
                    <a:pt x="10675" y="5731"/>
                    <a:pt x="9774" y="4797"/>
                    <a:pt x="8973" y="3797"/>
                  </a:cubicBezTo>
                  <a:cubicBezTo>
                    <a:pt x="8239" y="2896"/>
                    <a:pt x="7406" y="2095"/>
                    <a:pt x="6472" y="1361"/>
                  </a:cubicBezTo>
                  <a:cubicBezTo>
                    <a:pt x="5704" y="761"/>
                    <a:pt x="4770" y="327"/>
                    <a:pt x="3803" y="94"/>
                  </a:cubicBezTo>
                  <a:cubicBezTo>
                    <a:pt x="3473" y="34"/>
                    <a:pt x="3137" y="1"/>
                    <a:pt x="2799"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5" name="Google Shape;1925;p31"/>
            <p:cNvSpPr/>
            <p:nvPr/>
          </p:nvSpPr>
          <p:spPr>
            <a:xfrm>
              <a:off x="4560925" y="1471525"/>
              <a:ext cx="191825" cy="187525"/>
            </a:xfrm>
            <a:custGeom>
              <a:avLst/>
              <a:gdLst/>
              <a:ahLst/>
              <a:cxnLst/>
              <a:rect l="l" t="t" r="r" b="b"/>
              <a:pathLst>
                <a:path w="7673" h="7501" extrusionOk="0">
                  <a:moveTo>
                    <a:pt x="3070" y="1"/>
                  </a:moveTo>
                  <a:cubicBezTo>
                    <a:pt x="2505" y="1"/>
                    <a:pt x="1966" y="145"/>
                    <a:pt x="1468" y="433"/>
                  </a:cubicBezTo>
                  <a:cubicBezTo>
                    <a:pt x="568" y="1033"/>
                    <a:pt x="1" y="2034"/>
                    <a:pt x="1" y="3102"/>
                  </a:cubicBezTo>
                  <a:cubicBezTo>
                    <a:pt x="1" y="4202"/>
                    <a:pt x="468" y="5203"/>
                    <a:pt x="1235" y="5970"/>
                  </a:cubicBezTo>
                  <a:lnTo>
                    <a:pt x="368" y="6270"/>
                  </a:lnTo>
                  <a:cubicBezTo>
                    <a:pt x="1126" y="7100"/>
                    <a:pt x="2141" y="7500"/>
                    <a:pt x="3146" y="7500"/>
                  </a:cubicBezTo>
                  <a:cubicBezTo>
                    <a:pt x="4485" y="7500"/>
                    <a:pt x="5805" y="6790"/>
                    <a:pt x="6472" y="5437"/>
                  </a:cubicBezTo>
                  <a:cubicBezTo>
                    <a:pt x="7673" y="3102"/>
                    <a:pt x="6138" y="300"/>
                    <a:pt x="3536" y="33"/>
                  </a:cubicBezTo>
                  <a:cubicBezTo>
                    <a:pt x="3379" y="11"/>
                    <a:pt x="3224" y="1"/>
                    <a:pt x="307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6" name="Google Shape;1926;p31"/>
            <p:cNvSpPr/>
            <p:nvPr/>
          </p:nvSpPr>
          <p:spPr>
            <a:xfrm>
              <a:off x="4570100" y="1592425"/>
              <a:ext cx="112600" cy="55375"/>
            </a:xfrm>
            <a:custGeom>
              <a:avLst/>
              <a:gdLst/>
              <a:ahLst/>
              <a:cxnLst/>
              <a:rect l="l" t="t" r="r" b="b"/>
              <a:pathLst>
                <a:path w="4504" h="2215" extrusionOk="0">
                  <a:moveTo>
                    <a:pt x="1" y="0"/>
                  </a:moveTo>
                  <a:lnTo>
                    <a:pt x="1" y="0"/>
                  </a:lnTo>
                  <a:cubicBezTo>
                    <a:pt x="101" y="234"/>
                    <a:pt x="234" y="467"/>
                    <a:pt x="434" y="634"/>
                  </a:cubicBezTo>
                  <a:cubicBezTo>
                    <a:pt x="868" y="1068"/>
                    <a:pt x="1368" y="1468"/>
                    <a:pt x="1935" y="1735"/>
                  </a:cubicBezTo>
                  <a:cubicBezTo>
                    <a:pt x="2502" y="2002"/>
                    <a:pt x="3136" y="2135"/>
                    <a:pt x="3737" y="2202"/>
                  </a:cubicBezTo>
                  <a:cubicBezTo>
                    <a:pt x="3808" y="2211"/>
                    <a:pt x="3880" y="2215"/>
                    <a:pt x="3950" y="2215"/>
                  </a:cubicBezTo>
                  <a:cubicBezTo>
                    <a:pt x="4144" y="2215"/>
                    <a:pt x="4333" y="2184"/>
                    <a:pt x="4504" y="2135"/>
                  </a:cubicBezTo>
                  <a:cubicBezTo>
                    <a:pt x="2769" y="2068"/>
                    <a:pt x="1168" y="1301"/>
                    <a:pt x="1"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7" name="Google Shape;1927;p31"/>
            <p:cNvSpPr/>
            <p:nvPr/>
          </p:nvSpPr>
          <p:spPr>
            <a:xfrm>
              <a:off x="4135625" y="1770250"/>
              <a:ext cx="110925" cy="364250"/>
            </a:xfrm>
            <a:custGeom>
              <a:avLst/>
              <a:gdLst/>
              <a:ahLst/>
              <a:cxnLst/>
              <a:rect l="l" t="t" r="r" b="b"/>
              <a:pathLst>
                <a:path w="4437" h="14570" extrusionOk="0">
                  <a:moveTo>
                    <a:pt x="4404" y="1"/>
                  </a:moveTo>
                  <a:cubicBezTo>
                    <a:pt x="4379" y="1"/>
                    <a:pt x="4337" y="9"/>
                    <a:pt x="4270" y="26"/>
                  </a:cubicBezTo>
                  <a:cubicBezTo>
                    <a:pt x="4103" y="26"/>
                    <a:pt x="3937" y="59"/>
                    <a:pt x="3770" y="126"/>
                  </a:cubicBezTo>
                  <a:cubicBezTo>
                    <a:pt x="3169" y="292"/>
                    <a:pt x="2602" y="559"/>
                    <a:pt x="2102" y="960"/>
                  </a:cubicBezTo>
                  <a:cubicBezTo>
                    <a:pt x="1368" y="1527"/>
                    <a:pt x="801" y="2260"/>
                    <a:pt x="434" y="3094"/>
                  </a:cubicBezTo>
                  <a:cubicBezTo>
                    <a:pt x="201" y="3595"/>
                    <a:pt x="67" y="4128"/>
                    <a:pt x="34" y="4696"/>
                  </a:cubicBezTo>
                  <a:cubicBezTo>
                    <a:pt x="0" y="5263"/>
                    <a:pt x="67" y="5863"/>
                    <a:pt x="201" y="6430"/>
                  </a:cubicBezTo>
                  <a:cubicBezTo>
                    <a:pt x="467" y="7498"/>
                    <a:pt x="834" y="8565"/>
                    <a:pt x="1335" y="9566"/>
                  </a:cubicBezTo>
                  <a:cubicBezTo>
                    <a:pt x="1702" y="10400"/>
                    <a:pt x="2035" y="11234"/>
                    <a:pt x="2302" y="12101"/>
                  </a:cubicBezTo>
                  <a:cubicBezTo>
                    <a:pt x="2436" y="12701"/>
                    <a:pt x="2536" y="13302"/>
                    <a:pt x="2536" y="13902"/>
                  </a:cubicBezTo>
                  <a:cubicBezTo>
                    <a:pt x="2536" y="14102"/>
                    <a:pt x="2502" y="14336"/>
                    <a:pt x="2502" y="14569"/>
                  </a:cubicBezTo>
                  <a:cubicBezTo>
                    <a:pt x="2536" y="14569"/>
                    <a:pt x="2569" y="14503"/>
                    <a:pt x="2569" y="14369"/>
                  </a:cubicBezTo>
                  <a:cubicBezTo>
                    <a:pt x="2602" y="14269"/>
                    <a:pt x="2636" y="14102"/>
                    <a:pt x="2636" y="13869"/>
                  </a:cubicBezTo>
                  <a:cubicBezTo>
                    <a:pt x="2669" y="13268"/>
                    <a:pt x="2602" y="12635"/>
                    <a:pt x="2469" y="12034"/>
                  </a:cubicBezTo>
                  <a:cubicBezTo>
                    <a:pt x="2202" y="11167"/>
                    <a:pt x="1902" y="10300"/>
                    <a:pt x="1535" y="9499"/>
                  </a:cubicBezTo>
                  <a:cubicBezTo>
                    <a:pt x="1068" y="8498"/>
                    <a:pt x="701" y="7431"/>
                    <a:pt x="401" y="6363"/>
                  </a:cubicBezTo>
                  <a:cubicBezTo>
                    <a:pt x="301" y="5830"/>
                    <a:pt x="234" y="5263"/>
                    <a:pt x="267" y="4696"/>
                  </a:cubicBezTo>
                  <a:cubicBezTo>
                    <a:pt x="301" y="4195"/>
                    <a:pt x="401" y="3661"/>
                    <a:pt x="634" y="3194"/>
                  </a:cubicBezTo>
                  <a:cubicBezTo>
                    <a:pt x="1201" y="1793"/>
                    <a:pt x="2369" y="693"/>
                    <a:pt x="3803" y="226"/>
                  </a:cubicBezTo>
                  <a:cubicBezTo>
                    <a:pt x="4203" y="59"/>
                    <a:pt x="4437" y="59"/>
                    <a:pt x="4437" y="26"/>
                  </a:cubicBezTo>
                  <a:cubicBezTo>
                    <a:pt x="4437" y="9"/>
                    <a:pt x="4429" y="1"/>
                    <a:pt x="4404"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8" name="Google Shape;1928;p31"/>
            <p:cNvSpPr/>
            <p:nvPr/>
          </p:nvSpPr>
          <p:spPr>
            <a:xfrm>
              <a:off x="4183150" y="2220375"/>
              <a:ext cx="111775" cy="658825"/>
            </a:xfrm>
            <a:custGeom>
              <a:avLst/>
              <a:gdLst/>
              <a:ahLst/>
              <a:cxnLst/>
              <a:rect l="l" t="t" r="r" b="b"/>
              <a:pathLst>
                <a:path w="4471" h="26353" extrusionOk="0">
                  <a:moveTo>
                    <a:pt x="1769" y="0"/>
                  </a:moveTo>
                  <a:cubicBezTo>
                    <a:pt x="1735" y="0"/>
                    <a:pt x="1802" y="367"/>
                    <a:pt x="1869" y="1101"/>
                  </a:cubicBezTo>
                  <a:cubicBezTo>
                    <a:pt x="1936" y="2068"/>
                    <a:pt x="1936" y="3069"/>
                    <a:pt x="1869" y="4070"/>
                  </a:cubicBezTo>
                  <a:cubicBezTo>
                    <a:pt x="1735" y="5537"/>
                    <a:pt x="1535" y="7005"/>
                    <a:pt x="1235" y="8439"/>
                  </a:cubicBezTo>
                  <a:cubicBezTo>
                    <a:pt x="935" y="10074"/>
                    <a:pt x="535" y="11875"/>
                    <a:pt x="301" y="13777"/>
                  </a:cubicBezTo>
                  <a:cubicBezTo>
                    <a:pt x="1" y="15578"/>
                    <a:pt x="1" y="17413"/>
                    <a:pt x="234" y="19214"/>
                  </a:cubicBezTo>
                  <a:cubicBezTo>
                    <a:pt x="434" y="20682"/>
                    <a:pt x="901" y="22116"/>
                    <a:pt x="1635" y="23417"/>
                  </a:cubicBezTo>
                  <a:cubicBezTo>
                    <a:pt x="2136" y="24284"/>
                    <a:pt x="2803" y="25051"/>
                    <a:pt x="3570" y="25719"/>
                  </a:cubicBezTo>
                  <a:cubicBezTo>
                    <a:pt x="3770" y="25885"/>
                    <a:pt x="3970" y="26052"/>
                    <a:pt x="4204" y="26186"/>
                  </a:cubicBezTo>
                  <a:cubicBezTo>
                    <a:pt x="4304" y="26252"/>
                    <a:pt x="4371" y="26286"/>
                    <a:pt x="4471" y="26352"/>
                  </a:cubicBezTo>
                  <a:cubicBezTo>
                    <a:pt x="4471" y="26319"/>
                    <a:pt x="4137" y="26119"/>
                    <a:pt x="3603" y="25685"/>
                  </a:cubicBezTo>
                  <a:cubicBezTo>
                    <a:pt x="2870" y="25018"/>
                    <a:pt x="2236" y="24217"/>
                    <a:pt x="1769" y="23350"/>
                  </a:cubicBezTo>
                  <a:cubicBezTo>
                    <a:pt x="1068" y="22083"/>
                    <a:pt x="601" y="20648"/>
                    <a:pt x="401" y="19180"/>
                  </a:cubicBezTo>
                  <a:cubicBezTo>
                    <a:pt x="201" y="17413"/>
                    <a:pt x="234" y="15611"/>
                    <a:pt x="501" y="13810"/>
                  </a:cubicBezTo>
                  <a:cubicBezTo>
                    <a:pt x="768" y="11909"/>
                    <a:pt x="1135" y="10107"/>
                    <a:pt x="1435" y="8473"/>
                  </a:cubicBezTo>
                  <a:cubicBezTo>
                    <a:pt x="1735" y="7005"/>
                    <a:pt x="1902" y="5537"/>
                    <a:pt x="2036" y="4070"/>
                  </a:cubicBezTo>
                  <a:cubicBezTo>
                    <a:pt x="2069" y="3069"/>
                    <a:pt x="2069" y="2068"/>
                    <a:pt x="1969" y="1068"/>
                  </a:cubicBezTo>
                  <a:cubicBezTo>
                    <a:pt x="1902" y="734"/>
                    <a:pt x="1869" y="434"/>
                    <a:pt x="1835" y="267"/>
                  </a:cubicBezTo>
                  <a:cubicBezTo>
                    <a:pt x="1802" y="167"/>
                    <a:pt x="1802" y="67"/>
                    <a:pt x="1769"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9" name="Google Shape;1929;p31"/>
            <p:cNvSpPr/>
            <p:nvPr/>
          </p:nvSpPr>
          <p:spPr>
            <a:xfrm>
              <a:off x="4676000" y="2001050"/>
              <a:ext cx="253550" cy="856450"/>
            </a:xfrm>
            <a:custGeom>
              <a:avLst/>
              <a:gdLst/>
              <a:ahLst/>
              <a:cxnLst/>
              <a:rect l="l" t="t" r="r" b="b"/>
              <a:pathLst>
                <a:path w="10142" h="34258" extrusionOk="0">
                  <a:moveTo>
                    <a:pt x="1" y="0"/>
                  </a:moveTo>
                  <a:cubicBezTo>
                    <a:pt x="535" y="0"/>
                    <a:pt x="1068" y="100"/>
                    <a:pt x="1602" y="234"/>
                  </a:cubicBezTo>
                  <a:cubicBezTo>
                    <a:pt x="3003" y="634"/>
                    <a:pt x="4204" y="1501"/>
                    <a:pt x="5071" y="2702"/>
                  </a:cubicBezTo>
                  <a:cubicBezTo>
                    <a:pt x="5672" y="3503"/>
                    <a:pt x="6105" y="4403"/>
                    <a:pt x="6339" y="5404"/>
                  </a:cubicBezTo>
                  <a:cubicBezTo>
                    <a:pt x="6639" y="6505"/>
                    <a:pt x="6772" y="7672"/>
                    <a:pt x="6739" y="8806"/>
                  </a:cubicBezTo>
                  <a:cubicBezTo>
                    <a:pt x="6706" y="10041"/>
                    <a:pt x="6472" y="11308"/>
                    <a:pt x="6405" y="12643"/>
                  </a:cubicBezTo>
                  <a:cubicBezTo>
                    <a:pt x="6372" y="13343"/>
                    <a:pt x="6439" y="14010"/>
                    <a:pt x="6572" y="14711"/>
                  </a:cubicBezTo>
                  <a:cubicBezTo>
                    <a:pt x="6739" y="15378"/>
                    <a:pt x="7006" y="16045"/>
                    <a:pt x="7373" y="16645"/>
                  </a:cubicBezTo>
                  <a:cubicBezTo>
                    <a:pt x="8073" y="17880"/>
                    <a:pt x="8941" y="19014"/>
                    <a:pt x="9341" y="20248"/>
                  </a:cubicBezTo>
                  <a:cubicBezTo>
                    <a:pt x="9775" y="21449"/>
                    <a:pt x="9908" y="22750"/>
                    <a:pt x="9808" y="24017"/>
                  </a:cubicBezTo>
                  <a:cubicBezTo>
                    <a:pt x="9608" y="26152"/>
                    <a:pt x="8807" y="28220"/>
                    <a:pt x="7506" y="29955"/>
                  </a:cubicBezTo>
                  <a:cubicBezTo>
                    <a:pt x="6639" y="31156"/>
                    <a:pt x="5672" y="32223"/>
                    <a:pt x="4571" y="33191"/>
                  </a:cubicBezTo>
                  <a:cubicBezTo>
                    <a:pt x="4171" y="33558"/>
                    <a:pt x="3870" y="33791"/>
                    <a:pt x="3670" y="33958"/>
                  </a:cubicBezTo>
                  <a:lnTo>
                    <a:pt x="3403" y="34158"/>
                  </a:lnTo>
                  <a:cubicBezTo>
                    <a:pt x="3337" y="34225"/>
                    <a:pt x="3337" y="34258"/>
                    <a:pt x="3337" y="34258"/>
                  </a:cubicBezTo>
                  <a:cubicBezTo>
                    <a:pt x="3370" y="34225"/>
                    <a:pt x="3403" y="34225"/>
                    <a:pt x="3437" y="34191"/>
                  </a:cubicBezTo>
                  <a:lnTo>
                    <a:pt x="3704" y="34025"/>
                  </a:lnTo>
                  <a:cubicBezTo>
                    <a:pt x="3904" y="33858"/>
                    <a:pt x="4204" y="33624"/>
                    <a:pt x="4638" y="33291"/>
                  </a:cubicBezTo>
                  <a:cubicBezTo>
                    <a:pt x="5738" y="32323"/>
                    <a:pt x="6772" y="31256"/>
                    <a:pt x="7640" y="30088"/>
                  </a:cubicBezTo>
                  <a:cubicBezTo>
                    <a:pt x="8974" y="28320"/>
                    <a:pt x="9808" y="26219"/>
                    <a:pt x="10008" y="24051"/>
                  </a:cubicBezTo>
                  <a:cubicBezTo>
                    <a:pt x="10141" y="22750"/>
                    <a:pt x="9975" y="21449"/>
                    <a:pt x="9574" y="20215"/>
                  </a:cubicBezTo>
                  <a:cubicBezTo>
                    <a:pt x="9141" y="18914"/>
                    <a:pt x="8273" y="17780"/>
                    <a:pt x="7573" y="16579"/>
                  </a:cubicBezTo>
                  <a:cubicBezTo>
                    <a:pt x="7239" y="15978"/>
                    <a:pt x="6973" y="15344"/>
                    <a:pt x="6806" y="14677"/>
                  </a:cubicBezTo>
                  <a:cubicBezTo>
                    <a:pt x="6639" y="14010"/>
                    <a:pt x="6606" y="13343"/>
                    <a:pt x="6639" y="12676"/>
                  </a:cubicBezTo>
                  <a:cubicBezTo>
                    <a:pt x="6672" y="11342"/>
                    <a:pt x="6939" y="10107"/>
                    <a:pt x="6939" y="8840"/>
                  </a:cubicBezTo>
                  <a:cubicBezTo>
                    <a:pt x="6973" y="7672"/>
                    <a:pt x="6839" y="6505"/>
                    <a:pt x="6539" y="5371"/>
                  </a:cubicBezTo>
                  <a:cubicBezTo>
                    <a:pt x="6239" y="4370"/>
                    <a:pt x="5805" y="3436"/>
                    <a:pt x="5205" y="2635"/>
                  </a:cubicBezTo>
                  <a:cubicBezTo>
                    <a:pt x="4304" y="1435"/>
                    <a:pt x="3036" y="567"/>
                    <a:pt x="1602" y="167"/>
                  </a:cubicBezTo>
                  <a:cubicBezTo>
                    <a:pt x="1202" y="67"/>
                    <a:pt x="835" y="0"/>
                    <a:pt x="435"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0" name="Google Shape;1930;p31"/>
            <p:cNvSpPr/>
            <p:nvPr/>
          </p:nvSpPr>
          <p:spPr>
            <a:xfrm>
              <a:off x="4683525" y="2126125"/>
              <a:ext cx="102600" cy="90325"/>
            </a:xfrm>
            <a:custGeom>
              <a:avLst/>
              <a:gdLst/>
              <a:ahLst/>
              <a:cxnLst/>
              <a:rect l="l" t="t" r="r" b="b"/>
              <a:pathLst>
                <a:path w="4104" h="3613" extrusionOk="0">
                  <a:moveTo>
                    <a:pt x="1701" y="1"/>
                  </a:moveTo>
                  <a:cubicBezTo>
                    <a:pt x="1568" y="1"/>
                    <a:pt x="1401" y="1"/>
                    <a:pt x="1268" y="67"/>
                  </a:cubicBezTo>
                  <a:cubicBezTo>
                    <a:pt x="901" y="168"/>
                    <a:pt x="601" y="401"/>
                    <a:pt x="400" y="735"/>
                  </a:cubicBezTo>
                  <a:cubicBezTo>
                    <a:pt x="234" y="935"/>
                    <a:pt x="134" y="1168"/>
                    <a:pt x="67" y="1435"/>
                  </a:cubicBezTo>
                  <a:cubicBezTo>
                    <a:pt x="0" y="1735"/>
                    <a:pt x="33" y="2069"/>
                    <a:pt x="167" y="2336"/>
                  </a:cubicBezTo>
                  <a:cubicBezTo>
                    <a:pt x="400" y="3003"/>
                    <a:pt x="1001" y="3470"/>
                    <a:pt x="1701" y="3603"/>
                  </a:cubicBezTo>
                  <a:cubicBezTo>
                    <a:pt x="1766" y="3609"/>
                    <a:pt x="1831" y="3613"/>
                    <a:pt x="1895" y="3613"/>
                  </a:cubicBezTo>
                  <a:cubicBezTo>
                    <a:pt x="2529" y="3613"/>
                    <a:pt x="3146" y="3320"/>
                    <a:pt x="3569" y="2836"/>
                  </a:cubicBezTo>
                  <a:cubicBezTo>
                    <a:pt x="3936" y="2402"/>
                    <a:pt x="4103" y="1802"/>
                    <a:pt x="3970" y="1235"/>
                  </a:cubicBezTo>
                  <a:cubicBezTo>
                    <a:pt x="3903" y="868"/>
                    <a:pt x="3703" y="534"/>
                    <a:pt x="3436" y="301"/>
                  </a:cubicBezTo>
                  <a:cubicBezTo>
                    <a:pt x="3236" y="101"/>
                    <a:pt x="3102" y="34"/>
                    <a:pt x="3102" y="34"/>
                  </a:cubicBezTo>
                  <a:lnTo>
                    <a:pt x="3102" y="34"/>
                  </a:lnTo>
                  <a:cubicBezTo>
                    <a:pt x="3169" y="134"/>
                    <a:pt x="3269" y="234"/>
                    <a:pt x="3369" y="334"/>
                  </a:cubicBezTo>
                  <a:cubicBezTo>
                    <a:pt x="3603" y="601"/>
                    <a:pt x="3769" y="935"/>
                    <a:pt x="3836" y="1302"/>
                  </a:cubicBezTo>
                  <a:cubicBezTo>
                    <a:pt x="3936" y="1802"/>
                    <a:pt x="3769" y="2336"/>
                    <a:pt x="3436" y="2703"/>
                  </a:cubicBezTo>
                  <a:cubicBezTo>
                    <a:pt x="3063" y="3133"/>
                    <a:pt x="2567" y="3391"/>
                    <a:pt x="2032" y="3391"/>
                  </a:cubicBezTo>
                  <a:cubicBezTo>
                    <a:pt x="1945" y="3391"/>
                    <a:pt x="1857" y="3384"/>
                    <a:pt x="1768" y="3370"/>
                  </a:cubicBezTo>
                  <a:cubicBezTo>
                    <a:pt x="1134" y="3270"/>
                    <a:pt x="601" y="2869"/>
                    <a:pt x="367" y="2269"/>
                  </a:cubicBezTo>
                  <a:cubicBezTo>
                    <a:pt x="167" y="1769"/>
                    <a:pt x="234" y="1235"/>
                    <a:pt x="534" y="801"/>
                  </a:cubicBezTo>
                  <a:cubicBezTo>
                    <a:pt x="701" y="501"/>
                    <a:pt x="1001" y="268"/>
                    <a:pt x="1334" y="134"/>
                  </a:cubicBezTo>
                  <a:cubicBezTo>
                    <a:pt x="1568" y="34"/>
                    <a:pt x="1701" y="34"/>
                    <a:pt x="1701"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1" name="Google Shape;1931;p31"/>
            <p:cNvSpPr/>
            <p:nvPr/>
          </p:nvSpPr>
          <p:spPr>
            <a:xfrm>
              <a:off x="4304075" y="1697500"/>
              <a:ext cx="405325" cy="99375"/>
            </a:xfrm>
            <a:custGeom>
              <a:avLst/>
              <a:gdLst/>
              <a:ahLst/>
              <a:cxnLst/>
              <a:rect l="l" t="t" r="r" b="b"/>
              <a:pathLst>
                <a:path w="16213" h="3975" extrusionOk="0">
                  <a:moveTo>
                    <a:pt x="16212" y="0"/>
                  </a:moveTo>
                  <a:cubicBezTo>
                    <a:pt x="16212" y="0"/>
                    <a:pt x="16179" y="67"/>
                    <a:pt x="16145" y="200"/>
                  </a:cubicBezTo>
                  <a:lnTo>
                    <a:pt x="16079" y="434"/>
                  </a:lnTo>
                  <a:lnTo>
                    <a:pt x="15945" y="734"/>
                  </a:lnTo>
                  <a:cubicBezTo>
                    <a:pt x="15678" y="1334"/>
                    <a:pt x="15312" y="1868"/>
                    <a:pt x="14811" y="2335"/>
                  </a:cubicBezTo>
                  <a:cubicBezTo>
                    <a:pt x="14111" y="3036"/>
                    <a:pt x="13243" y="3503"/>
                    <a:pt x="12276" y="3703"/>
                  </a:cubicBezTo>
                  <a:cubicBezTo>
                    <a:pt x="11993" y="3753"/>
                    <a:pt x="11701" y="3778"/>
                    <a:pt x="11409" y="3778"/>
                  </a:cubicBezTo>
                  <a:cubicBezTo>
                    <a:pt x="11117" y="3778"/>
                    <a:pt x="10825" y="3753"/>
                    <a:pt x="10541" y="3703"/>
                  </a:cubicBezTo>
                  <a:cubicBezTo>
                    <a:pt x="9941" y="3603"/>
                    <a:pt x="9341" y="3403"/>
                    <a:pt x="8774" y="3136"/>
                  </a:cubicBezTo>
                  <a:cubicBezTo>
                    <a:pt x="7606" y="2602"/>
                    <a:pt x="6539" y="1935"/>
                    <a:pt x="5505" y="1434"/>
                  </a:cubicBezTo>
                  <a:cubicBezTo>
                    <a:pt x="4604" y="967"/>
                    <a:pt x="3637" y="667"/>
                    <a:pt x="2602" y="601"/>
                  </a:cubicBezTo>
                  <a:cubicBezTo>
                    <a:pt x="2520" y="596"/>
                    <a:pt x="2438" y="594"/>
                    <a:pt x="2355" y="594"/>
                  </a:cubicBezTo>
                  <a:cubicBezTo>
                    <a:pt x="1764" y="594"/>
                    <a:pt x="1157" y="700"/>
                    <a:pt x="601" y="934"/>
                  </a:cubicBezTo>
                  <a:cubicBezTo>
                    <a:pt x="434" y="1001"/>
                    <a:pt x="301" y="1101"/>
                    <a:pt x="134" y="1201"/>
                  </a:cubicBezTo>
                  <a:cubicBezTo>
                    <a:pt x="67" y="1268"/>
                    <a:pt x="34" y="1301"/>
                    <a:pt x="1" y="1334"/>
                  </a:cubicBezTo>
                  <a:cubicBezTo>
                    <a:pt x="1" y="1337"/>
                    <a:pt x="2" y="1339"/>
                    <a:pt x="6" y="1339"/>
                  </a:cubicBezTo>
                  <a:cubicBezTo>
                    <a:pt x="42" y="1339"/>
                    <a:pt x="269" y="1184"/>
                    <a:pt x="634" y="1001"/>
                  </a:cubicBezTo>
                  <a:cubicBezTo>
                    <a:pt x="1168" y="804"/>
                    <a:pt x="1725" y="726"/>
                    <a:pt x="2286" y="726"/>
                  </a:cubicBezTo>
                  <a:cubicBezTo>
                    <a:pt x="2391" y="726"/>
                    <a:pt x="2497" y="729"/>
                    <a:pt x="2602" y="734"/>
                  </a:cubicBezTo>
                  <a:cubicBezTo>
                    <a:pt x="3603" y="867"/>
                    <a:pt x="4537" y="1168"/>
                    <a:pt x="5404" y="1635"/>
                  </a:cubicBezTo>
                  <a:cubicBezTo>
                    <a:pt x="6439" y="2102"/>
                    <a:pt x="7473" y="2802"/>
                    <a:pt x="8673" y="3336"/>
                  </a:cubicBezTo>
                  <a:cubicBezTo>
                    <a:pt x="9241" y="3603"/>
                    <a:pt x="9874" y="3803"/>
                    <a:pt x="10508" y="3903"/>
                  </a:cubicBezTo>
                  <a:cubicBezTo>
                    <a:pt x="10787" y="3949"/>
                    <a:pt x="11065" y="3974"/>
                    <a:pt x="11344" y="3974"/>
                  </a:cubicBezTo>
                  <a:cubicBezTo>
                    <a:pt x="11666" y="3974"/>
                    <a:pt x="11988" y="3941"/>
                    <a:pt x="12309" y="3870"/>
                  </a:cubicBezTo>
                  <a:cubicBezTo>
                    <a:pt x="13310" y="3669"/>
                    <a:pt x="14211" y="3169"/>
                    <a:pt x="14945" y="2435"/>
                  </a:cubicBezTo>
                  <a:cubicBezTo>
                    <a:pt x="15412" y="1935"/>
                    <a:pt x="15779" y="1368"/>
                    <a:pt x="16045" y="734"/>
                  </a:cubicBezTo>
                  <a:lnTo>
                    <a:pt x="16145" y="434"/>
                  </a:lnTo>
                  <a:cubicBezTo>
                    <a:pt x="16145" y="334"/>
                    <a:pt x="16179" y="267"/>
                    <a:pt x="16179" y="200"/>
                  </a:cubicBezTo>
                  <a:cubicBezTo>
                    <a:pt x="16212" y="134"/>
                    <a:pt x="16212" y="67"/>
                    <a:pt x="16212"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2" name="Google Shape;1932;p31"/>
            <p:cNvSpPr/>
            <p:nvPr/>
          </p:nvSpPr>
          <p:spPr>
            <a:xfrm>
              <a:off x="2650400" y="3640550"/>
              <a:ext cx="1853850" cy="648825"/>
            </a:xfrm>
            <a:custGeom>
              <a:avLst/>
              <a:gdLst/>
              <a:ahLst/>
              <a:cxnLst/>
              <a:rect l="l" t="t" r="r" b="b"/>
              <a:pathLst>
                <a:path w="74154" h="25953" extrusionOk="0">
                  <a:moveTo>
                    <a:pt x="23551" y="0"/>
                  </a:moveTo>
                  <a:lnTo>
                    <a:pt x="0" y="12876"/>
                  </a:lnTo>
                  <a:lnTo>
                    <a:pt x="47968" y="25952"/>
                  </a:lnTo>
                  <a:lnTo>
                    <a:pt x="74153" y="13310"/>
                  </a:lnTo>
                  <a:lnTo>
                    <a:pt x="23551"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3" name="Google Shape;1933;p31"/>
            <p:cNvSpPr/>
            <p:nvPr/>
          </p:nvSpPr>
          <p:spPr>
            <a:xfrm>
              <a:off x="3693650" y="3844025"/>
              <a:ext cx="423650" cy="172650"/>
            </a:xfrm>
            <a:custGeom>
              <a:avLst/>
              <a:gdLst/>
              <a:ahLst/>
              <a:cxnLst/>
              <a:rect l="l" t="t" r="r" b="b"/>
              <a:pathLst>
                <a:path w="16946" h="6906" extrusionOk="0">
                  <a:moveTo>
                    <a:pt x="6238" y="1"/>
                  </a:moveTo>
                  <a:lnTo>
                    <a:pt x="0" y="3236"/>
                  </a:lnTo>
                  <a:lnTo>
                    <a:pt x="3569" y="4637"/>
                  </a:lnTo>
                  <a:lnTo>
                    <a:pt x="10508" y="6906"/>
                  </a:lnTo>
                  <a:lnTo>
                    <a:pt x="16946" y="3436"/>
                  </a:lnTo>
                  <a:lnTo>
                    <a:pt x="6238"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4" name="Google Shape;1934;p31"/>
            <p:cNvSpPr/>
            <p:nvPr/>
          </p:nvSpPr>
          <p:spPr>
            <a:xfrm>
              <a:off x="2497800" y="3079325"/>
              <a:ext cx="1351800" cy="1210050"/>
            </a:xfrm>
            <a:custGeom>
              <a:avLst/>
              <a:gdLst/>
              <a:ahLst/>
              <a:cxnLst/>
              <a:rect l="l" t="t" r="r" b="b"/>
              <a:pathLst>
                <a:path w="54072" h="48402" extrusionOk="0">
                  <a:moveTo>
                    <a:pt x="0" y="0"/>
                  </a:moveTo>
                  <a:lnTo>
                    <a:pt x="0" y="0"/>
                  </a:lnTo>
                  <a:cubicBezTo>
                    <a:pt x="234" y="867"/>
                    <a:pt x="6104" y="35325"/>
                    <a:pt x="6104" y="35325"/>
                  </a:cubicBezTo>
                  <a:lnTo>
                    <a:pt x="54072" y="48401"/>
                  </a:lnTo>
                  <a:lnTo>
                    <a:pt x="47767" y="11542"/>
                  </a:lnTo>
                  <a:lnTo>
                    <a:pt x="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5" name="Google Shape;1935;p31"/>
            <p:cNvSpPr/>
            <p:nvPr/>
          </p:nvSpPr>
          <p:spPr>
            <a:xfrm>
              <a:off x="3761200" y="3780650"/>
              <a:ext cx="90075" cy="508725"/>
            </a:xfrm>
            <a:custGeom>
              <a:avLst/>
              <a:gdLst/>
              <a:ahLst/>
              <a:cxnLst/>
              <a:rect l="l" t="t" r="r" b="b"/>
              <a:pathLst>
                <a:path w="3603" h="20349" extrusionOk="0">
                  <a:moveTo>
                    <a:pt x="67" y="0"/>
                  </a:moveTo>
                  <a:lnTo>
                    <a:pt x="67" y="0"/>
                  </a:lnTo>
                  <a:cubicBezTo>
                    <a:pt x="0" y="0"/>
                    <a:pt x="734" y="4570"/>
                    <a:pt x="1701" y="10174"/>
                  </a:cubicBezTo>
                  <a:cubicBezTo>
                    <a:pt x="2669" y="15812"/>
                    <a:pt x="3503" y="20348"/>
                    <a:pt x="3536" y="20348"/>
                  </a:cubicBezTo>
                  <a:cubicBezTo>
                    <a:pt x="3603" y="20315"/>
                    <a:pt x="2869" y="15778"/>
                    <a:pt x="1901" y="10141"/>
                  </a:cubicBezTo>
                  <a:cubicBezTo>
                    <a:pt x="934" y="4537"/>
                    <a:pt x="100" y="0"/>
                    <a:pt x="67"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6" name="Google Shape;1936;p31"/>
            <p:cNvSpPr/>
            <p:nvPr/>
          </p:nvSpPr>
          <p:spPr>
            <a:xfrm>
              <a:off x="3035675" y="3568450"/>
              <a:ext cx="146800" cy="144150"/>
            </a:xfrm>
            <a:custGeom>
              <a:avLst/>
              <a:gdLst/>
              <a:ahLst/>
              <a:cxnLst/>
              <a:rect l="l" t="t" r="r" b="b"/>
              <a:pathLst>
                <a:path w="5872" h="5766" extrusionOk="0">
                  <a:moveTo>
                    <a:pt x="2672" y="0"/>
                  </a:moveTo>
                  <a:cubicBezTo>
                    <a:pt x="2401" y="0"/>
                    <a:pt x="2130" y="49"/>
                    <a:pt x="1868" y="149"/>
                  </a:cubicBezTo>
                  <a:cubicBezTo>
                    <a:pt x="601" y="649"/>
                    <a:pt x="0" y="2284"/>
                    <a:pt x="601" y="3785"/>
                  </a:cubicBezTo>
                  <a:cubicBezTo>
                    <a:pt x="1056" y="4990"/>
                    <a:pt x="2135" y="5765"/>
                    <a:pt x="3215" y="5765"/>
                  </a:cubicBezTo>
                  <a:cubicBezTo>
                    <a:pt x="3481" y="5765"/>
                    <a:pt x="3747" y="5718"/>
                    <a:pt x="4003" y="5620"/>
                  </a:cubicBezTo>
                  <a:cubicBezTo>
                    <a:pt x="5304" y="5119"/>
                    <a:pt x="5871" y="3485"/>
                    <a:pt x="5304" y="1984"/>
                  </a:cubicBezTo>
                  <a:cubicBezTo>
                    <a:pt x="4825" y="758"/>
                    <a:pt x="3749" y="0"/>
                    <a:pt x="2672"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7" name="Google Shape;1937;p31"/>
            <p:cNvSpPr/>
            <p:nvPr/>
          </p:nvSpPr>
          <p:spPr>
            <a:xfrm>
              <a:off x="3791200" y="3139350"/>
              <a:ext cx="1501950" cy="806300"/>
            </a:xfrm>
            <a:custGeom>
              <a:avLst/>
              <a:gdLst/>
              <a:ahLst/>
              <a:cxnLst/>
              <a:rect l="l" t="t" r="r" b="b"/>
              <a:pathLst>
                <a:path w="60078" h="32252" extrusionOk="0">
                  <a:moveTo>
                    <a:pt x="46167" y="1"/>
                  </a:moveTo>
                  <a:lnTo>
                    <a:pt x="45967" y="15745"/>
                  </a:lnTo>
                  <a:cubicBezTo>
                    <a:pt x="45019" y="16530"/>
                    <a:pt x="21759" y="20387"/>
                    <a:pt x="18837" y="20387"/>
                  </a:cubicBezTo>
                  <a:cubicBezTo>
                    <a:pt x="18776" y="20387"/>
                    <a:pt x="18724" y="20385"/>
                    <a:pt x="18681" y="20382"/>
                  </a:cubicBezTo>
                  <a:cubicBezTo>
                    <a:pt x="18681" y="20382"/>
                    <a:pt x="6005" y="21750"/>
                    <a:pt x="5305" y="21750"/>
                  </a:cubicBezTo>
                  <a:cubicBezTo>
                    <a:pt x="4604" y="21750"/>
                    <a:pt x="1" y="26987"/>
                    <a:pt x="1" y="27220"/>
                  </a:cubicBezTo>
                  <a:cubicBezTo>
                    <a:pt x="34" y="27587"/>
                    <a:pt x="234" y="27921"/>
                    <a:pt x="535" y="28154"/>
                  </a:cubicBezTo>
                  <a:cubicBezTo>
                    <a:pt x="201" y="28555"/>
                    <a:pt x="201" y="29155"/>
                    <a:pt x="568" y="29555"/>
                  </a:cubicBezTo>
                  <a:cubicBezTo>
                    <a:pt x="568" y="29555"/>
                    <a:pt x="401" y="30423"/>
                    <a:pt x="1102" y="30623"/>
                  </a:cubicBezTo>
                  <a:cubicBezTo>
                    <a:pt x="1507" y="30724"/>
                    <a:pt x="1691" y="30887"/>
                    <a:pt x="1960" y="30887"/>
                  </a:cubicBezTo>
                  <a:cubicBezTo>
                    <a:pt x="2133" y="30887"/>
                    <a:pt x="2342" y="30819"/>
                    <a:pt x="2670" y="30623"/>
                  </a:cubicBezTo>
                  <a:cubicBezTo>
                    <a:pt x="3470" y="30122"/>
                    <a:pt x="7506" y="26987"/>
                    <a:pt x="7506" y="26987"/>
                  </a:cubicBezTo>
                  <a:lnTo>
                    <a:pt x="10542" y="26720"/>
                  </a:lnTo>
                  <a:lnTo>
                    <a:pt x="10542" y="26720"/>
                  </a:lnTo>
                  <a:cubicBezTo>
                    <a:pt x="10542" y="26720"/>
                    <a:pt x="3170" y="30923"/>
                    <a:pt x="3804" y="31890"/>
                  </a:cubicBezTo>
                  <a:cubicBezTo>
                    <a:pt x="3977" y="32146"/>
                    <a:pt x="4211" y="32252"/>
                    <a:pt x="4493" y="32252"/>
                  </a:cubicBezTo>
                  <a:cubicBezTo>
                    <a:pt x="5239" y="32252"/>
                    <a:pt x="6320" y="31510"/>
                    <a:pt x="7506" y="30856"/>
                  </a:cubicBezTo>
                  <a:cubicBezTo>
                    <a:pt x="9141" y="29989"/>
                    <a:pt x="11843" y="28421"/>
                    <a:pt x="12343" y="28288"/>
                  </a:cubicBezTo>
                  <a:cubicBezTo>
                    <a:pt x="12543" y="28234"/>
                    <a:pt x="14238" y="28218"/>
                    <a:pt x="16199" y="28218"/>
                  </a:cubicBezTo>
                  <a:cubicBezTo>
                    <a:pt x="19141" y="28218"/>
                    <a:pt x="22684" y="28254"/>
                    <a:pt x="22684" y="28254"/>
                  </a:cubicBezTo>
                  <a:cubicBezTo>
                    <a:pt x="22684" y="28254"/>
                    <a:pt x="32387" y="29084"/>
                    <a:pt x="41328" y="29084"/>
                  </a:cubicBezTo>
                  <a:cubicBezTo>
                    <a:pt x="47599" y="29084"/>
                    <a:pt x="53496" y="28676"/>
                    <a:pt x="55407" y="27287"/>
                  </a:cubicBezTo>
                  <a:cubicBezTo>
                    <a:pt x="60077" y="23918"/>
                    <a:pt x="60077" y="1302"/>
                    <a:pt x="60077" y="1302"/>
                  </a:cubicBezTo>
                  <a:lnTo>
                    <a:pt x="46167" y="1"/>
                  </a:ln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8" name="Google Shape;1938;p31"/>
            <p:cNvSpPr/>
            <p:nvPr/>
          </p:nvSpPr>
          <p:spPr>
            <a:xfrm>
              <a:off x="3812050" y="3745625"/>
              <a:ext cx="213525" cy="134275"/>
            </a:xfrm>
            <a:custGeom>
              <a:avLst/>
              <a:gdLst/>
              <a:ahLst/>
              <a:cxnLst/>
              <a:rect l="l" t="t" r="r" b="b"/>
              <a:pathLst>
                <a:path w="8541" h="5371" extrusionOk="0">
                  <a:moveTo>
                    <a:pt x="8140" y="0"/>
                  </a:moveTo>
                  <a:cubicBezTo>
                    <a:pt x="7773" y="0"/>
                    <a:pt x="7373" y="67"/>
                    <a:pt x="7039" y="134"/>
                  </a:cubicBezTo>
                  <a:cubicBezTo>
                    <a:pt x="5805" y="434"/>
                    <a:pt x="4671" y="968"/>
                    <a:pt x="3704" y="1702"/>
                  </a:cubicBezTo>
                  <a:cubicBezTo>
                    <a:pt x="2703" y="2436"/>
                    <a:pt x="1802" y="3269"/>
                    <a:pt x="968" y="4203"/>
                  </a:cubicBezTo>
                  <a:cubicBezTo>
                    <a:pt x="668" y="4537"/>
                    <a:pt x="401" y="4837"/>
                    <a:pt x="234" y="5037"/>
                  </a:cubicBezTo>
                  <a:cubicBezTo>
                    <a:pt x="134" y="5137"/>
                    <a:pt x="68" y="5238"/>
                    <a:pt x="1" y="5371"/>
                  </a:cubicBezTo>
                  <a:cubicBezTo>
                    <a:pt x="368" y="5037"/>
                    <a:pt x="735" y="4670"/>
                    <a:pt x="1102" y="4304"/>
                  </a:cubicBezTo>
                  <a:cubicBezTo>
                    <a:pt x="1936" y="3436"/>
                    <a:pt x="2836" y="2602"/>
                    <a:pt x="3804" y="1902"/>
                  </a:cubicBezTo>
                  <a:cubicBezTo>
                    <a:pt x="4804" y="1168"/>
                    <a:pt x="5872" y="634"/>
                    <a:pt x="7073" y="301"/>
                  </a:cubicBezTo>
                  <a:cubicBezTo>
                    <a:pt x="7973" y="67"/>
                    <a:pt x="8540" y="67"/>
                    <a:pt x="8540" y="34"/>
                  </a:cubicBezTo>
                  <a:cubicBezTo>
                    <a:pt x="8407" y="0"/>
                    <a:pt x="8273" y="0"/>
                    <a:pt x="8140" y="0"/>
                  </a:cubicBezTo>
                  <a:close/>
                </a:path>
              </a:pathLst>
            </a:custGeom>
            <a:solidFill>
              <a:srgbClr val="A36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9" name="Google Shape;1939;p31"/>
            <p:cNvSpPr/>
            <p:nvPr/>
          </p:nvSpPr>
          <p:spPr>
            <a:xfrm>
              <a:off x="3804550" y="3719775"/>
              <a:ext cx="181825" cy="120100"/>
            </a:xfrm>
            <a:custGeom>
              <a:avLst/>
              <a:gdLst/>
              <a:ahLst/>
              <a:cxnLst/>
              <a:rect l="l" t="t" r="r" b="b"/>
              <a:pathLst>
                <a:path w="7273" h="4804" extrusionOk="0">
                  <a:moveTo>
                    <a:pt x="6906" y="0"/>
                  </a:moveTo>
                  <a:cubicBezTo>
                    <a:pt x="6572" y="0"/>
                    <a:pt x="6272" y="67"/>
                    <a:pt x="5938" y="134"/>
                  </a:cubicBezTo>
                  <a:cubicBezTo>
                    <a:pt x="4904" y="367"/>
                    <a:pt x="3903" y="868"/>
                    <a:pt x="3070" y="1535"/>
                  </a:cubicBezTo>
                  <a:cubicBezTo>
                    <a:pt x="2236" y="2169"/>
                    <a:pt x="1468" y="2936"/>
                    <a:pt x="801" y="3770"/>
                  </a:cubicBezTo>
                  <a:cubicBezTo>
                    <a:pt x="501" y="4070"/>
                    <a:pt x="234" y="4437"/>
                    <a:pt x="1" y="4804"/>
                  </a:cubicBezTo>
                  <a:cubicBezTo>
                    <a:pt x="301" y="4504"/>
                    <a:pt x="634" y="4203"/>
                    <a:pt x="901" y="3870"/>
                  </a:cubicBezTo>
                  <a:cubicBezTo>
                    <a:pt x="1602" y="3069"/>
                    <a:pt x="2369" y="2335"/>
                    <a:pt x="3203" y="1702"/>
                  </a:cubicBezTo>
                  <a:cubicBezTo>
                    <a:pt x="4037" y="1034"/>
                    <a:pt x="4971" y="567"/>
                    <a:pt x="5972" y="267"/>
                  </a:cubicBezTo>
                  <a:cubicBezTo>
                    <a:pt x="6772" y="67"/>
                    <a:pt x="7273" y="67"/>
                    <a:pt x="7273" y="34"/>
                  </a:cubicBezTo>
                  <a:cubicBezTo>
                    <a:pt x="7139" y="0"/>
                    <a:pt x="7039" y="0"/>
                    <a:pt x="6906" y="0"/>
                  </a:cubicBezTo>
                  <a:close/>
                </a:path>
              </a:pathLst>
            </a:custGeom>
            <a:solidFill>
              <a:srgbClr val="A36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0" name="Google Shape;1940;p31"/>
            <p:cNvSpPr/>
            <p:nvPr/>
          </p:nvSpPr>
          <p:spPr>
            <a:xfrm>
              <a:off x="4936200" y="3532125"/>
              <a:ext cx="114275" cy="120125"/>
            </a:xfrm>
            <a:custGeom>
              <a:avLst/>
              <a:gdLst/>
              <a:ahLst/>
              <a:cxnLst/>
              <a:rect l="l" t="t" r="r" b="b"/>
              <a:pathLst>
                <a:path w="4571" h="4805" extrusionOk="0">
                  <a:moveTo>
                    <a:pt x="0" y="1"/>
                  </a:moveTo>
                  <a:cubicBezTo>
                    <a:pt x="0" y="34"/>
                    <a:pt x="367" y="134"/>
                    <a:pt x="901" y="435"/>
                  </a:cubicBezTo>
                  <a:cubicBezTo>
                    <a:pt x="2369" y="1168"/>
                    <a:pt x="3536" y="2369"/>
                    <a:pt x="4203" y="3870"/>
                  </a:cubicBezTo>
                  <a:cubicBezTo>
                    <a:pt x="4437" y="4438"/>
                    <a:pt x="4537" y="4804"/>
                    <a:pt x="4570" y="4804"/>
                  </a:cubicBezTo>
                  <a:cubicBezTo>
                    <a:pt x="4537" y="4438"/>
                    <a:pt x="4470" y="4104"/>
                    <a:pt x="4337" y="3804"/>
                  </a:cubicBezTo>
                  <a:cubicBezTo>
                    <a:pt x="3736" y="2236"/>
                    <a:pt x="2535" y="968"/>
                    <a:pt x="1001" y="301"/>
                  </a:cubicBezTo>
                  <a:cubicBezTo>
                    <a:pt x="667" y="134"/>
                    <a:pt x="334" y="34"/>
                    <a:pt x="0" y="1"/>
                  </a:cubicBezTo>
                  <a:close/>
                </a:path>
              </a:pathLst>
            </a:custGeom>
            <a:solidFill>
              <a:srgbClr val="AA65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1" name="Google Shape;1941;p31"/>
            <p:cNvSpPr/>
            <p:nvPr/>
          </p:nvSpPr>
          <p:spPr>
            <a:xfrm>
              <a:off x="3159100" y="1910150"/>
              <a:ext cx="173475" cy="114275"/>
            </a:xfrm>
            <a:custGeom>
              <a:avLst/>
              <a:gdLst/>
              <a:ahLst/>
              <a:cxnLst/>
              <a:rect l="l" t="t" r="r" b="b"/>
              <a:pathLst>
                <a:path w="6939" h="4571" extrusionOk="0">
                  <a:moveTo>
                    <a:pt x="4870" y="0"/>
                  </a:moveTo>
                  <a:lnTo>
                    <a:pt x="100" y="2002"/>
                  </a:lnTo>
                  <a:lnTo>
                    <a:pt x="0" y="4570"/>
                  </a:lnTo>
                  <a:lnTo>
                    <a:pt x="6939" y="1968"/>
                  </a:lnTo>
                  <a:lnTo>
                    <a:pt x="4870"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42" name="Google Shape;1942;p31"/>
          <p:cNvSpPr txBox="1">
            <a:spLocks noGrp="1"/>
          </p:cNvSpPr>
          <p:nvPr>
            <p:ph type="ctrTitle"/>
          </p:nvPr>
        </p:nvSpPr>
        <p:spPr>
          <a:xfrm flipH="1">
            <a:off x="6731333" y="3335800"/>
            <a:ext cx="4157600" cy="8836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F3F3F3"/>
              </a:buClr>
              <a:buSzPts val="1900"/>
              <a:buNone/>
              <a:defRPr sz="2133"/>
            </a:lvl1pPr>
            <a:lvl2pPr lvl="1" rtl="0">
              <a:spcBef>
                <a:spcPts val="0"/>
              </a:spcBef>
              <a:spcAft>
                <a:spcPts val="0"/>
              </a:spcAft>
              <a:buClr>
                <a:srgbClr val="F3F3F3"/>
              </a:buClr>
              <a:buSzPts val="2300"/>
              <a:buNone/>
              <a:defRPr sz="3067">
                <a:solidFill>
                  <a:srgbClr val="F3F3F3"/>
                </a:solidFill>
              </a:defRPr>
            </a:lvl2pPr>
            <a:lvl3pPr lvl="2" rtl="0">
              <a:spcBef>
                <a:spcPts val="0"/>
              </a:spcBef>
              <a:spcAft>
                <a:spcPts val="0"/>
              </a:spcAft>
              <a:buClr>
                <a:srgbClr val="F3F3F3"/>
              </a:buClr>
              <a:buSzPts val="2300"/>
              <a:buNone/>
              <a:defRPr sz="3067">
                <a:solidFill>
                  <a:srgbClr val="F3F3F3"/>
                </a:solidFill>
              </a:defRPr>
            </a:lvl3pPr>
            <a:lvl4pPr lvl="3" rtl="0">
              <a:spcBef>
                <a:spcPts val="0"/>
              </a:spcBef>
              <a:spcAft>
                <a:spcPts val="0"/>
              </a:spcAft>
              <a:buClr>
                <a:srgbClr val="F3F3F3"/>
              </a:buClr>
              <a:buSzPts val="2300"/>
              <a:buNone/>
              <a:defRPr sz="3067">
                <a:solidFill>
                  <a:srgbClr val="F3F3F3"/>
                </a:solidFill>
              </a:defRPr>
            </a:lvl4pPr>
            <a:lvl5pPr lvl="4" rtl="0">
              <a:spcBef>
                <a:spcPts val="0"/>
              </a:spcBef>
              <a:spcAft>
                <a:spcPts val="0"/>
              </a:spcAft>
              <a:buClr>
                <a:srgbClr val="F3F3F3"/>
              </a:buClr>
              <a:buSzPts val="2300"/>
              <a:buNone/>
              <a:defRPr sz="3067">
                <a:solidFill>
                  <a:srgbClr val="F3F3F3"/>
                </a:solidFill>
              </a:defRPr>
            </a:lvl5pPr>
            <a:lvl6pPr lvl="5" rtl="0">
              <a:spcBef>
                <a:spcPts val="0"/>
              </a:spcBef>
              <a:spcAft>
                <a:spcPts val="0"/>
              </a:spcAft>
              <a:buClr>
                <a:srgbClr val="F3F3F3"/>
              </a:buClr>
              <a:buSzPts val="2300"/>
              <a:buNone/>
              <a:defRPr sz="3067">
                <a:solidFill>
                  <a:srgbClr val="F3F3F3"/>
                </a:solidFill>
              </a:defRPr>
            </a:lvl6pPr>
            <a:lvl7pPr lvl="6" rtl="0">
              <a:spcBef>
                <a:spcPts val="0"/>
              </a:spcBef>
              <a:spcAft>
                <a:spcPts val="0"/>
              </a:spcAft>
              <a:buClr>
                <a:srgbClr val="F3F3F3"/>
              </a:buClr>
              <a:buSzPts val="2300"/>
              <a:buNone/>
              <a:defRPr sz="3067">
                <a:solidFill>
                  <a:srgbClr val="F3F3F3"/>
                </a:solidFill>
              </a:defRPr>
            </a:lvl7pPr>
            <a:lvl8pPr lvl="7" rtl="0">
              <a:spcBef>
                <a:spcPts val="0"/>
              </a:spcBef>
              <a:spcAft>
                <a:spcPts val="0"/>
              </a:spcAft>
              <a:buClr>
                <a:srgbClr val="F3F3F3"/>
              </a:buClr>
              <a:buSzPts val="2300"/>
              <a:buNone/>
              <a:defRPr sz="3067">
                <a:solidFill>
                  <a:srgbClr val="F3F3F3"/>
                </a:solidFill>
              </a:defRPr>
            </a:lvl8pPr>
            <a:lvl9pPr lvl="8" rtl="0">
              <a:spcBef>
                <a:spcPts val="0"/>
              </a:spcBef>
              <a:spcAft>
                <a:spcPts val="0"/>
              </a:spcAft>
              <a:buClr>
                <a:srgbClr val="F3F3F3"/>
              </a:buClr>
              <a:buSzPts val="2300"/>
              <a:buNone/>
              <a:defRPr sz="3067">
                <a:solidFill>
                  <a:srgbClr val="F3F3F3"/>
                </a:solidFill>
              </a:defRPr>
            </a:lvl9pPr>
          </a:lstStyle>
          <a:p>
            <a:endParaRPr/>
          </a:p>
        </p:txBody>
      </p:sp>
      <p:sp>
        <p:nvSpPr>
          <p:cNvPr id="1943" name="Google Shape;1943;p31"/>
          <p:cNvSpPr txBox="1">
            <a:spLocks noGrp="1"/>
          </p:cNvSpPr>
          <p:nvPr>
            <p:ph type="subTitle" idx="1"/>
          </p:nvPr>
        </p:nvSpPr>
        <p:spPr>
          <a:xfrm flipH="1">
            <a:off x="4311667" y="1549400"/>
            <a:ext cx="6577200" cy="17864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rgbClr val="F3F3F3"/>
              </a:buClr>
              <a:buSzPts val="2100"/>
              <a:buFont typeface="Hind Guntur"/>
              <a:buNone/>
              <a:defRPr sz="3067">
                <a:solidFill>
                  <a:schemeClr val="lt2"/>
                </a:solidFill>
                <a:latin typeface="Hind Guntur"/>
                <a:ea typeface="Hind Guntur"/>
                <a:cs typeface="Hind Guntur"/>
                <a:sym typeface="Hind Guntur"/>
              </a:defRPr>
            </a:lvl1pPr>
            <a:lvl2pPr lvl="1"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2pPr>
            <a:lvl3pPr lvl="2"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3pPr>
            <a:lvl4pPr lvl="3"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4pPr>
            <a:lvl5pPr lvl="4"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5pPr>
            <a:lvl6pPr lvl="5"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6pPr>
            <a:lvl7pPr lvl="6"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7pPr>
            <a:lvl8pPr lvl="7"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8pPr>
            <a:lvl9pPr lvl="8" rtl="0">
              <a:lnSpc>
                <a:spcPct val="100000"/>
              </a:lnSpc>
              <a:spcBef>
                <a:spcPts val="0"/>
              </a:spcBef>
              <a:spcAft>
                <a:spcPts val="0"/>
              </a:spcAft>
              <a:buClr>
                <a:srgbClr val="F3F3F3"/>
              </a:buClr>
              <a:buSzPts val="2100"/>
              <a:buFont typeface="Hind Guntur"/>
              <a:buNone/>
              <a:defRPr sz="2800">
                <a:solidFill>
                  <a:srgbClr val="F3F3F3"/>
                </a:solidFill>
                <a:latin typeface="Hind Guntur"/>
                <a:ea typeface="Hind Guntur"/>
                <a:cs typeface="Hind Guntur"/>
                <a:sym typeface="Hind Guntur"/>
              </a:defRPr>
            </a:lvl9pPr>
          </a:lstStyle>
          <a:p>
            <a:endParaRPr/>
          </a:p>
        </p:txBody>
      </p:sp>
      <p:grpSp>
        <p:nvGrpSpPr>
          <p:cNvPr id="1944" name="Google Shape;1944;p31"/>
          <p:cNvGrpSpPr/>
          <p:nvPr/>
        </p:nvGrpSpPr>
        <p:grpSpPr>
          <a:xfrm rot="1543057">
            <a:off x="1490208" y="800507"/>
            <a:ext cx="1262147" cy="1187611"/>
            <a:chOff x="3722804" y="427498"/>
            <a:chExt cx="592911" cy="557881"/>
          </a:xfrm>
        </p:grpSpPr>
        <p:sp>
          <p:nvSpPr>
            <p:cNvPr id="1945" name="Google Shape;1945;p31"/>
            <p:cNvSpPr/>
            <p:nvPr/>
          </p:nvSpPr>
          <p:spPr>
            <a:xfrm>
              <a:off x="3722804" y="437538"/>
              <a:ext cx="592911" cy="547840"/>
            </a:xfrm>
            <a:custGeom>
              <a:avLst/>
              <a:gdLst/>
              <a:ahLst/>
              <a:cxnLst/>
              <a:rect l="l" t="t" r="r" b="b"/>
              <a:pathLst>
                <a:path w="35493" h="32795" extrusionOk="0">
                  <a:moveTo>
                    <a:pt x="16446" y="0"/>
                  </a:moveTo>
                  <a:cubicBezTo>
                    <a:pt x="9441" y="500"/>
                    <a:pt x="3537" y="5437"/>
                    <a:pt x="1769" y="12242"/>
                  </a:cubicBezTo>
                  <a:cubicBezTo>
                    <a:pt x="1" y="19047"/>
                    <a:pt x="2769" y="26219"/>
                    <a:pt x="8640" y="30088"/>
                  </a:cubicBezTo>
                  <a:cubicBezTo>
                    <a:pt x="11385" y="31897"/>
                    <a:pt x="14531" y="32795"/>
                    <a:pt x="17668" y="32795"/>
                  </a:cubicBezTo>
                  <a:cubicBezTo>
                    <a:pt x="21242" y="32795"/>
                    <a:pt x="24805" y="31630"/>
                    <a:pt x="27754" y="29321"/>
                  </a:cubicBezTo>
                  <a:cubicBezTo>
                    <a:pt x="33325" y="24985"/>
                    <a:pt x="35493" y="17613"/>
                    <a:pt x="33158" y="10975"/>
                  </a:cubicBezTo>
                  <a:lnTo>
                    <a:pt x="33158" y="10975"/>
                  </a:lnTo>
                  <a:lnTo>
                    <a:pt x="17680" y="16345"/>
                  </a:lnTo>
                  <a:lnTo>
                    <a:pt x="16446" y="0"/>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46" name="Google Shape;1946;p31"/>
            <p:cNvSpPr/>
            <p:nvPr/>
          </p:nvSpPr>
          <p:spPr>
            <a:xfrm>
              <a:off x="4054386" y="427498"/>
              <a:ext cx="201730" cy="212889"/>
            </a:xfrm>
            <a:custGeom>
              <a:avLst/>
              <a:gdLst/>
              <a:ahLst/>
              <a:cxnLst/>
              <a:rect l="l" t="t" r="r" b="b"/>
              <a:pathLst>
                <a:path w="12076" h="12744" extrusionOk="0">
                  <a:moveTo>
                    <a:pt x="0" y="1"/>
                  </a:moveTo>
                  <a:lnTo>
                    <a:pt x="367" y="12743"/>
                  </a:lnTo>
                  <a:lnTo>
                    <a:pt x="12076" y="8206"/>
                  </a:lnTo>
                  <a:cubicBezTo>
                    <a:pt x="12076" y="8206"/>
                    <a:pt x="9007" y="1602"/>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4081283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C65C6D3-2279-0841-BDFC-3DF2AB23C8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x-none"/>
          </a:p>
        </p:txBody>
      </p:sp>
      <p:sp>
        <p:nvSpPr>
          <p:cNvPr id="3" name="Subtitle 2">
            <a:extLst>
              <a:ext uri="{FF2B5EF4-FFF2-40B4-BE49-F238E27FC236}">
                <a16:creationId xmlns:a16="http://schemas.microsoft.com/office/drawing/2014/main" xmlns="" id="{465ECD4D-CF8F-0640-8468-564337C3CC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x-none"/>
          </a:p>
        </p:txBody>
      </p:sp>
      <p:sp>
        <p:nvSpPr>
          <p:cNvPr id="4" name="Date Placeholder 3">
            <a:extLst>
              <a:ext uri="{FF2B5EF4-FFF2-40B4-BE49-F238E27FC236}">
                <a16:creationId xmlns:a16="http://schemas.microsoft.com/office/drawing/2014/main" xmlns="" id="{4CA9586B-7BBF-E944-BD97-85703945288D}"/>
              </a:ext>
            </a:extLst>
          </p:cNvPr>
          <p:cNvSpPr>
            <a:spLocks noGrp="1"/>
          </p:cNvSpPr>
          <p:nvPr>
            <p:ph type="dt" sz="half" idx="10"/>
          </p:nvPr>
        </p:nvSpPr>
        <p:spPr/>
        <p:txBody>
          <a:bodyPr/>
          <a:lstStyle/>
          <a:p>
            <a:fld id="{8A89CA09-D652-9545-9D91-61135A7AA3CD}" type="datetimeFigureOut">
              <a:rPr lang="x-none" smtClean="0"/>
              <a:t>05.09.2023</a:t>
            </a:fld>
            <a:endParaRPr lang="x-none"/>
          </a:p>
        </p:txBody>
      </p:sp>
      <p:sp>
        <p:nvSpPr>
          <p:cNvPr id="5" name="Footer Placeholder 4">
            <a:extLst>
              <a:ext uri="{FF2B5EF4-FFF2-40B4-BE49-F238E27FC236}">
                <a16:creationId xmlns:a16="http://schemas.microsoft.com/office/drawing/2014/main" xmlns="" id="{0C9F3CCF-866C-5546-9B9C-349C89326D01}"/>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DAC78B9B-17D3-B942-A88D-A5B9F7B78D25}"/>
              </a:ext>
            </a:extLst>
          </p:cNvPr>
          <p:cNvSpPr>
            <a:spLocks noGrp="1"/>
          </p:cNvSpPr>
          <p:nvPr>
            <p:ph type="sldNum" sz="quarter" idx="12"/>
          </p:nvPr>
        </p:nvSpPr>
        <p:spPr/>
        <p:txBody>
          <a:bodyPr/>
          <a:lstStyle/>
          <a:p>
            <a:fld id="{5064CA88-EFC9-FA4E-913D-3CCB545D97D3}" type="slidenum">
              <a:rPr lang="x-none" smtClean="0"/>
              <a:t>‹#›</a:t>
            </a:fld>
            <a:endParaRPr lang="x-none"/>
          </a:p>
        </p:txBody>
      </p:sp>
    </p:spTree>
    <p:extLst>
      <p:ext uri="{BB962C8B-B14F-4D97-AF65-F5344CB8AC3E}">
        <p14:creationId xmlns:p14="http://schemas.microsoft.com/office/powerpoint/2010/main" val="2852502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solidFill>
          <a:schemeClr val="lt1"/>
        </a:solidFill>
        <a:effectLst/>
      </p:bgPr>
    </p:bg>
    <p:spTree>
      <p:nvGrpSpPr>
        <p:cNvPr id="1" name="Shape 1815"/>
        <p:cNvGrpSpPr/>
        <p:nvPr/>
      </p:nvGrpSpPr>
      <p:grpSpPr>
        <a:xfrm>
          <a:off x="0" y="0"/>
          <a:ext cx="0" cy="0"/>
          <a:chOff x="0" y="0"/>
          <a:chExt cx="0" cy="0"/>
        </a:xfrm>
      </p:grpSpPr>
      <p:grpSp>
        <p:nvGrpSpPr>
          <p:cNvPr id="1816" name="Google Shape;1816;p28"/>
          <p:cNvGrpSpPr/>
          <p:nvPr/>
        </p:nvGrpSpPr>
        <p:grpSpPr>
          <a:xfrm>
            <a:off x="1180411" y="897095"/>
            <a:ext cx="819604" cy="819604"/>
            <a:chOff x="2948201" y="3788666"/>
            <a:chExt cx="450728" cy="450728"/>
          </a:xfrm>
        </p:grpSpPr>
        <p:sp>
          <p:nvSpPr>
            <p:cNvPr id="1817" name="Google Shape;1817;p28"/>
            <p:cNvSpPr/>
            <p:nvPr/>
          </p:nvSpPr>
          <p:spPr>
            <a:xfrm>
              <a:off x="3092498" y="3933353"/>
              <a:ext cx="199732" cy="163729"/>
            </a:xfrm>
            <a:custGeom>
              <a:avLst/>
              <a:gdLst/>
              <a:ahLst/>
              <a:cxnLst/>
              <a:rect l="l" t="t" r="r" b="b"/>
              <a:pathLst>
                <a:path w="4122" h="3379" extrusionOk="0">
                  <a:moveTo>
                    <a:pt x="1806" y="1"/>
                  </a:moveTo>
                  <a:cubicBezTo>
                    <a:pt x="1756" y="1"/>
                    <a:pt x="1703" y="8"/>
                    <a:pt x="1642" y="24"/>
                  </a:cubicBezTo>
                  <a:lnTo>
                    <a:pt x="1551" y="24"/>
                  </a:lnTo>
                  <a:cubicBezTo>
                    <a:pt x="1551" y="54"/>
                    <a:pt x="1703" y="24"/>
                    <a:pt x="1977" y="84"/>
                  </a:cubicBezTo>
                  <a:cubicBezTo>
                    <a:pt x="2311" y="115"/>
                    <a:pt x="2645" y="297"/>
                    <a:pt x="2919" y="540"/>
                  </a:cubicBezTo>
                  <a:cubicBezTo>
                    <a:pt x="3284" y="935"/>
                    <a:pt x="3436" y="1483"/>
                    <a:pt x="3314" y="1999"/>
                  </a:cubicBezTo>
                  <a:cubicBezTo>
                    <a:pt x="3253" y="2303"/>
                    <a:pt x="3101" y="2607"/>
                    <a:pt x="2888" y="2820"/>
                  </a:cubicBezTo>
                  <a:cubicBezTo>
                    <a:pt x="2571" y="3100"/>
                    <a:pt x="2174" y="3253"/>
                    <a:pt x="1775" y="3253"/>
                  </a:cubicBezTo>
                  <a:cubicBezTo>
                    <a:pt x="1523" y="3253"/>
                    <a:pt x="1269" y="3192"/>
                    <a:pt x="1034" y="3063"/>
                  </a:cubicBezTo>
                  <a:cubicBezTo>
                    <a:pt x="761" y="2911"/>
                    <a:pt x="518" y="2698"/>
                    <a:pt x="396" y="2425"/>
                  </a:cubicBezTo>
                  <a:cubicBezTo>
                    <a:pt x="122" y="1938"/>
                    <a:pt x="122" y="1361"/>
                    <a:pt x="396" y="905"/>
                  </a:cubicBezTo>
                  <a:cubicBezTo>
                    <a:pt x="548" y="571"/>
                    <a:pt x="852" y="328"/>
                    <a:pt x="1186" y="176"/>
                  </a:cubicBezTo>
                  <a:cubicBezTo>
                    <a:pt x="1399" y="84"/>
                    <a:pt x="1551" y="54"/>
                    <a:pt x="1551" y="54"/>
                  </a:cubicBezTo>
                  <a:lnTo>
                    <a:pt x="1460" y="54"/>
                  </a:lnTo>
                  <a:cubicBezTo>
                    <a:pt x="1338" y="54"/>
                    <a:pt x="1247" y="84"/>
                    <a:pt x="1156" y="115"/>
                  </a:cubicBezTo>
                  <a:cubicBezTo>
                    <a:pt x="791" y="236"/>
                    <a:pt x="487" y="510"/>
                    <a:pt x="305" y="844"/>
                  </a:cubicBezTo>
                  <a:cubicBezTo>
                    <a:pt x="31" y="1331"/>
                    <a:pt x="1" y="1938"/>
                    <a:pt x="274" y="2455"/>
                  </a:cubicBezTo>
                  <a:cubicBezTo>
                    <a:pt x="426" y="2759"/>
                    <a:pt x="670" y="3002"/>
                    <a:pt x="974" y="3154"/>
                  </a:cubicBezTo>
                  <a:cubicBezTo>
                    <a:pt x="1254" y="3310"/>
                    <a:pt x="1534" y="3378"/>
                    <a:pt x="1800" y="3378"/>
                  </a:cubicBezTo>
                  <a:cubicBezTo>
                    <a:pt x="3145" y="3378"/>
                    <a:pt x="4122" y="1622"/>
                    <a:pt x="2980" y="479"/>
                  </a:cubicBezTo>
                  <a:cubicBezTo>
                    <a:pt x="2706" y="206"/>
                    <a:pt x="2341" y="54"/>
                    <a:pt x="1946" y="24"/>
                  </a:cubicBezTo>
                  <a:cubicBezTo>
                    <a:pt x="1901" y="8"/>
                    <a:pt x="1855" y="1"/>
                    <a:pt x="180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18" name="Google Shape;1818;p28"/>
            <p:cNvSpPr/>
            <p:nvPr/>
          </p:nvSpPr>
          <p:spPr>
            <a:xfrm>
              <a:off x="2948201" y="3788666"/>
              <a:ext cx="450728" cy="450728"/>
            </a:xfrm>
            <a:custGeom>
              <a:avLst/>
              <a:gdLst/>
              <a:ahLst/>
              <a:cxnLst/>
              <a:rect l="l" t="t" r="r" b="b"/>
              <a:pathLst>
                <a:path w="9302" h="9302" extrusionOk="0">
                  <a:moveTo>
                    <a:pt x="4987" y="483"/>
                  </a:moveTo>
                  <a:lnTo>
                    <a:pt x="5046" y="669"/>
                  </a:lnTo>
                  <a:lnTo>
                    <a:pt x="5107" y="821"/>
                  </a:lnTo>
                  <a:cubicBezTo>
                    <a:pt x="5114" y="828"/>
                    <a:pt x="5119" y="836"/>
                    <a:pt x="5124" y="843"/>
                  </a:cubicBezTo>
                  <a:lnTo>
                    <a:pt x="5124" y="843"/>
                  </a:lnTo>
                  <a:lnTo>
                    <a:pt x="5076" y="699"/>
                  </a:lnTo>
                  <a:cubicBezTo>
                    <a:pt x="5051" y="638"/>
                    <a:pt x="5022" y="565"/>
                    <a:pt x="4987" y="483"/>
                  </a:cubicBezTo>
                  <a:close/>
                  <a:moveTo>
                    <a:pt x="5124" y="843"/>
                  </a:moveTo>
                  <a:lnTo>
                    <a:pt x="5137" y="882"/>
                  </a:lnTo>
                  <a:lnTo>
                    <a:pt x="5167" y="912"/>
                  </a:lnTo>
                  <a:cubicBezTo>
                    <a:pt x="5144" y="889"/>
                    <a:pt x="5139" y="866"/>
                    <a:pt x="5124" y="843"/>
                  </a:cubicBezTo>
                  <a:close/>
                  <a:moveTo>
                    <a:pt x="4833" y="0"/>
                  </a:moveTo>
                  <a:lnTo>
                    <a:pt x="3313" y="213"/>
                  </a:lnTo>
                  <a:lnTo>
                    <a:pt x="3283" y="213"/>
                  </a:lnTo>
                  <a:lnTo>
                    <a:pt x="3283" y="244"/>
                  </a:lnTo>
                  <a:lnTo>
                    <a:pt x="3194" y="1136"/>
                  </a:lnTo>
                  <a:lnTo>
                    <a:pt x="3194" y="1136"/>
                  </a:lnTo>
                  <a:cubicBezTo>
                    <a:pt x="2881" y="1254"/>
                    <a:pt x="2622" y="1425"/>
                    <a:pt x="2363" y="1624"/>
                  </a:cubicBezTo>
                  <a:lnTo>
                    <a:pt x="2363" y="1624"/>
                  </a:lnTo>
                  <a:lnTo>
                    <a:pt x="1550" y="1247"/>
                  </a:lnTo>
                  <a:lnTo>
                    <a:pt x="1520" y="1247"/>
                  </a:lnTo>
                  <a:lnTo>
                    <a:pt x="1489" y="1277"/>
                  </a:lnTo>
                  <a:lnTo>
                    <a:pt x="547" y="2493"/>
                  </a:lnTo>
                  <a:lnTo>
                    <a:pt x="547" y="2523"/>
                  </a:lnTo>
                  <a:lnTo>
                    <a:pt x="578" y="2554"/>
                  </a:lnTo>
                  <a:lnTo>
                    <a:pt x="1137" y="3260"/>
                  </a:lnTo>
                  <a:lnTo>
                    <a:pt x="1137" y="3260"/>
                  </a:lnTo>
                  <a:cubicBezTo>
                    <a:pt x="1001" y="3547"/>
                    <a:pt x="942" y="3860"/>
                    <a:pt x="885" y="4174"/>
                  </a:cubicBezTo>
                  <a:lnTo>
                    <a:pt x="885" y="4174"/>
                  </a:lnTo>
                  <a:lnTo>
                    <a:pt x="61" y="4469"/>
                  </a:lnTo>
                  <a:lnTo>
                    <a:pt x="0" y="4469"/>
                  </a:lnTo>
                  <a:lnTo>
                    <a:pt x="0" y="4529"/>
                  </a:lnTo>
                  <a:cubicBezTo>
                    <a:pt x="91" y="5016"/>
                    <a:pt x="152" y="5532"/>
                    <a:pt x="213" y="6049"/>
                  </a:cubicBezTo>
                  <a:lnTo>
                    <a:pt x="213" y="6110"/>
                  </a:lnTo>
                  <a:lnTo>
                    <a:pt x="274" y="6110"/>
                  </a:lnTo>
                  <a:lnTo>
                    <a:pt x="1138" y="6168"/>
                  </a:lnTo>
                  <a:lnTo>
                    <a:pt x="1138" y="6168"/>
                  </a:lnTo>
                  <a:cubicBezTo>
                    <a:pt x="1282" y="6454"/>
                    <a:pt x="1427" y="6740"/>
                    <a:pt x="1624" y="7000"/>
                  </a:cubicBezTo>
                  <a:lnTo>
                    <a:pt x="1624" y="7000"/>
                  </a:lnTo>
                  <a:lnTo>
                    <a:pt x="1277" y="7782"/>
                  </a:lnTo>
                  <a:lnTo>
                    <a:pt x="1246" y="7842"/>
                  </a:lnTo>
                  <a:lnTo>
                    <a:pt x="1277" y="7873"/>
                  </a:lnTo>
                  <a:lnTo>
                    <a:pt x="2493" y="8785"/>
                  </a:lnTo>
                  <a:lnTo>
                    <a:pt x="2523" y="8815"/>
                  </a:lnTo>
                  <a:lnTo>
                    <a:pt x="2584" y="8785"/>
                  </a:lnTo>
                  <a:lnTo>
                    <a:pt x="3264" y="8193"/>
                  </a:lnTo>
                  <a:lnTo>
                    <a:pt x="3264" y="8193"/>
                  </a:lnTo>
                  <a:cubicBezTo>
                    <a:pt x="3538" y="8299"/>
                    <a:pt x="3835" y="8381"/>
                    <a:pt x="4134" y="8439"/>
                  </a:cubicBezTo>
                  <a:lnTo>
                    <a:pt x="4134" y="8439"/>
                  </a:lnTo>
                  <a:lnTo>
                    <a:pt x="4134" y="8450"/>
                  </a:lnTo>
                  <a:lnTo>
                    <a:pt x="4134" y="8511"/>
                  </a:lnTo>
                  <a:lnTo>
                    <a:pt x="4195" y="8602"/>
                  </a:lnTo>
                  <a:lnTo>
                    <a:pt x="4286" y="8815"/>
                  </a:lnTo>
                  <a:lnTo>
                    <a:pt x="4438" y="9271"/>
                  </a:lnTo>
                  <a:lnTo>
                    <a:pt x="4438" y="9301"/>
                  </a:lnTo>
                  <a:lnTo>
                    <a:pt x="4499" y="9301"/>
                  </a:lnTo>
                  <a:lnTo>
                    <a:pt x="6018" y="9089"/>
                  </a:lnTo>
                  <a:lnTo>
                    <a:pt x="6079" y="9089"/>
                  </a:lnTo>
                  <a:lnTo>
                    <a:pt x="6079" y="9058"/>
                  </a:lnTo>
                  <a:cubicBezTo>
                    <a:pt x="6108" y="8742"/>
                    <a:pt x="6137" y="8452"/>
                    <a:pt x="6140" y="8165"/>
                  </a:cubicBezTo>
                  <a:lnTo>
                    <a:pt x="6140" y="8165"/>
                  </a:lnTo>
                  <a:cubicBezTo>
                    <a:pt x="6425" y="8047"/>
                    <a:pt x="6709" y="7876"/>
                    <a:pt x="6968" y="7678"/>
                  </a:cubicBezTo>
                  <a:lnTo>
                    <a:pt x="6968" y="7678"/>
                  </a:lnTo>
                  <a:lnTo>
                    <a:pt x="7751" y="8055"/>
                  </a:lnTo>
                  <a:lnTo>
                    <a:pt x="7812" y="8055"/>
                  </a:lnTo>
                  <a:lnTo>
                    <a:pt x="7842" y="7994"/>
                  </a:lnTo>
                  <a:lnTo>
                    <a:pt x="8754" y="6779"/>
                  </a:lnTo>
                  <a:lnTo>
                    <a:pt x="8784" y="6748"/>
                  </a:lnTo>
                  <a:lnTo>
                    <a:pt x="8754" y="6718"/>
                  </a:lnTo>
                  <a:lnTo>
                    <a:pt x="8192" y="6037"/>
                  </a:lnTo>
                  <a:lnTo>
                    <a:pt x="8192" y="6037"/>
                  </a:lnTo>
                  <a:cubicBezTo>
                    <a:pt x="8300" y="5734"/>
                    <a:pt x="8381" y="5431"/>
                    <a:pt x="8415" y="5128"/>
                  </a:cubicBezTo>
                  <a:lnTo>
                    <a:pt x="8415" y="5128"/>
                  </a:lnTo>
                  <a:lnTo>
                    <a:pt x="9271" y="4803"/>
                  </a:lnTo>
                  <a:lnTo>
                    <a:pt x="9301" y="4803"/>
                  </a:lnTo>
                  <a:lnTo>
                    <a:pt x="9301" y="4772"/>
                  </a:lnTo>
                  <a:cubicBezTo>
                    <a:pt x="9240" y="4225"/>
                    <a:pt x="9149" y="3709"/>
                    <a:pt x="9088" y="3253"/>
                  </a:cubicBezTo>
                  <a:lnTo>
                    <a:pt x="9088" y="3192"/>
                  </a:lnTo>
                  <a:lnTo>
                    <a:pt x="9058" y="3192"/>
                  </a:lnTo>
                  <a:lnTo>
                    <a:pt x="8166" y="3134"/>
                  </a:lnTo>
                  <a:lnTo>
                    <a:pt x="8166" y="3134"/>
                  </a:lnTo>
                  <a:cubicBezTo>
                    <a:pt x="8048" y="2821"/>
                    <a:pt x="7877" y="2561"/>
                    <a:pt x="7677" y="2303"/>
                  </a:cubicBezTo>
                  <a:lnTo>
                    <a:pt x="7677" y="2303"/>
                  </a:lnTo>
                  <a:cubicBezTo>
                    <a:pt x="7821" y="1985"/>
                    <a:pt x="7937" y="1724"/>
                    <a:pt x="8025" y="1490"/>
                  </a:cubicBezTo>
                  <a:lnTo>
                    <a:pt x="8025" y="1459"/>
                  </a:lnTo>
                  <a:lnTo>
                    <a:pt x="6778" y="548"/>
                  </a:lnTo>
                  <a:lnTo>
                    <a:pt x="6079" y="1125"/>
                  </a:lnTo>
                  <a:cubicBezTo>
                    <a:pt x="5866" y="1034"/>
                    <a:pt x="5623" y="973"/>
                    <a:pt x="5350" y="943"/>
                  </a:cubicBezTo>
                  <a:lnTo>
                    <a:pt x="5350" y="943"/>
                  </a:lnTo>
                  <a:cubicBezTo>
                    <a:pt x="5593" y="1003"/>
                    <a:pt x="5836" y="1064"/>
                    <a:pt x="6079" y="1155"/>
                  </a:cubicBezTo>
                  <a:lnTo>
                    <a:pt x="6764" y="590"/>
                  </a:lnTo>
                  <a:lnTo>
                    <a:pt x="6764" y="590"/>
                  </a:lnTo>
                  <a:lnTo>
                    <a:pt x="7944" y="1505"/>
                  </a:lnTo>
                  <a:lnTo>
                    <a:pt x="7944" y="1505"/>
                  </a:lnTo>
                  <a:cubicBezTo>
                    <a:pt x="7829" y="1763"/>
                    <a:pt x="7714" y="2023"/>
                    <a:pt x="7599" y="2310"/>
                  </a:cubicBezTo>
                  <a:lnTo>
                    <a:pt x="7599" y="2341"/>
                  </a:lnTo>
                  <a:cubicBezTo>
                    <a:pt x="7781" y="2614"/>
                    <a:pt x="7964" y="2888"/>
                    <a:pt x="8085" y="3192"/>
                  </a:cubicBezTo>
                  <a:lnTo>
                    <a:pt x="8085" y="3222"/>
                  </a:lnTo>
                  <a:lnTo>
                    <a:pt x="8116" y="3222"/>
                  </a:lnTo>
                  <a:lnTo>
                    <a:pt x="9001" y="3311"/>
                  </a:lnTo>
                  <a:lnTo>
                    <a:pt x="9001" y="3311"/>
                  </a:lnTo>
                  <a:cubicBezTo>
                    <a:pt x="9059" y="3747"/>
                    <a:pt x="9116" y="4237"/>
                    <a:pt x="9174" y="4755"/>
                  </a:cubicBezTo>
                  <a:lnTo>
                    <a:pt x="9174" y="4755"/>
                  </a:lnTo>
                  <a:lnTo>
                    <a:pt x="8359" y="5046"/>
                  </a:lnTo>
                  <a:lnTo>
                    <a:pt x="8328" y="5046"/>
                  </a:lnTo>
                  <a:lnTo>
                    <a:pt x="8328" y="5076"/>
                  </a:lnTo>
                  <a:cubicBezTo>
                    <a:pt x="8268" y="5411"/>
                    <a:pt x="8207" y="5745"/>
                    <a:pt x="8055" y="6049"/>
                  </a:cubicBezTo>
                  <a:lnTo>
                    <a:pt x="8055" y="6080"/>
                  </a:lnTo>
                  <a:lnTo>
                    <a:pt x="8085" y="6110"/>
                  </a:lnTo>
                  <a:lnTo>
                    <a:pt x="8657" y="6768"/>
                  </a:lnTo>
                  <a:lnTo>
                    <a:pt x="8657" y="6768"/>
                  </a:lnTo>
                  <a:cubicBezTo>
                    <a:pt x="8378" y="7157"/>
                    <a:pt x="8098" y="7522"/>
                    <a:pt x="7793" y="7911"/>
                  </a:cubicBezTo>
                  <a:lnTo>
                    <a:pt x="7793" y="7911"/>
                  </a:lnTo>
                  <a:lnTo>
                    <a:pt x="6991" y="7538"/>
                  </a:lnTo>
                  <a:lnTo>
                    <a:pt x="6961" y="7538"/>
                  </a:lnTo>
                  <a:lnTo>
                    <a:pt x="6930" y="7569"/>
                  </a:lnTo>
                  <a:cubicBezTo>
                    <a:pt x="6657" y="7782"/>
                    <a:pt x="6383" y="7934"/>
                    <a:pt x="6079" y="8055"/>
                  </a:cubicBezTo>
                  <a:lnTo>
                    <a:pt x="6049" y="8055"/>
                  </a:lnTo>
                  <a:lnTo>
                    <a:pt x="6049" y="8116"/>
                  </a:lnTo>
                  <a:cubicBezTo>
                    <a:pt x="6020" y="8402"/>
                    <a:pt x="5992" y="8689"/>
                    <a:pt x="5963" y="8975"/>
                  </a:cubicBezTo>
                  <a:lnTo>
                    <a:pt x="5963" y="8975"/>
                  </a:lnTo>
                  <a:lnTo>
                    <a:pt x="4551" y="9173"/>
                  </a:lnTo>
                  <a:lnTo>
                    <a:pt x="4551" y="9173"/>
                  </a:lnTo>
                  <a:cubicBezTo>
                    <a:pt x="4519" y="9038"/>
                    <a:pt x="4463" y="8924"/>
                    <a:pt x="4407" y="8785"/>
                  </a:cubicBezTo>
                  <a:lnTo>
                    <a:pt x="4316" y="8572"/>
                  </a:lnTo>
                  <a:lnTo>
                    <a:pt x="4286" y="8450"/>
                  </a:lnTo>
                  <a:lnTo>
                    <a:pt x="4255" y="8390"/>
                  </a:lnTo>
                  <a:lnTo>
                    <a:pt x="4255" y="8359"/>
                  </a:lnTo>
                  <a:lnTo>
                    <a:pt x="4225" y="8298"/>
                  </a:lnTo>
                  <a:cubicBezTo>
                    <a:pt x="3891" y="8268"/>
                    <a:pt x="3556" y="8177"/>
                    <a:pt x="3283" y="8055"/>
                  </a:cubicBezTo>
                  <a:lnTo>
                    <a:pt x="3222" y="8055"/>
                  </a:lnTo>
                  <a:lnTo>
                    <a:pt x="3192" y="8086"/>
                  </a:lnTo>
                  <a:cubicBezTo>
                    <a:pt x="2969" y="8281"/>
                    <a:pt x="2746" y="8450"/>
                    <a:pt x="2546" y="8641"/>
                  </a:cubicBezTo>
                  <a:lnTo>
                    <a:pt x="2546" y="8641"/>
                  </a:lnTo>
                  <a:lnTo>
                    <a:pt x="1428" y="7774"/>
                  </a:lnTo>
                  <a:lnTo>
                    <a:pt x="1428" y="7774"/>
                  </a:lnTo>
                  <a:lnTo>
                    <a:pt x="1763" y="6991"/>
                  </a:lnTo>
                  <a:lnTo>
                    <a:pt x="1763" y="6961"/>
                  </a:lnTo>
                  <a:lnTo>
                    <a:pt x="1763" y="6931"/>
                  </a:lnTo>
                  <a:cubicBezTo>
                    <a:pt x="1550" y="6657"/>
                    <a:pt x="1398" y="6383"/>
                    <a:pt x="1246" y="6080"/>
                  </a:cubicBezTo>
                  <a:lnTo>
                    <a:pt x="1246" y="6049"/>
                  </a:lnTo>
                  <a:lnTo>
                    <a:pt x="1216" y="6049"/>
                  </a:lnTo>
                  <a:lnTo>
                    <a:pt x="355" y="5963"/>
                  </a:lnTo>
                  <a:lnTo>
                    <a:pt x="355" y="5963"/>
                  </a:lnTo>
                  <a:cubicBezTo>
                    <a:pt x="272" y="5481"/>
                    <a:pt x="215" y="5001"/>
                    <a:pt x="158" y="4546"/>
                  </a:cubicBezTo>
                  <a:lnTo>
                    <a:pt x="158" y="4546"/>
                  </a:lnTo>
                  <a:lnTo>
                    <a:pt x="973" y="4225"/>
                  </a:lnTo>
                  <a:lnTo>
                    <a:pt x="1003" y="4225"/>
                  </a:lnTo>
                  <a:lnTo>
                    <a:pt x="1003" y="4195"/>
                  </a:lnTo>
                  <a:cubicBezTo>
                    <a:pt x="1034" y="3891"/>
                    <a:pt x="1125" y="3557"/>
                    <a:pt x="1246" y="3253"/>
                  </a:cubicBezTo>
                  <a:lnTo>
                    <a:pt x="1246" y="3222"/>
                  </a:lnTo>
                  <a:lnTo>
                    <a:pt x="1246" y="3192"/>
                  </a:lnTo>
                  <a:lnTo>
                    <a:pt x="663" y="2521"/>
                  </a:lnTo>
                  <a:lnTo>
                    <a:pt x="663" y="2521"/>
                  </a:lnTo>
                  <a:lnTo>
                    <a:pt x="1565" y="1328"/>
                  </a:lnTo>
                  <a:lnTo>
                    <a:pt x="1565" y="1328"/>
                  </a:lnTo>
                  <a:lnTo>
                    <a:pt x="2371" y="1703"/>
                  </a:lnTo>
                  <a:lnTo>
                    <a:pt x="2401" y="1703"/>
                  </a:lnTo>
                  <a:cubicBezTo>
                    <a:pt x="2645" y="1490"/>
                    <a:pt x="2948" y="1307"/>
                    <a:pt x="3252" y="1186"/>
                  </a:cubicBezTo>
                  <a:lnTo>
                    <a:pt x="3252" y="1155"/>
                  </a:lnTo>
                  <a:cubicBezTo>
                    <a:pt x="3282" y="832"/>
                    <a:pt x="3311" y="537"/>
                    <a:pt x="3341" y="270"/>
                  </a:cubicBezTo>
                  <a:lnTo>
                    <a:pt x="3341" y="270"/>
                  </a:lnTo>
                  <a:lnTo>
                    <a:pt x="4804" y="65"/>
                  </a:lnTo>
                  <a:lnTo>
                    <a:pt x="4804" y="65"/>
                  </a:lnTo>
                  <a:cubicBezTo>
                    <a:pt x="4876" y="226"/>
                    <a:pt x="4936" y="365"/>
                    <a:pt x="4987" y="483"/>
                  </a:cubicBezTo>
                  <a:lnTo>
                    <a:pt x="4987" y="483"/>
                  </a:lnTo>
                  <a:lnTo>
                    <a:pt x="4833"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819" name="Google Shape;1819;p28"/>
          <p:cNvSpPr/>
          <p:nvPr/>
        </p:nvSpPr>
        <p:spPr>
          <a:xfrm rot="-8100000">
            <a:off x="9539597" y="817722"/>
            <a:ext cx="2318241" cy="1524585"/>
          </a:xfrm>
          <a:custGeom>
            <a:avLst/>
            <a:gdLst/>
            <a:ahLst/>
            <a:cxnLst/>
            <a:rect l="l" t="t" r="r" b="b"/>
            <a:pathLst>
              <a:path w="21916" h="14413" extrusionOk="0">
                <a:moveTo>
                  <a:pt x="17442" y="1"/>
                </a:moveTo>
                <a:cubicBezTo>
                  <a:pt x="16743" y="1"/>
                  <a:pt x="16031" y="157"/>
                  <a:pt x="15472" y="431"/>
                </a:cubicBezTo>
                <a:cubicBezTo>
                  <a:pt x="14104" y="1099"/>
                  <a:pt x="13162" y="2376"/>
                  <a:pt x="12250" y="3561"/>
                </a:cubicBezTo>
                <a:cubicBezTo>
                  <a:pt x="11307" y="4777"/>
                  <a:pt x="10274" y="5993"/>
                  <a:pt x="8815" y="6510"/>
                </a:cubicBezTo>
                <a:cubicBezTo>
                  <a:pt x="8221" y="6708"/>
                  <a:pt x="7609" y="6767"/>
                  <a:pt x="6988" y="6767"/>
                </a:cubicBezTo>
                <a:cubicBezTo>
                  <a:pt x="6046" y="6767"/>
                  <a:pt x="5081" y="6630"/>
                  <a:pt x="4125" y="6630"/>
                </a:cubicBezTo>
                <a:cubicBezTo>
                  <a:pt x="4067" y="6630"/>
                  <a:pt x="4009" y="6630"/>
                  <a:pt x="3952" y="6631"/>
                </a:cubicBezTo>
                <a:cubicBezTo>
                  <a:pt x="2310" y="6631"/>
                  <a:pt x="395" y="7422"/>
                  <a:pt x="152" y="9033"/>
                </a:cubicBezTo>
                <a:cubicBezTo>
                  <a:pt x="0" y="9975"/>
                  <a:pt x="304" y="10917"/>
                  <a:pt x="973" y="11616"/>
                </a:cubicBezTo>
                <a:cubicBezTo>
                  <a:pt x="1611" y="12224"/>
                  <a:pt x="2371" y="12741"/>
                  <a:pt x="3222" y="13075"/>
                </a:cubicBezTo>
                <a:cubicBezTo>
                  <a:pt x="5380" y="13957"/>
                  <a:pt x="7721" y="14413"/>
                  <a:pt x="10061" y="14413"/>
                </a:cubicBezTo>
                <a:cubicBezTo>
                  <a:pt x="13101" y="14352"/>
                  <a:pt x="15958" y="12893"/>
                  <a:pt x="17782" y="10461"/>
                </a:cubicBezTo>
                <a:cubicBezTo>
                  <a:pt x="19545" y="8030"/>
                  <a:pt x="21915" y="3805"/>
                  <a:pt x="19849" y="1099"/>
                </a:cubicBezTo>
                <a:lnTo>
                  <a:pt x="19879" y="1099"/>
                </a:lnTo>
                <a:cubicBezTo>
                  <a:pt x="19430" y="327"/>
                  <a:pt x="18450" y="1"/>
                  <a:pt x="17442" y="1"/>
                </a:cubicBezTo>
                <a:close/>
              </a:path>
            </a:pathLst>
          </a:custGeom>
          <a:solidFill>
            <a:srgbClr val="E0E0E0">
              <a:alpha val="444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0" name="Google Shape;1820;p28"/>
          <p:cNvSpPr txBox="1">
            <a:spLocks noGrp="1"/>
          </p:cNvSpPr>
          <p:nvPr>
            <p:ph type="subTitle" idx="1"/>
          </p:nvPr>
        </p:nvSpPr>
        <p:spPr>
          <a:xfrm>
            <a:off x="2690200" y="3275333"/>
            <a:ext cx="6811600" cy="12860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400"/>
              <a:buNone/>
              <a:defRPr sz="2533">
                <a:solidFill>
                  <a:schemeClr val="lt2"/>
                </a:solidFill>
                <a:highlight>
                  <a:srgbClr val="FFFFFF"/>
                </a:highlight>
              </a:defRPr>
            </a:lvl1pPr>
            <a:lvl2pPr lvl="1" rtl="0">
              <a:lnSpc>
                <a:spcPct val="100000"/>
              </a:lnSpc>
              <a:spcBef>
                <a:spcPts val="0"/>
              </a:spcBef>
              <a:spcAft>
                <a:spcPts val="0"/>
              </a:spcAft>
              <a:buClr>
                <a:srgbClr val="212121"/>
              </a:buClr>
              <a:buSzPts val="1400"/>
              <a:buNone/>
              <a:defRPr>
                <a:solidFill>
                  <a:srgbClr val="212121"/>
                </a:solidFill>
              </a:defRPr>
            </a:lvl2pPr>
            <a:lvl3pPr lvl="2" rtl="0">
              <a:lnSpc>
                <a:spcPct val="100000"/>
              </a:lnSpc>
              <a:spcBef>
                <a:spcPts val="0"/>
              </a:spcBef>
              <a:spcAft>
                <a:spcPts val="0"/>
              </a:spcAft>
              <a:buClr>
                <a:srgbClr val="212121"/>
              </a:buClr>
              <a:buSzPts val="1400"/>
              <a:buNone/>
              <a:defRPr>
                <a:solidFill>
                  <a:srgbClr val="212121"/>
                </a:solidFill>
              </a:defRPr>
            </a:lvl3pPr>
            <a:lvl4pPr lvl="3" rtl="0">
              <a:lnSpc>
                <a:spcPct val="100000"/>
              </a:lnSpc>
              <a:spcBef>
                <a:spcPts val="0"/>
              </a:spcBef>
              <a:spcAft>
                <a:spcPts val="0"/>
              </a:spcAft>
              <a:buClr>
                <a:srgbClr val="212121"/>
              </a:buClr>
              <a:buSzPts val="1400"/>
              <a:buNone/>
              <a:defRPr>
                <a:solidFill>
                  <a:srgbClr val="212121"/>
                </a:solidFill>
              </a:defRPr>
            </a:lvl4pPr>
            <a:lvl5pPr lvl="4" rtl="0">
              <a:lnSpc>
                <a:spcPct val="100000"/>
              </a:lnSpc>
              <a:spcBef>
                <a:spcPts val="0"/>
              </a:spcBef>
              <a:spcAft>
                <a:spcPts val="0"/>
              </a:spcAft>
              <a:buClr>
                <a:srgbClr val="212121"/>
              </a:buClr>
              <a:buSzPts val="1400"/>
              <a:buNone/>
              <a:defRPr>
                <a:solidFill>
                  <a:srgbClr val="212121"/>
                </a:solidFill>
              </a:defRPr>
            </a:lvl5pPr>
            <a:lvl6pPr lvl="5" rtl="0">
              <a:lnSpc>
                <a:spcPct val="100000"/>
              </a:lnSpc>
              <a:spcBef>
                <a:spcPts val="0"/>
              </a:spcBef>
              <a:spcAft>
                <a:spcPts val="0"/>
              </a:spcAft>
              <a:buClr>
                <a:srgbClr val="212121"/>
              </a:buClr>
              <a:buSzPts val="1400"/>
              <a:buNone/>
              <a:defRPr>
                <a:solidFill>
                  <a:srgbClr val="212121"/>
                </a:solidFill>
              </a:defRPr>
            </a:lvl6pPr>
            <a:lvl7pPr lvl="6" rtl="0">
              <a:lnSpc>
                <a:spcPct val="100000"/>
              </a:lnSpc>
              <a:spcBef>
                <a:spcPts val="0"/>
              </a:spcBef>
              <a:spcAft>
                <a:spcPts val="0"/>
              </a:spcAft>
              <a:buClr>
                <a:srgbClr val="212121"/>
              </a:buClr>
              <a:buSzPts val="1400"/>
              <a:buNone/>
              <a:defRPr>
                <a:solidFill>
                  <a:srgbClr val="212121"/>
                </a:solidFill>
              </a:defRPr>
            </a:lvl7pPr>
            <a:lvl8pPr lvl="7" rtl="0">
              <a:lnSpc>
                <a:spcPct val="100000"/>
              </a:lnSpc>
              <a:spcBef>
                <a:spcPts val="0"/>
              </a:spcBef>
              <a:spcAft>
                <a:spcPts val="0"/>
              </a:spcAft>
              <a:buClr>
                <a:srgbClr val="212121"/>
              </a:buClr>
              <a:buSzPts val="1400"/>
              <a:buNone/>
              <a:defRPr>
                <a:solidFill>
                  <a:srgbClr val="212121"/>
                </a:solidFill>
              </a:defRPr>
            </a:lvl8pPr>
            <a:lvl9pPr lvl="8" rtl="0">
              <a:lnSpc>
                <a:spcPct val="100000"/>
              </a:lnSpc>
              <a:spcBef>
                <a:spcPts val="0"/>
              </a:spcBef>
              <a:spcAft>
                <a:spcPts val="0"/>
              </a:spcAft>
              <a:buClr>
                <a:srgbClr val="212121"/>
              </a:buClr>
              <a:buSzPts val="1400"/>
              <a:buNone/>
              <a:defRPr>
                <a:solidFill>
                  <a:srgbClr val="212121"/>
                </a:solidFill>
              </a:defRPr>
            </a:lvl9pPr>
          </a:lstStyle>
          <a:p>
            <a:endParaRPr/>
          </a:p>
        </p:txBody>
      </p:sp>
      <p:sp>
        <p:nvSpPr>
          <p:cNvPr id="1821" name="Google Shape;1821;p28"/>
          <p:cNvSpPr txBox="1">
            <a:spLocks noGrp="1"/>
          </p:cNvSpPr>
          <p:nvPr>
            <p:ph type="title"/>
          </p:nvPr>
        </p:nvSpPr>
        <p:spPr>
          <a:xfrm>
            <a:off x="960000" y="516800"/>
            <a:ext cx="10272000" cy="763600"/>
          </a:xfrm>
          <a:prstGeom prst="rect">
            <a:avLst/>
          </a:prstGeom>
        </p:spPr>
        <p:txBody>
          <a:bodyPr spcFirstLastPara="1" wrap="square" lIns="0" tIns="91425" rIns="0" bIns="91425" anchor="t" anchorCtr="0">
            <a:noAutofit/>
          </a:bodyPr>
          <a:lstStyle>
            <a:lvl1pPr lvl="0" algn="ctr" rtl="0">
              <a:spcBef>
                <a:spcPts val="0"/>
              </a:spcBef>
              <a:spcAft>
                <a:spcPts val="0"/>
              </a:spcAft>
              <a:buClr>
                <a:srgbClr val="212121"/>
              </a:buClr>
              <a:buSzPts val="2800"/>
              <a:buNone/>
              <a:defRPr>
                <a:solidFill>
                  <a:srgbClr val="212121"/>
                </a:solidFill>
              </a:defRPr>
            </a:lvl1pPr>
            <a:lvl2pPr lvl="1"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2pPr>
            <a:lvl3pPr lvl="2"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3pPr>
            <a:lvl4pPr lvl="3"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4pPr>
            <a:lvl5pPr lvl="4"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5pPr>
            <a:lvl6pPr lvl="5"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6pPr>
            <a:lvl7pPr lvl="6"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7pPr>
            <a:lvl8pPr lvl="7"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8pPr>
            <a:lvl9pPr lvl="8"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9pPr>
          </a:lstStyle>
          <a:p>
            <a:endParaRPr/>
          </a:p>
        </p:txBody>
      </p:sp>
      <p:sp>
        <p:nvSpPr>
          <p:cNvPr id="1822" name="Google Shape;1822;p28"/>
          <p:cNvSpPr txBox="1">
            <a:spLocks noGrp="1"/>
          </p:cNvSpPr>
          <p:nvPr>
            <p:ph type="title" idx="2"/>
          </p:nvPr>
        </p:nvSpPr>
        <p:spPr>
          <a:xfrm>
            <a:off x="3031000" y="4676167"/>
            <a:ext cx="6130000" cy="991200"/>
          </a:xfrm>
          <a:prstGeom prst="rect">
            <a:avLst/>
          </a:prstGeom>
        </p:spPr>
        <p:txBody>
          <a:bodyPr spcFirstLastPara="1" wrap="square" lIns="91425" tIns="91425" rIns="91425" bIns="91425" anchor="ctr" anchorCtr="0">
            <a:noAutofit/>
          </a:bodyPr>
          <a:lstStyle>
            <a:lvl1pPr marL="0" marR="0" lvl="0" indent="-186262" algn="ctr" rtl="0">
              <a:lnSpc>
                <a:spcPct val="100000"/>
              </a:lnSpc>
              <a:spcBef>
                <a:spcPts val="0"/>
              </a:spcBef>
              <a:spcAft>
                <a:spcPts val="0"/>
              </a:spcAft>
              <a:buClr>
                <a:srgbClr val="212121"/>
              </a:buClr>
              <a:buSzPts val="2200"/>
              <a:buNone/>
              <a:defRPr sz="2933">
                <a:solidFill>
                  <a:srgbClr val="212121"/>
                </a:solidFill>
              </a:defRPr>
            </a:lvl1pPr>
            <a:lvl2pPr lvl="1">
              <a:spcBef>
                <a:spcPts val="0"/>
              </a:spcBef>
              <a:spcAft>
                <a:spcPts val="0"/>
              </a:spcAft>
              <a:buSzPts val="2800"/>
              <a:buNone/>
              <a:defRPr>
                <a:latin typeface="Livvic"/>
                <a:ea typeface="Livvic"/>
                <a:cs typeface="Livvic"/>
                <a:sym typeface="Livvic"/>
              </a:defRPr>
            </a:lvl2pPr>
            <a:lvl3pPr lvl="2">
              <a:spcBef>
                <a:spcPts val="0"/>
              </a:spcBef>
              <a:spcAft>
                <a:spcPts val="0"/>
              </a:spcAft>
              <a:buSzPts val="2800"/>
              <a:buNone/>
              <a:defRPr>
                <a:latin typeface="Livvic"/>
                <a:ea typeface="Livvic"/>
                <a:cs typeface="Livvic"/>
                <a:sym typeface="Livvic"/>
              </a:defRPr>
            </a:lvl3pPr>
            <a:lvl4pPr lvl="3">
              <a:spcBef>
                <a:spcPts val="0"/>
              </a:spcBef>
              <a:spcAft>
                <a:spcPts val="0"/>
              </a:spcAft>
              <a:buSzPts val="2800"/>
              <a:buNone/>
              <a:defRPr>
                <a:latin typeface="Livvic"/>
                <a:ea typeface="Livvic"/>
                <a:cs typeface="Livvic"/>
                <a:sym typeface="Livvic"/>
              </a:defRPr>
            </a:lvl4pPr>
            <a:lvl5pPr lvl="4">
              <a:spcBef>
                <a:spcPts val="0"/>
              </a:spcBef>
              <a:spcAft>
                <a:spcPts val="0"/>
              </a:spcAft>
              <a:buSzPts val="2800"/>
              <a:buNone/>
              <a:defRPr>
                <a:latin typeface="Livvic"/>
                <a:ea typeface="Livvic"/>
                <a:cs typeface="Livvic"/>
                <a:sym typeface="Livvic"/>
              </a:defRPr>
            </a:lvl5pPr>
            <a:lvl6pPr lvl="5">
              <a:spcBef>
                <a:spcPts val="0"/>
              </a:spcBef>
              <a:spcAft>
                <a:spcPts val="0"/>
              </a:spcAft>
              <a:buSzPts val="2800"/>
              <a:buNone/>
              <a:defRPr>
                <a:latin typeface="Livvic"/>
                <a:ea typeface="Livvic"/>
                <a:cs typeface="Livvic"/>
                <a:sym typeface="Livvic"/>
              </a:defRPr>
            </a:lvl6pPr>
            <a:lvl7pPr lvl="6">
              <a:spcBef>
                <a:spcPts val="0"/>
              </a:spcBef>
              <a:spcAft>
                <a:spcPts val="0"/>
              </a:spcAft>
              <a:buSzPts val="2800"/>
              <a:buNone/>
              <a:defRPr>
                <a:latin typeface="Livvic"/>
                <a:ea typeface="Livvic"/>
                <a:cs typeface="Livvic"/>
                <a:sym typeface="Livvic"/>
              </a:defRPr>
            </a:lvl7pPr>
            <a:lvl8pPr lvl="7">
              <a:spcBef>
                <a:spcPts val="0"/>
              </a:spcBef>
              <a:spcAft>
                <a:spcPts val="0"/>
              </a:spcAft>
              <a:buSzPts val="2800"/>
              <a:buNone/>
              <a:defRPr>
                <a:latin typeface="Livvic"/>
                <a:ea typeface="Livvic"/>
                <a:cs typeface="Livvic"/>
                <a:sym typeface="Livvic"/>
              </a:defRPr>
            </a:lvl8pPr>
            <a:lvl9pPr lvl="8">
              <a:spcBef>
                <a:spcPts val="0"/>
              </a:spcBef>
              <a:spcAft>
                <a:spcPts val="0"/>
              </a:spcAft>
              <a:buSzPts val="2800"/>
              <a:buNone/>
              <a:defRPr>
                <a:latin typeface="Livvic"/>
                <a:ea typeface="Livvic"/>
                <a:cs typeface="Livvic"/>
                <a:sym typeface="Livvic"/>
              </a:defRPr>
            </a:lvl9pPr>
          </a:lstStyle>
          <a:p>
            <a:endParaRPr/>
          </a:p>
        </p:txBody>
      </p:sp>
    </p:spTree>
    <p:extLst>
      <p:ext uri="{BB962C8B-B14F-4D97-AF65-F5344CB8AC3E}">
        <p14:creationId xmlns:p14="http://schemas.microsoft.com/office/powerpoint/2010/main" val="14884031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er 4">
  <p:cSld name="Section Header 4">
    <p:spTree>
      <p:nvGrpSpPr>
        <p:cNvPr id="1" name="Shape 1164"/>
        <p:cNvGrpSpPr/>
        <p:nvPr/>
      </p:nvGrpSpPr>
      <p:grpSpPr>
        <a:xfrm>
          <a:off x="0" y="0"/>
          <a:ext cx="0" cy="0"/>
          <a:chOff x="0" y="0"/>
          <a:chExt cx="0" cy="0"/>
        </a:xfrm>
      </p:grpSpPr>
      <p:grpSp>
        <p:nvGrpSpPr>
          <p:cNvPr id="1165" name="Google Shape;1165;p17"/>
          <p:cNvGrpSpPr/>
          <p:nvPr/>
        </p:nvGrpSpPr>
        <p:grpSpPr>
          <a:xfrm>
            <a:off x="953620" y="1370247"/>
            <a:ext cx="7537955" cy="4916031"/>
            <a:chOff x="1508750" y="675925"/>
            <a:chExt cx="7076563" cy="4615125"/>
          </a:xfrm>
        </p:grpSpPr>
        <p:sp>
          <p:nvSpPr>
            <p:cNvPr id="1166" name="Google Shape;1166;p17"/>
            <p:cNvSpPr/>
            <p:nvPr/>
          </p:nvSpPr>
          <p:spPr>
            <a:xfrm>
              <a:off x="1508750" y="3398775"/>
              <a:ext cx="903175" cy="1728700"/>
            </a:xfrm>
            <a:custGeom>
              <a:avLst/>
              <a:gdLst/>
              <a:ahLst/>
              <a:cxnLst/>
              <a:rect l="l" t="t" r="r" b="b"/>
              <a:pathLst>
                <a:path w="36127" h="69148" extrusionOk="0">
                  <a:moveTo>
                    <a:pt x="8077" y="0"/>
                  </a:moveTo>
                  <a:cubicBezTo>
                    <a:pt x="7763" y="0"/>
                    <a:pt x="7573" y="65"/>
                    <a:pt x="7573" y="65"/>
                  </a:cubicBezTo>
                  <a:lnTo>
                    <a:pt x="7639" y="31"/>
                  </a:lnTo>
                  <a:lnTo>
                    <a:pt x="7639" y="31"/>
                  </a:lnTo>
                  <a:cubicBezTo>
                    <a:pt x="7639" y="31"/>
                    <a:pt x="3603" y="332"/>
                    <a:pt x="5238" y="9004"/>
                  </a:cubicBezTo>
                  <a:cubicBezTo>
                    <a:pt x="6872" y="17711"/>
                    <a:pt x="8440" y="22247"/>
                    <a:pt x="8440" y="22247"/>
                  </a:cubicBezTo>
                  <a:cubicBezTo>
                    <a:pt x="8440" y="22247"/>
                    <a:pt x="8596" y="24055"/>
                    <a:pt x="7220" y="24055"/>
                  </a:cubicBezTo>
                  <a:cubicBezTo>
                    <a:pt x="7173" y="24055"/>
                    <a:pt x="7123" y="24053"/>
                    <a:pt x="7072" y="24048"/>
                  </a:cubicBezTo>
                  <a:cubicBezTo>
                    <a:pt x="6046" y="23939"/>
                    <a:pt x="4392" y="23245"/>
                    <a:pt x="3025" y="23245"/>
                  </a:cubicBezTo>
                  <a:cubicBezTo>
                    <a:pt x="2303" y="23245"/>
                    <a:pt x="1661" y="23438"/>
                    <a:pt x="1235" y="24015"/>
                  </a:cubicBezTo>
                  <a:cubicBezTo>
                    <a:pt x="0" y="25683"/>
                    <a:pt x="834" y="27851"/>
                    <a:pt x="3136" y="30219"/>
                  </a:cubicBezTo>
                  <a:cubicBezTo>
                    <a:pt x="5438" y="32588"/>
                    <a:pt x="10341" y="37958"/>
                    <a:pt x="10741" y="38425"/>
                  </a:cubicBezTo>
                  <a:cubicBezTo>
                    <a:pt x="11175" y="38926"/>
                    <a:pt x="11475" y="39893"/>
                    <a:pt x="10408" y="39960"/>
                  </a:cubicBezTo>
                  <a:cubicBezTo>
                    <a:pt x="10394" y="39960"/>
                    <a:pt x="10380" y="39960"/>
                    <a:pt x="10365" y="39960"/>
                  </a:cubicBezTo>
                  <a:cubicBezTo>
                    <a:pt x="9843" y="39960"/>
                    <a:pt x="8245" y="39732"/>
                    <a:pt x="6534" y="39732"/>
                  </a:cubicBezTo>
                  <a:cubicBezTo>
                    <a:pt x="4176" y="39732"/>
                    <a:pt x="1602" y="40166"/>
                    <a:pt x="1335" y="42228"/>
                  </a:cubicBezTo>
                  <a:cubicBezTo>
                    <a:pt x="868" y="45864"/>
                    <a:pt x="8406" y="51401"/>
                    <a:pt x="9207" y="52002"/>
                  </a:cubicBezTo>
                  <a:cubicBezTo>
                    <a:pt x="10008" y="52636"/>
                    <a:pt x="10108" y="53069"/>
                    <a:pt x="9908" y="53570"/>
                  </a:cubicBezTo>
                  <a:cubicBezTo>
                    <a:pt x="9852" y="53681"/>
                    <a:pt x="9668" y="53726"/>
                    <a:pt x="9391" y="53726"/>
                  </a:cubicBezTo>
                  <a:cubicBezTo>
                    <a:pt x="8504" y="53726"/>
                    <a:pt x="6664" y="53265"/>
                    <a:pt x="5037" y="53036"/>
                  </a:cubicBezTo>
                  <a:cubicBezTo>
                    <a:pt x="4446" y="52954"/>
                    <a:pt x="3825" y="52894"/>
                    <a:pt x="3233" y="52894"/>
                  </a:cubicBezTo>
                  <a:cubicBezTo>
                    <a:pt x="1654" y="52894"/>
                    <a:pt x="282" y="53318"/>
                    <a:pt x="234" y="54870"/>
                  </a:cubicBezTo>
                  <a:cubicBezTo>
                    <a:pt x="134" y="56972"/>
                    <a:pt x="3903" y="62543"/>
                    <a:pt x="15645" y="67279"/>
                  </a:cubicBezTo>
                  <a:lnTo>
                    <a:pt x="21249" y="69147"/>
                  </a:lnTo>
                  <a:lnTo>
                    <a:pt x="25719" y="65311"/>
                  </a:lnTo>
                  <a:cubicBezTo>
                    <a:pt x="34759" y="56472"/>
                    <a:pt x="36126" y="49867"/>
                    <a:pt x="35259" y="47966"/>
                  </a:cubicBezTo>
                  <a:cubicBezTo>
                    <a:pt x="34884" y="47161"/>
                    <a:pt x="34256" y="46858"/>
                    <a:pt x="33516" y="46858"/>
                  </a:cubicBezTo>
                  <a:cubicBezTo>
                    <a:pt x="32475" y="46858"/>
                    <a:pt x="31213" y="47456"/>
                    <a:pt x="30122" y="48099"/>
                  </a:cubicBezTo>
                  <a:cubicBezTo>
                    <a:pt x="28410" y="49090"/>
                    <a:pt x="26562" y="50487"/>
                    <a:pt x="25944" y="50487"/>
                  </a:cubicBezTo>
                  <a:cubicBezTo>
                    <a:pt x="25875" y="50487"/>
                    <a:pt x="25822" y="50470"/>
                    <a:pt x="25786" y="50434"/>
                  </a:cubicBezTo>
                  <a:cubicBezTo>
                    <a:pt x="25419" y="50067"/>
                    <a:pt x="25352" y="49633"/>
                    <a:pt x="25852" y="48733"/>
                  </a:cubicBezTo>
                  <a:cubicBezTo>
                    <a:pt x="26353" y="47865"/>
                    <a:pt x="31189" y="39893"/>
                    <a:pt x="29421" y="36724"/>
                  </a:cubicBezTo>
                  <a:cubicBezTo>
                    <a:pt x="28928" y="35846"/>
                    <a:pt x="28085" y="35522"/>
                    <a:pt x="27101" y="35522"/>
                  </a:cubicBezTo>
                  <a:cubicBezTo>
                    <a:pt x="24496" y="35522"/>
                    <a:pt x="20899" y="37792"/>
                    <a:pt x="20148" y="38058"/>
                  </a:cubicBezTo>
                  <a:cubicBezTo>
                    <a:pt x="20006" y="38104"/>
                    <a:pt x="19882" y="38125"/>
                    <a:pt x="19774" y="38125"/>
                  </a:cubicBezTo>
                  <a:cubicBezTo>
                    <a:pt x="19093" y="38125"/>
                    <a:pt x="19046" y="37309"/>
                    <a:pt x="19248" y="36791"/>
                  </a:cubicBezTo>
                  <a:cubicBezTo>
                    <a:pt x="19448" y="36190"/>
                    <a:pt x="21949" y="29352"/>
                    <a:pt x="23184" y="26317"/>
                  </a:cubicBezTo>
                  <a:cubicBezTo>
                    <a:pt x="24418" y="23248"/>
                    <a:pt x="24318" y="20879"/>
                    <a:pt x="22583" y="19845"/>
                  </a:cubicBezTo>
                  <a:cubicBezTo>
                    <a:pt x="22292" y="19666"/>
                    <a:pt x="21984" y="19589"/>
                    <a:pt x="21668" y="19589"/>
                  </a:cubicBezTo>
                  <a:cubicBezTo>
                    <a:pt x="20102" y="19589"/>
                    <a:pt x="18317" y="21470"/>
                    <a:pt x="17179" y="22080"/>
                  </a:cubicBezTo>
                  <a:cubicBezTo>
                    <a:pt x="16949" y="22201"/>
                    <a:pt x="16742" y="22251"/>
                    <a:pt x="16556" y="22251"/>
                  </a:cubicBezTo>
                  <a:cubicBezTo>
                    <a:pt x="15607" y="22251"/>
                    <a:pt x="15211" y="20946"/>
                    <a:pt x="15211" y="20946"/>
                  </a:cubicBezTo>
                  <a:cubicBezTo>
                    <a:pt x="15211" y="20946"/>
                    <a:pt x="14911" y="16176"/>
                    <a:pt x="13110" y="7503"/>
                  </a:cubicBezTo>
                  <a:cubicBezTo>
                    <a:pt x="11715" y="760"/>
                    <a:pt x="9159" y="0"/>
                    <a:pt x="8077" y="0"/>
                  </a:cubicBez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7" name="Google Shape;1167;p17"/>
            <p:cNvSpPr/>
            <p:nvPr/>
          </p:nvSpPr>
          <p:spPr>
            <a:xfrm>
              <a:off x="1738925" y="3598850"/>
              <a:ext cx="301900" cy="1498600"/>
            </a:xfrm>
            <a:custGeom>
              <a:avLst/>
              <a:gdLst/>
              <a:ahLst/>
              <a:cxnLst/>
              <a:rect l="l" t="t" r="r" b="b"/>
              <a:pathLst>
                <a:path w="12076" h="59944" extrusionOk="0">
                  <a:moveTo>
                    <a:pt x="0" y="1"/>
                  </a:moveTo>
                  <a:cubicBezTo>
                    <a:pt x="0" y="134"/>
                    <a:pt x="33" y="301"/>
                    <a:pt x="67" y="534"/>
                  </a:cubicBezTo>
                  <a:cubicBezTo>
                    <a:pt x="167" y="1001"/>
                    <a:pt x="300" y="1702"/>
                    <a:pt x="434" y="2602"/>
                  </a:cubicBezTo>
                  <a:cubicBezTo>
                    <a:pt x="767" y="4370"/>
                    <a:pt x="1268" y="6972"/>
                    <a:pt x="1868" y="10141"/>
                  </a:cubicBezTo>
                  <a:cubicBezTo>
                    <a:pt x="3102" y="16546"/>
                    <a:pt x="4870" y="25352"/>
                    <a:pt x="6872" y="35059"/>
                  </a:cubicBezTo>
                  <a:cubicBezTo>
                    <a:pt x="8873" y="44766"/>
                    <a:pt x="10674" y="53572"/>
                    <a:pt x="11942" y="59943"/>
                  </a:cubicBezTo>
                  <a:lnTo>
                    <a:pt x="12075" y="59910"/>
                  </a:lnTo>
                  <a:cubicBezTo>
                    <a:pt x="10808" y="53539"/>
                    <a:pt x="9073" y="44733"/>
                    <a:pt x="7072" y="35026"/>
                  </a:cubicBezTo>
                  <a:cubicBezTo>
                    <a:pt x="5070" y="25285"/>
                    <a:pt x="3302" y="16512"/>
                    <a:pt x="2035" y="10141"/>
                  </a:cubicBezTo>
                  <a:cubicBezTo>
                    <a:pt x="1401" y="6939"/>
                    <a:pt x="901" y="4370"/>
                    <a:pt x="534" y="2569"/>
                  </a:cubicBezTo>
                  <a:cubicBezTo>
                    <a:pt x="367" y="1702"/>
                    <a:pt x="234" y="1001"/>
                    <a:pt x="133" y="534"/>
                  </a:cubicBezTo>
                  <a:cubicBezTo>
                    <a:pt x="67" y="301"/>
                    <a:pt x="33" y="101"/>
                    <a:pt x="0"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8" name="Google Shape;1168;p17"/>
            <p:cNvSpPr/>
            <p:nvPr/>
          </p:nvSpPr>
          <p:spPr>
            <a:xfrm>
              <a:off x="1863175" y="3986625"/>
              <a:ext cx="131775" cy="235200"/>
            </a:xfrm>
            <a:custGeom>
              <a:avLst/>
              <a:gdLst/>
              <a:ahLst/>
              <a:cxnLst/>
              <a:rect l="l" t="t" r="r" b="b"/>
              <a:pathLst>
                <a:path w="5271" h="9408" extrusionOk="0">
                  <a:moveTo>
                    <a:pt x="5271" y="1"/>
                  </a:moveTo>
                  <a:lnTo>
                    <a:pt x="5271" y="1"/>
                  </a:lnTo>
                  <a:cubicBezTo>
                    <a:pt x="5204" y="101"/>
                    <a:pt x="5104" y="234"/>
                    <a:pt x="5037" y="334"/>
                  </a:cubicBezTo>
                  <a:cubicBezTo>
                    <a:pt x="4904" y="568"/>
                    <a:pt x="4670" y="901"/>
                    <a:pt x="4437" y="1335"/>
                  </a:cubicBezTo>
                  <a:cubicBezTo>
                    <a:pt x="3903" y="2169"/>
                    <a:pt x="3236" y="3336"/>
                    <a:pt x="2535" y="4637"/>
                  </a:cubicBezTo>
                  <a:lnTo>
                    <a:pt x="734" y="8006"/>
                  </a:lnTo>
                  <a:lnTo>
                    <a:pt x="200" y="9007"/>
                  </a:lnTo>
                  <a:cubicBezTo>
                    <a:pt x="100" y="9141"/>
                    <a:pt x="34" y="9274"/>
                    <a:pt x="0" y="9407"/>
                  </a:cubicBezTo>
                  <a:cubicBezTo>
                    <a:pt x="100" y="9307"/>
                    <a:pt x="167" y="9174"/>
                    <a:pt x="267" y="9074"/>
                  </a:cubicBezTo>
                  <a:cubicBezTo>
                    <a:pt x="401" y="8840"/>
                    <a:pt x="601" y="8507"/>
                    <a:pt x="868" y="8073"/>
                  </a:cubicBezTo>
                  <a:cubicBezTo>
                    <a:pt x="1368" y="7239"/>
                    <a:pt x="2002" y="6038"/>
                    <a:pt x="2736" y="4737"/>
                  </a:cubicBezTo>
                  <a:lnTo>
                    <a:pt x="4570" y="1402"/>
                  </a:lnTo>
                  <a:cubicBezTo>
                    <a:pt x="4770" y="1001"/>
                    <a:pt x="4970" y="668"/>
                    <a:pt x="5104" y="401"/>
                  </a:cubicBezTo>
                  <a:cubicBezTo>
                    <a:pt x="5204" y="268"/>
                    <a:pt x="5237" y="134"/>
                    <a:pt x="527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9" name="Google Shape;1169;p17"/>
            <p:cNvSpPr/>
            <p:nvPr/>
          </p:nvSpPr>
          <p:spPr>
            <a:xfrm>
              <a:off x="1582975" y="4058300"/>
              <a:ext cx="266875" cy="161900"/>
            </a:xfrm>
            <a:custGeom>
              <a:avLst/>
              <a:gdLst/>
              <a:ahLst/>
              <a:cxnLst/>
              <a:rect l="l" t="t" r="r" b="b"/>
              <a:pathLst>
                <a:path w="10675" h="6476" extrusionOk="0">
                  <a:moveTo>
                    <a:pt x="6" y="0"/>
                  </a:moveTo>
                  <a:cubicBezTo>
                    <a:pt x="3" y="0"/>
                    <a:pt x="1" y="1"/>
                    <a:pt x="0" y="2"/>
                  </a:cubicBezTo>
                  <a:cubicBezTo>
                    <a:pt x="0" y="36"/>
                    <a:pt x="2335" y="1537"/>
                    <a:pt x="5271" y="3338"/>
                  </a:cubicBezTo>
                  <a:cubicBezTo>
                    <a:pt x="8139" y="5098"/>
                    <a:pt x="10497" y="6476"/>
                    <a:pt x="10635" y="6476"/>
                  </a:cubicBezTo>
                  <a:cubicBezTo>
                    <a:pt x="10638" y="6476"/>
                    <a:pt x="10640" y="6475"/>
                    <a:pt x="10641" y="6474"/>
                  </a:cubicBezTo>
                  <a:cubicBezTo>
                    <a:pt x="10675" y="6440"/>
                    <a:pt x="8306" y="4939"/>
                    <a:pt x="5371" y="3138"/>
                  </a:cubicBezTo>
                  <a:cubicBezTo>
                    <a:pt x="2535" y="1378"/>
                    <a:pt x="145" y="0"/>
                    <a:pt x="6"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0" name="Google Shape;1170;p17"/>
            <p:cNvSpPr/>
            <p:nvPr/>
          </p:nvSpPr>
          <p:spPr>
            <a:xfrm>
              <a:off x="1680550" y="4507825"/>
              <a:ext cx="261875" cy="82600"/>
            </a:xfrm>
            <a:custGeom>
              <a:avLst/>
              <a:gdLst/>
              <a:ahLst/>
              <a:cxnLst/>
              <a:rect l="l" t="t" r="r" b="b"/>
              <a:pathLst>
                <a:path w="10475" h="3304" extrusionOk="0">
                  <a:moveTo>
                    <a:pt x="0" y="1"/>
                  </a:moveTo>
                  <a:cubicBezTo>
                    <a:pt x="100" y="68"/>
                    <a:pt x="234" y="134"/>
                    <a:pt x="367" y="201"/>
                  </a:cubicBezTo>
                  <a:cubicBezTo>
                    <a:pt x="634" y="301"/>
                    <a:pt x="1001" y="468"/>
                    <a:pt x="1468" y="668"/>
                  </a:cubicBezTo>
                  <a:cubicBezTo>
                    <a:pt x="2402" y="1035"/>
                    <a:pt x="3669" y="1502"/>
                    <a:pt x="5137" y="1969"/>
                  </a:cubicBezTo>
                  <a:cubicBezTo>
                    <a:pt x="6605" y="2436"/>
                    <a:pt x="7939" y="2770"/>
                    <a:pt x="8906" y="3003"/>
                  </a:cubicBezTo>
                  <a:cubicBezTo>
                    <a:pt x="9373" y="3103"/>
                    <a:pt x="9774" y="3170"/>
                    <a:pt x="10041" y="3237"/>
                  </a:cubicBezTo>
                  <a:cubicBezTo>
                    <a:pt x="10174" y="3270"/>
                    <a:pt x="10341" y="3303"/>
                    <a:pt x="10474" y="3303"/>
                  </a:cubicBezTo>
                  <a:cubicBezTo>
                    <a:pt x="10341" y="3237"/>
                    <a:pt x="10207" y="3170"/>
                    <a:pt x="10041" y="3170"/>
                  </a:cubicBezTo>
                  <a:lnTo>
                    <a:pt x="8906" y="2836"/>
                  </a:lnTo>
                  <a:cubicBezTo>
                    <a:pt x="7972" y="2603"/>
                    <a:pt x="6638" y="2236"/>
                    <a:pt x="5170" y="1769"/>
                  </a:cubicBezTo>
                  <a:cubicBezTo>
                    <a:pt x="3703" y="1302"/>
                    <a:pt x="2402" y="868"/>
                    <a:pt x="1468" y="501"/>
                  </a:cubicBezTo>
                  <a:lnTo>
                    <a:pt x="400" y="134"/>
                  </a:lnTo>
                  <a:cubicBezTo>
                    <a:pt x="267" y="68"/>
                    <a:pt x="133" y="34"/>
                    <a:pt x="0"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1" name="Google Shape;1171;p17"/>
            <p:cNvSpPr/>
            <p:nvPr/>
          </p:nvSpPr>
          <p:spPr>
            <a:xfrm>
              <a:off x="1940725" y="4407775"/>
              <a:ext cx="180975" cy="179300"/>
            </a:xfrm>
            <a:custGeom>
              <a:avLst/>
              <a:gdLst/>
              <a:ahLst/>
              <a:cxnLst/>
              <a:rect l="l" t="t" r="r" b="b"/>
              <a:pathLst>
                <a:path w="7239" h="7172" extrusionOk="0">
                  <a:moveTo>
                    <a:pt x="7239" y="0"/>
                  </a:moveTo>
                  <a:lnTo>
                    <a:pt x="7239" y="0"/>
                  </a:lnTo>
                  <a:cubicBezTo>
                    <a:pt x="7106" y="67"/>
                    <a:pt x="7005" y="167"/>
                    <a:pt x="6905" y="267"/>
                  </a:cubicBezTo>
                  <a:cubicBezTo>
                    <a:pt x="6705" y="434"/>
                    <a:pt x="6438" y="667"/>
                    <a:pt x="6105" y="1001"/>
                  </a:cubicBezTo>
                  <a:cubicBezTo>
                    <a:pt x="5438" y="1635"/>
                    <a:pt x="4537" y="2535"/>
                    <a:pt x="3536" y="3503"/>
                  </a:cubicBezTo>
                  <a:cubicBezTo>
                    <a:pt x="2536" y="4470"/>
                    <a:pt x="1668" y="5437"/>
                    <a:pt x="1001" y="6071"/>
                  </a:cubicBezTo>
                  <a:cubicBezTo>
                    <a:pt x="701" y="6405"/>
                    <a:pt x="434" y="6672"/>
                    <a:pt x="267" y="6872"/>
                  </a:cubicBezTo>
                  <a:cubicBezTo>
                    <a:pt x="167" y="6972"/>
                    <a:pt x="67" y="7072"/>
                    <a:pt x="0" y="7172"/>
                  </a:cubicBezTo>
                  <a:cubicBezTo>
                    <a:pt x="101" y="7105"/>
                    <a:pt x="234" y="7005"/>
                    <a:pt x="301" y="6938"/>
                  </a:cubicBezTo>
                  <a:cubicBezTo>
                    <a:pt x="501" y="6738"/>
                    <a:pt x="768" y="6505"/>
                    <a:pt x="1101" y="6171"/>
                  </a:cubicBezTo>
                  <a:cubicBezTo>
                    <a:pt x="1768" y="5537"/>
                    <a:pt x="2702" y="4637"/>
                    <a:pt x="3670" y="3669"/>
                  </a:cubicBezTo>
                  <a:cubicBezTo>
                    <a:pt x="4670" y="2702"/>
                    <a:pt x="5571" y="1768"/>
                    <a:pt x="6205" y="1101"/>
                  </a:cubicBezTo>
                  <a:cubicBezTo>
                    <a:pt x="6538" y="767"/>
                    <a:pt x="6805" y="500"/>
                    <a:pt x="6972" y="334"/>
                  </a:cubicBezTo>
                  <a:cubicBezTo>
                    <a:pt x="7072" y="234"/>
                    <a:pt x="7139" y="133"/>
                    <a:pt x="7239"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2" name="Google Shape;1172;p17"/>
            <p:cNvSpPr/>
            <p:nvPr/>
          </p:nvSpPr>
          <p:spPr>
            <a:xfrm>
              <a:off x="2010775" y="4723825"/>
              <a:ext cx="234350" cy="227675"/>
            </a:xfrm>
            <a:custGeom>
              <a:avLst/>
              <a:gdLst/>
              <a:ahLst/>
              <a:cxnLst/>
              <a:rect l="l" t="t" r="r" b="b"/>
              <a:pathLst>
                <a:path w="9374" h="9107" extrusionOk="0">
                  <a:moveTo>
                    <a:pt x="9374" y="0"/>
                  </a:moveTo>
                  <a:lnTo>
                    <a:pt x="9374" y="0"/>
                  </a:lnTo>
                  <a:cubicBezTo>
                    <a:pt x="9207" y="101"/>
                    <a:pt x="9074" y="201"/>
                    <a:pt x="8940" y="334"/>
                  </a:cubicBezTo>
                  <a:lnTo>
                    <a:pt x="7939" y="1268"/>
                  </a:lnTo>
                  <a:cubicBezTo>
                    <a:pt x="7072" y="2102"/>
                    <a:pt x="5905" y="3203"/>
                    <a:pt x="4604" y="4470"/>
                  </a:cubicBezTo>
                  <a:cubicBezTo>
                    <a:pt x="3303" y="5738"/>
                    <a:pt x="2135" y="6872"/>
                    <a:pt x="1301" y="7706"/>
                  </a:cubicBezTo>
                  <a:lnTo>
                    <a:pt x="334" y="8707"/>
                  </a:lnTo>
                  <a:cubicBezTo>
                    <a:pt x="201" y="8840"/>
                    <a:pt x="101" y="8974"/>
                    <a:pt x="0" y="9107"/>
                  </a:cubicBezTo>
                  <a:cubicBezTo>
                    <a:pt x="134" y="9007"/>
                    <a:pt x="267" y="8907"/>
                    <a:pt x="401" y="8773"/>
                  </a:cubicBezTo>
                  <a:lnTo>
                    <a:pt x="1435" y="7806"/>
                  </a:lnTo>
                  <a:cubicBezTo>
                    <a:pt x="2269" y="7005"/>
                    <a:pt x="3470" y="5871"/>
                    <a:pt x="4771" y="4604"/>
                  </a:cubicBezTo>
                  <a:cubicBezTo>
                    <a:pt x="6071" y="3370"/>
                    <a:pt x="7206" y="2202"/>
                    <a:pt x="8040" y="1368"/>
                  </a:cubicBezTo>
                  <a:lnTo>
                    <a:pt x="9007" y="367"/>
                  </a:lnTo>
                  <a:cubicBezTo>
                    <a:pt x="9140" y="267"/>
                    <a:pt x="9274" y="134"/>
                    <a:pt x="9374"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3" name="Google Shape;1173;p17"/>
            <p:cNvSpPr/>
            <p:nvPr/>
          </p:nvSpPr>
          <p:spPr>
            <a:xfrm>
              <a:off x="1685550" y="4830575"/>
              <a:ext cx="330250" cy="113425"/>
            </a:xfrm>
            <a:custGeom>
              <a:avLst/>
              <a:gdLst/>
              <a:ahLst/>
              <a:cxnLst/>
              <a:rect l="l" t="t" r="r" b="b"/>
              <a:pathLst>
                <a:path w="13210" h="4537" extrusionOk="0">
                  <a:moveTo>
                    <a:pt x="0" y="0"/>
                  </a:moveTo>
                  <a:lnTo>
                    <a:pt x="0" y="0"/>
                  </a:lnTo>
                  <a:cubicBezTo>
                    <a:pt x="134" y="100"/>
                    <a:pt x="300" y="200"/>
                    <a:pt x="501" y="267"/>
                  </a:cubicBezTo>
                  <a:cubicBezTo>
                    <a:pt x="801" y="400"/>
                    <a:pt x="1268" y="601"/>
                    <a:pt x="1868" y="834"/>
                  </a:cubicBezTo>
                  <a:cubicBezTo>
                    <a:pt x="3036" y="1334"/>
                    <a:pt x="4670" y="1968"/>
                    <a:pt x="6505" y="2602"/>
                  </a:cubicBezTo>
                  <a:cubicBezTo>
                    <a:pt x="8339" y="3236"/>
                    <a:pt x="10007" y="3736"/>
                    <a:pt x="11208" y="4070"/>
                  </a:cubicBezTo>
                  <a:cubicBezTo>
                    <a:pt x="11809" y="4237"/>
                    <a:pt x="12309" y="4370"/>
                    <a:pt x="12676" y="4437"/>
                  </a:cubicBezTo>
                  <a:cubicBezTo>
                    <a:pt x="12843" y="4503"/>
                    <a:pt x="13009" y="4537"/>
                    <a:pt x="13210" y="4537"/>
                  </a:cubicBezTo>
                  <a:cubicBezTo>
                    <a:pt x="13043" y="4470"/>
                    <a:pt x="12843" y="4403"/>
                    <a:pt x="12676" y="4370"/>
                  </a:cubicBezTo>
                  <a:lnTo>
                    <a:pt x="11242" y="3936"/>
                  </a:lnTo>
                  <a:cubicBezTo>
                    <a:pt x="10041" y="3569"/>
                    <a:pt x="8373" y="3036"/>
                    <a:pt x="6572" y="2402"/>
                  </a:cubicBezTo>
                  <a:cubicBezTo>
                    <a:pt x="4737" y="1768"/>
                    <a:pt x="3102" y="1168"/>
                    <a:pt x="1902" y="734"/>
                  </a:cubicBezTo>
                  <a:lnTo>
                    <a:pt x="501" y="200"/>
                  </a:lnTo>
                  <a:cubicBezTo>
                    <a:pt x="334" y="100"/>
                    <a:pt x="167" y="67"/>
                    <a:pt x="0"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4" name="Google Shape;1174;p17"/>
            <p:cNvSpPr/>
            <p:nvPr/>
          </p:nvSpPr>
          <p:spPr>
            <a:xfrm>
              <a:off x="4992075" y="901925"/>
              <a:ext cx="975725" cy="1414375"/>
            </a:xfrm>
            <a:custGeom>
              <a:avLst/>
              <a:gdLst/>
              <a:ahLst/>
              <a:cxnLst/>
              <a:rect l="l" t="t" r="r" b="b"/>
              <a:pathLst>
                <a:path w="39029" h="56575" extrusionOk="0">
                  <a:moveTo>
                    <a:pt x="0" y="0"/>
                  </a:moveTo>
                  <a:lnTo>
                    <a:pt x="0" y="56574"/>
                  </a:lnTo>
                  <a:lnTo>
                    <a:pt x="39028" y="56574"/>
                  </a:lnTo>
                  <a:lnTo>
                    <a:pt x="39028"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5" name="Google Shape;1175;p17"/>
            <p:cNvSpPr/>
            <p:nvPr/>
          </p:nvSpPr>
          <p:spPr>
            <a:xfrm>
              <a:off x="4942875" y="901925"/>
              <a:ext cx="976550" cy="1414375"/>
            </a:xfrm>
            <a:custGeom>
              <a:avLst/>
              <a:gdLst/>
              <a:ahLst/>
              <a:cxnLst/>
              <a:rect l="l" t="t" r="r" b="b"/>
              <a:pathLst>
                <a:path w="39062" h="56575" extrusionOk="0">
                  <a:moveTo>
                    <a:pt x="0" y="0"/>
                  </a:moveTo>
                  <a:lnTo>
                    <a:pt x="0" y="56574"/>
                  </a:lnTo>
                  <a:lnTo>
                    <a:pt x="39061" y="56574"/>
                  </a:lnTo>
                  <a:lnTo>
                    <a:pt x="39061" y="0"/>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6" name="Google Shape;1176;p17"/>
            <p:cNvSpPr/>
            <p:nvPr/>
          </p:nvSpPr>
          <p:spPr>
            <a:xfrm>
              <a:off x="5064625" y="1054525"/>
              <a:ext cx="733050" cy="1108325"/>
            </a:xfrm>
            <a:custGeom>
              <a:avLst/>
              <a:gdLst/>
              <a:ahLst/>
              <a:cxnLst/>
              <a:rect l="l" t="t" r="r" b="b"/>
              <a:pathLst>
                <a:path w="29322" h="44333" extrusionOk="0">
                  <a:moveTo>
                    <a:pt x="0" y="1"/>
                  </a:moveTo>
                  <a:lnTo>
                    <a:pt x="0" y="44332"/>
                  </a:lnTo>
                  <a:lnTo>
                    <a:pt x="29321" y="44332"/>
                  </a:lnTo>
                  <a:lnTo>
                    <a:pt x="2932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7" name="Google Shape;1177;p17"/>
            <p:cNvSpPr/>
            <p:nvPr/>
          </p:nvSpPr>
          <p:spPr>
            <a:xfrm>
              <a:off x="5062950" y="1051200"/>
              <a:ext cx="738050" cy="1112475"/>
            </a:xfrm>
            <a:custGeom>
              <a:avLst/>
              <a:gdLst/>
              <a:ahLst/>
              <a:cxnLst/>
              <a:rect l="l" t="t" r="r" b="b"/>
              <a:pathLst>
                <a:path w="29522" h="44499" extrusionOk="0">
                  <a:moveTo>
                    <a:pt x="1" y="0"/>
                  </a:moveTo>
                  <a:lnTo>
                    <a:pt x="1" y="100"/>
                  </a:lnTo>
                  <a:cubicBezTo>
                    <a:pt x="1" y="16812"/>
                    <a:pt x="1" y="32257"/>
                    <a:pt x="1" y="44432"/>
                  </a:cubicBezTo>
                  <a:lnTo>
                    <a:pt x="1" y="44499"/>
                  </a:lnTo>
                  <a:lnTo>
                    <a:pt x="101" y="44499"/>
                  </a:lnTo>
                  <a:lnTo>
                    <a:pt x="21516" y="44465"/>
                  </a:lnTo>
                  <a:lnTo>
                    <a:pt x="27387" y="44432"/>
                  </a:lnTo>
                  <a:lnTo>
                    <a:pt x="21449" y="44432"/>
                  </a:lnTo>
                  <a:lnTo>
                    <a:pt x="167" y="44399"/>
                  </a:lnTo>
                  <a:lnTo>
                    <a:pt x="167" y="44399"/>
                  </a:lnTo>
                  <a:lnTo>
                    <a:pt x="167" y="234"/>
                  </a:lnTo>
                  <a:lnTo>
                    <a:pt x="29322" y="234"/>
                  </a:lnTo>
                  <a:cubicBezTo>
                    <a:pt x="29322" y="13233"/>
                    <a:pt x="29355" y="24271"/>
                    <a:pt x="29355" y="32057"/>
                  </a:cubicBezTo>
                  <a:cubicBezTo>
                    <a:pt x="29388" y="35959"/>
                    <a:pt x="29388" y="39062"/>
                    <a:pt x="29388" y="41196"/>
                  </a:cubicBezTo>
                  <a:lnTo>
                    <a:pt x="29388" y="43632"/>
                  </a:lnTo>
                  <a:lnTo>
                    <a:pt x="29388" y="44265"/>
                  </a:lnTo>
                  <a:lnTo>
                    <a:pt x="29388" y="44465"/>
                  </a:lnTo>
                  <a:cubicBezTo>
                    <a:pt x="29388" y="44465"/>
                    <a:pt x="29455" y="44365"/>
                    <a:pt x="29455" y="44232"/>
                  </a:cubicBezTo>
                  <a:lnTo>
                    <a:pt x="29455" y="43598"/>
                  </a:lnTo>
                  <a:lnTo>
                    <a:pt x="29455" y="41196"/>
                  </a:lnTo>
                  <a:cubicBezTo>
                    <a:pt x="29455" y="39062"/>
                    <a:pt x="29488" y="35993"/>
                    <a:pt x="29488" y="32090"/>
                  </a:cubicBezTo>
                  <a:cubicBezTo>
                    <a:pt x="29488" y="24251"/>
                    <a:pt x="29522" y="13143"/>
                    <a:pt x="29522" y="100"/>
                  </a:cubicBezTo>
                  <a:lnTo>
                    <a:pt x="29522"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8" name="Google Shape;1178;p17"/>
            <p:cNvSpPr/>
            <p:nvPr/>
          </p:nvSpPr>
          <p:spPr>
            <a:xfrm>
              <a:off x="5788475" y="901925"/>
              <a:ext cx="133450" cy="160975"/>
            </a:xfrm>
            <a:custGeom>
              <a:avLst/>
              <a:gdLst/>
              <a:ahLst/>
              <a:cxnLst/>
              <a:rect l="l" t="t" r="r" b="b"/>
              <a:pathLst>
                <a:path w="5338" h="6439" extrusionOk="0">
                  <a:moveTo>
                    <a:pt x="5338" y="0"/>
                  </a:moveTo>
                  <a:cubicBezTo>
                    <a:pt x="5037" y="267"/>
                    <a:pt x="4770" y="567"/>
                    <a:pt x="4504" y="901"/>
                  </a:cubicBezTo>
                  <a:lnTo>
                    <a:pt x="2636" y="3169"/>
                  </a:lnTo>
                  <a:lnTo>
                    <a:pt x="768" y="5471"/>
                  </a:lnTo>
                  <a:cubicBezTo>
                    <a:pt x="501" y="5771"/>
                    <a:pt x="234" y="6105"/>
                    <a:pt x="0" y="6438"/>
                  </a:cubicBezTo>
                  <a:cubicBezTo>
                    <a:pt x="334" y="6171"/>
                    <a:pt x="601" y="5871"/>
                    <a:pt x="868" y="5571"/>
                  </a:cubicBezTo>
                  <a:cubicBezTo>
                    <a:pt x="1368" y="4971"/>
                    <a:pt x="2068" y="4203"/>
                    <a:pt x="2802" y="3303"/>
                  </a:cubicBezTo>
                  <a:cubicBezTo>
                    <a:pt x="3536" y="2435"/>
                    <a:pt x="4170" y="1601"/>
                    <a:pt x="4637" y="1001"/>
                  </a:cubicBezTo>
                  <a:cubicBezTo>
                    <a:pt x="4904" y="667"/>
                    <a:pt x="5137" y="334"/>
                    <a:pt x="5338"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9" name="Google Shape;1179;p17"/>
            <p:cNvSpPr/>
            <p:nvPr/>
          </p:nvSpPr>
          <p:spPr>
            <a:xfrm>
              <a:off x="5801825" y="2159500"/>
              <a:ext cx="127600" cy="160125"/>
            </a:xfrm>
            <a:custGeom>
              <a:avLst/>
              <a:gdLst/>
              <a:ahLst/>
              <a:cxnLst/>
              <a:rect l="l" t="t" r="r" b="b"/>
              <a:pathLst>
                <a:path w="5104" h="6405" extrusionOk="0">
                  <a:moveTo>
                    <a:pt x="0" y="0"/>
                  </a:moveTo>
                  <a:lnTo>
                    <a:pt x="0" y="0"/>
                  </a:lnTo>
                  <a:cubicBezTo>
                    <a:pt x="1434" y="2302"/>
                    <a:pt x="3169" y="4470"/>
                    <a:pt x="5104" y="6405"/>
                  </a:cubicBez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0" name="Google Shape;1180;p17"/>
            <p:cNvSpPr/>
            <p:nvPr/>
          </p:nvSpPr>
          <p:spPr>
            <a:xfrm>
              <a:off x="5801825" y="2159500"/>
              <a:ext cx="127600" cy="160125"/>
            </a:xfrm>
            <a:custGeom>
              <a:avLst/>
              <a:gdLst/>
              <a:ahLst/>
              <a:cxnLst/>
              <a:rect l="l" t="t" r="r" b="b"/>
              <a:pathLst>
                <a:path w="5104" h="6405" extrusionOk="0">
                  <a:moveTo>
                    <a:pt x="0" y="0"/>
                  </a:moveTo>
                  <a:lnTo>
                    <a:pt x="0" y="0"/>
                  </a:lnTo>
                  <a:cubicBezTo>
                    <a:pt x="133" y="367"/>
                    <a:pt x="334" y="734"/>
                    <a:pt x="567" y="1034"/>
                  </a:cubicBezTo>
                  <a:cubicBezTo>
                    <a:pt x="1101" y="1868"/>
                    <a:pt x="1668" y="2635"/>
                    <a:pt x="2268" y="3402"/>
                  </a:cubicBezTo>
                  <a:cubicBezTo>
                    <a:pt x="2902" y="4170"/>
                    <a:pt x="3536" y="4904"/>
                    <a:pt x="4203" y="5604"/>
                  </a:cubicBezTo>
                  <a:cubicBezTo>
                    <a:pt x="4470" y="5904"/>
                    <a:pt x="4770" y="6171"/>
                    <a:pt x="5104" y="6405"/>
                  </a:cubicBezTo>
                  <a:cubicBezTo>
                    <a:pt x="4870" y="6071"/>
                    <a:pt x="4603" y="5771"/>
                    <a:pt x="4337" y="5471"/>
                  </a:cubicBezTo>
                  <a:cubicBezTo>
                    <a:pt x="3836" y="4937"/>
                    <a:pt x="3169" y="4170"/>
                    <a:pt x="2435" y="3269"/>
                  </a:cubicBezTo>
                  <a:cubicBezTo>
                    <a:pt x="1735" y="2402"/>
                    <a:pt x="1134" y="1568"/>
                    <a:pt x="701" y="967"/>
                  </a:cubicBezTo>
                  <a:cubicBezTo>
                    <a:pt x="500" y="634"/>
                    <a:pt x="234" y="300"/>
                    <a:pt x="0"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1" name="Google Shape;1181;p17"/>
            <p:cNvSpPr/>
            <p:nvPr/>
          </p:nvSpPr>
          <p:spPr>
            <a:xfrm>
              <a:off x="4942875" y="2157825"/>
              <a:ext cx="127600" cy="157625"/>
            </a:xfrm>
            <a:custGeom>
              <a:avLst/>
              <a:gdLst/>
              <a:ahLst/>
              <a:cxnLst/>
              <a:rect l="l" t="t" r="r" b="b"/>
              <a:pathLst>
                <a:path w="5104" h="6305" extrusionOk="0">
                  <a:moveTo>
                    <a:pt x="0" y="6305"/>
                  </a:moveTo>
                  <a:lnTo>
                    <a:pt x="5104" y="0"/>
                  </a:lnTo>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2" name="Google Shape;1182;p17"/>
            <p:cNvSpPr/>
            <p:nvPr/>
          </p:nvSpPr>
          <p:spPr>
            <a:xfrm>
              <a:off x="4942875" y="2157825"/>
              <a:ext cx="127600" cy="157625"/>
            </a:xfrm>
            <a:custGeom>
              <a:avLst/>
              <a:gdLst/>
              <a:ahLst/>
              <a:cxnLst/>
              <a:rect l="l" t="t" r="r" b="b"/>
              <a:pathLst>
                <a:path w="5104" h="6305" extrusionOk="0">
                  <a:moveTo>
                    <a:pt x="5104" y="0"/>
                  </a:moveTo>
                  <a:cubicBezTo>
                    <a:pt x="4170" y="968"/>
                    <a:pt x="3303" y="2002"/>
                    <a:pt x="2469" y="3069"/>
                  </a:cubicBezTo>
                  <a:cubicBezTo>
                    <a:pt x="1601" y="4103"/>
                    <a:pt x="767" y="5171"/>
                    <a:pt x="0" y="6305"/>
                  </a:cubicBezTo>
                  <a:cubicBezTo>
                    <a:pt x="934" y="5304"/>
                    <a:pt x="1801" y="4270"/>
                    <a:pt x="2635" y="3203"/>
                  </a:cubicBezTo>
                  <a:cubicBezTo>
                    <a:pt x="3536" y="2169"/>
                    <a:pt x="4337" y="1101"/>
                    <a:pt x="5104"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3" name="Google Shape;1183;p17"/>
            <p:cNvSpPr/>
            <p:nvPr/>
          </p:nvSpPr>
          <p:spPr>
            <a:xfrm>
              <a:off x="4942875" y="901925"/>
              <a:ext cx="120100" cy="151800"/>
            </a:xfrm>
            <a:custGeom>
              <a:avLst/>
              <a:gdLst/>
              <a:ahLst/>
              <a:cxnLst/>
              <a:rect l="l" t="t" r="r" b="b"/>
              <a:pathLst>
                <a:path w="4804" h="6072" extrusionOk="0">
                  <a:moveTo>
                    <a:pt x="0" y="0"/>
                  </a:moveTo>
                  <a:cubicBezTo>
                    <a:pt x="734" y="1068"/>
                    <a:pt x="1501" y="2102"/>
                    <a:pt x="2335" y="3103"/>
                  </a:cubicBezTo>
                  <a:cubicBezTo>
                    <a:pt x="3102" y="4137"/>
                    <a:pt x="3936" y="5104"/>
                    <a:pt x="4804" y="6071"/>
                  </a:cubicBezTo>
                  <a:cubicBezTo>
                    <a:pt x="4103" y="4971"/>
                    <a:pt x="3336" y="3936"/>
                    <a:pt x="2502" y="2969"/>
                  </a:cubicBezTo>
                  <a:cubicBezTo>
                    <a:pt x="1735" y="1935"/>
                    <a:pt x="901" y="934"/>
                    <a:pt x="0"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4" name="Google Shape;1184;p17"/>
            <p:cNvSpPr/>
            <p:nvPr/>
          </p:nvSpPr>
          <p:spPr>
            <a:xfrm>
              <a:off x="5323975" y="1279700"/>
              <a:ext cx="245200" cy="697175"/>
            </a:xfrm>
            <a:custGeom>
              <a:avLst/>
              <a:gdLst/>
              <a:ahLst/>
              <a:cxnLst/>
              <a:rect l="l" t="t" r="r" b="b"/>
              <a:pathLst>
                <a:path w="9808" h="27887" extrusionOk="0">
                  <a:moveTo>
                    <a:pt x="0" y="0"/>
                  </a:moveTo>
                  <a:lnTo>
                    <a:pt x="0" y="27887"/>
                  </a:lnTo>
                  <a:lnTo>
                    <a:pt x="9807" y="27887"/>
                  </a:lnTo>
                  <a:lnTo>
                    <a:pt x="9807"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5" name="Google Shape;1185;p17"/>
            <p:cNvSpPr/>
            <p:nvPr/>
          </p:nvSpPr>
          <p:spPr>
            <a:xfrm>
              <a:off x="1744750" y="675925"/>
              <a:ext cx="1159175" cy="778925"/>
            </a:xfrm>
            <a:custGeom>
              <a:avLst/>
              <a:gdLst/>
              <a:ahLst/>
              <a:cxnLst/>
              <a:rect l="l" t="t" r="r" b="b"/>
              <a:pathLst>
                <a:path w="46367" h="31157" extrusionOk="0">
                  <a:moveTo>
                    <a:pt x="46367" y="1"/>
                  </a:moveTo>
                  <a:lnTo>
                    <a:pt x="1" y="201"/>
                  </a:lnTo>
                  <a:lnTo>
                    <a:pt x="1602" y="31156"/>
                  </a:lnTo>
                  <a:lnTo>
                    <a:pt x="46367" y="31156"/>
                  </a:lnTo>
                  <a:lnTo>
                    <a:pt x="46367"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6" name="Google Shape;1186;p17"/>
            <p:cNvSpPr/>
            <p:nvPr/>
          </p:nvSpPr>
          <p:spPr>
            <a:xfrm>
              <a:off x="1744750" y="680925"/>
              <a:ext cx="1119150" cy="772250"/>
            </a:xfrm>
            <a:custGeom>
              <a:avLst/>
              <a:gdLst/>
              <a:ahLst/>
              <a:cxnLst/>
              <a:rect l="l" t="t" r="r" b="b"/>
              <a:pathLst>
                <a:path w="44766" h="30890" extrusionOk="0">
                  <a:moveTo>
                    <a:pt x="1" y="1"/>
                  </a:moveTo>
                  <a:lnTo>
                    <a:pt x="1" y="30889"/>
                  </a:lnTo>
                  <a:lnTo>
                    <a:pt x="44766" y="30889"/>
                  </a:lnTo>
                  <a:lnTo>
                    <a:pt x="4476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17"/>
            <p:cNvSpPr/>
            <p:nvPr/>
          </p:nvSpPr>
          <p:spPr>
            <a:xfrm>
              <a:off x="1738925" y="675925"/>
              <a:ext cx="1129975" cy="783075"/>
            </a:xfrm>
            <a:custGeom>
              <a:avLst/>
              <a:gdLst/>
              <a:ahLst/>
              <a:cxnLst/>
              <a:rect l="l" t="t" r="r" b="b"/>
              <a:pathLst>
                <a:path w="45199" h="31323" extrusionOk="0">
                  <a:moveTo>
                    <a:pt x="44765" y="434"/>
                  </a:moveTo>
                  <a:lnTo>
                    <a:pt x="44765" y="30889"/>
                  </a:lnTo>
                  <a:lnTo>
                    <a:pt x="434" y="30889"/>
                  </a:lnTo>
                  <a:lnTo>
                    <a:pt x="434" y="434"/>
                  </a:lnTo>
                  <a:close/>
                  <a:moveTo>
                    <a:pt x="0" y="1"/>
                  </a:moveTo>
                  <a:lnTo>
                    <a:pt x="0" y="31323"/>
                  </a:lnTo>
                  <a:lnTo>
                    <a:pt x="45199" y="31323"/>
                  </a:lnTo>
                  <a:lnTo>
                    <a:pt x="45199"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17"/>
            <p:cNvSpPr/>
            <p:nvPr/>
          </p:nvSpPr>
          <p:spPr>
            <a:xfrm>
              <a:off x="1865675" y="776825"/>
              <a:ext cx="876475" cy="580450"/>
            </a:xfrm>
            <a:custGeom>
              <a:avLst/>
              <a:gdLst/>
              <a:ahLst/>
              <a:cxnLst/>
              <a:rect l="l" t="t" r="r" b="b"/>
              <a:pathLst>
                <a:path w="35059" h="23218" extrusionOk="0">
                  <a:moveTo>
                    <a:pt x="0" y="1"/>
                  </a:moveTo>
                  <a:lnTo>
                    <a:pt x="0" y="23217"/>
                  </a:lnTo>
                  <a:lnTo>
                    <a:pt x="35059" y="23217"/>
                  </a:lnTo>
                  <a:lnTo>
                    <a:pt x="350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17"/>
            <p:cNvSpPr/>
            <p:nvPr/>
          </p:nvSpPr>
          <p:spPr>
            <a:xfrm>
              <a:off x="1861500" y="774325"/>
              <a:ext cx="881500" cy="585450"/>
            </a:xfrm>
            <a:custGeom>
              <a:avLst/>
              <a:gdLst/>
              <a:ahLst/>
              <a:cxnLst/>
              <a:rect l="l" t="t" r="r" b="b"/>
              <a:pathLst>
                <a:path w="35260" h="23418" extrusionOk="0">
                  <a:moveTo>
                    <a:pt x="1" y="1"/>
                  </a:moveTo>
                  <a:lnTo>
                    <a:pt x="1" y="101"/>
                  </a:lnTo>
                  <a:lnTo>
                    <a:pt x="1" y="23317"/>
                  </a:lnTo>
                  <a:lnTo>
                    <a:pt x="1" y="23417"/>
                  </a:lnTo>
                  <a:lnTo>
                    <a:pt x="35259" y="23417"/>
                  </a:lnTo>
                  <a:lnTo>
                    <a:pt x="35259" y="23351"/>
                  </a:lnTo>
                  <a:cubicBezTo>
                    <a:pt x="35259" y="16246"/>
                    <a:pt x="35226" y="10441"/>
                    <a:pt x="35226" y="6405"/>
                  </a:cubicBezTo>
                  <a:cubicBezTo>
                    <a:pt x="35192" y="4370"/>
                    <a:pt x="35192" y="2803"/>
                    <a:pt x="35192" y="1735"/>
                  </a:cubicBezTo>
                  <a:lnTo>
                    <a:pt x="35192" y="1769"/>
                  </a:lnTo>
                  <a:cubicBezTo>
                    <a:pt x="35192" y="2836"/>
                    <a:pt x="35192" y="4404"/>
                    <a:pt x="35192" y="6439"/>
                  </a:cubicBezTo>
                  <a:cubicBezTo>
                    <a:pt x="35159" y="10462"/>
                    <a:pt x="35126" y="16209"/>
                    <a:pt x="35126" y="23251"/>
                  </a:cubicBezTo>
                  <a:lnTo>
                    <a:pt x="35126" y="23251"/>
                  </a:lnTo>
                  <a:lnTo>
                    <a:pt x="267" y="23217"/>
                  </a:lnTo>
                  <a:lnTo>
                    <a:pt x="267" y="23217"/>
                  </a:lnTo>
                  <a:lnTo>
                    <a:pt x="267" y="201"/>
                  </a:lnTo>
                  <a:lnTo>
                    <a:pt x="267" y="201"/>
                  </a:lnTo>
                  <a:lnTo>
                    <a:pt x="25419" y="134"/>
                  </a:lnTo>
                  <a:lnTo>
                    <a:pt x="32657" y="101"/>
                  </a:lnTo>
                  <a:lnTo>
                    <a:pt x="35226" y="101"/>
                  </a:lnTo>
                  <a:lnTo>
                    <a:pt x="35026" y="67"/>
                  </a:lnTo>
                  <a:lnTo>
                    <a:pt x="25419" y="67"/>
                  </a:lnTo>
                  <a:lnTo>
                    <a:pt x="101"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17"/>
            <p:cNvSpPr/>
            <p:nvPr/>
          </p:nvSpPr>
          <p:spPr>
            <a:xfrm>
              <a:off x="1743925" y="679250"/>
              <a:ext cx="120925" cy="97700"/>
            </a:xfrm>
            <a:custGeom>
              <a:avLst/>
              <a:gdLst/>
              <a:ahLst/>
              <a:cxnLst/>
              <a:rect l="l" t="t" r="r" b="b"/>
              <a:pathLst>
                <a:path w="4837" h="3908" extrusionOk="0">
                  <a:moveTo>
                    <a:pt x="0" y="1"/>
                  </a:moveTo>
                  <a:lnTo>
                    <a:pt x="0" y="1"/>
                  </a:lnTo>
                  <a:cubicBezTo>
                    <a:pt x="767" y="701"/>
                    <a:pt x="1568" y="1369"/>
                    <a:pt x="2402" y="2002"/>
                  </a:cubicBezTo>
                  <a:cubicBezTo>
                    <a:pt x="3689" y="3032"/>
                    <a:pt x="4729" y="3907"/>
                    <a:pt x="4830" y="3907"/>
                  </a:cubicBezTo>
                  <a:cubicBezTo>
                    <a:pt x="4833" y="3907"/>
                    <a:pt x="4836" y="3906"/>
                    <a:pt x="4837" y="3904"/>
                  </a:cubicBezTo>
                  <a:cubicBezTo>
                    <a:pt x="4670" y="3670"/>
                    <a:pt x="4437" y="3437"/>
                    <a:pt x="4203" y="3270"/>
                  </a:cubicBezTo>
                  <a:cubicBezTo>
                    <a:pt x="3803" y="2870"/>
                    <a:pt x="3202" y="2369"/>
                    <a:pt x="2535" y="1836"/>
                  </a:cubicBezTo>
                  <a:cubicBezTo>
                    <a:pt x="1868" y="1302"/>
                    <a:pt x="1234" y="802"/>
                    <a:pt x="801" y="501"/>
                  </a:cubicBezTo>
                  <a:cubicBezTo>
                    <a:pt x="534" y="301"/>
                    <a:pt x="300" y="134"/>
                    <a:pt x="0"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17"/>
            <p:cNvSpPr/>
            <p:nvPr/>
          </p:nvSpPr>
          <p:spPr>
            <a:xfrm>
              <a:off x="2742125" y="680925"/>
              <a:ext cx="121775" cy="95925"/>
            </a:xfrm>
            <a:custGeom>
              <a:avLst/>
              <a:gdLst/>
              <a:ahLst/>
              <a:cxnLst/>
              <a:rect l="l" t="t" r="r" b="b"/>
              <a:pathLst>
                <a:path w="4871" h="3837" extrusionOk="0">
                  <a:moveTo>
                    <a:pt x="4871" y="1"/>
                  </a:moveTo>
                  <a:cubicBezTo>
                    <a:pt x="4004" y="568"/>
                    <a:pt x="3170" y="1168"/>
                    <a:pt x="2369" y="1835"/>
                  </a:cubicBezTo>
                  <a:cubicBezTo>
                    <a:pt x="1535" y="2436"/>
                    <a:pt x="735" y="3136"/>
                    <a:pt x="1" y="3837"/>
                  </a:cubicBezTo>
                  <a:cubicBezTo>
                    <a:pt x="868" y="3303"/>
                    <a:pt x="1735" y="2669"/>
                    <a:pt x="2502" y="2002"/>
                  </a:cubicBezTo>
                  <a:cubicBezTo>
                    <a:pt x="3336" y="1402"/>
                    <a:pt x="4137" y="735"/>
                    <a:pt x="487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17"/>
            <p:cNvSpPr/>
            <p:nvPr/>
          </p:nvSpPr>
          <p:spPr>
            <a:xfrm>
              <a:off x="2737950" y="1352250"/>
              <a:ext cx="125125" cy="101750"/>
            </a:xfrm>
            <a:custGeom>
              <a:avLst/>
              <a:gdLst/>
              <a:ahLst/>
              <a:cxnLst/>
              <a:rect l="l" t="t" r="r" b="b"/>
              <a:pathLst>
                <a:path w="5005" h="4070" extrusionOk="0">
                  <a:moveTo>
                    <a:pt x="5004" y="4070"/>
                  </a:moveTo>
                  <a:lnTo>
                    <a:pt x="1" y="0"/>
                  </a:lnTo>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17"/>
            <p:cNvSpPr/>
            <p:nvPr/>
          </p:nvSpPr>
          <p:spPr>
            <a:xfrm>
              <a:off x="2737950" y="1352250"/>
              <a:ext cx="125125" cy="101750"/>
            </a:xfrm>
            <a:custGeom>
              <a:avLst/>
              <a:gdLst/>
              <a:ahLst/>
              <a:cxnLst/>
              <a:rect l="l" t="t" r="r" b="b"/>
              <a:pathLst>
                <a:path w="5005" h="4070" extrusionOk="0">
                  <a:moveTo>
                    <a:pt x="1" y="0"/>
                  </a:moveTo>
                  <a:lnTo>
                    <a:pt x="1" y="0"/>
                  </a:lnTo>
                  <a:cubicBezTo>
                    <a:pt x="768" y="767"/>
                    <a:pt x="1569" y="1468"/>
                    <a:pt x="2436" y="2102"/>
                  </a:cubicBezTo>
                  <a:cubicBezTo>
                    <a:pt x="3237" y="2802"/>
                    <a:pt x="4104" y="3469"/>
                    <a:pt x="5004" y="4070"/>
                  </a:cubicBezTo>
                  <a:cubicBezTo>
                    <a:pt x="4237" y="3303"/>
                    <a:pt x="3437" y="2602"/>
                    <a:pt x="2569" y="1935"/>
                  </a:cubicBezTo>
                  <a:cubicBezTo>
                    <a:pt x="1769" y="1234"/>
                    <a:pt x="902" y="601"/>
                    <a:pt x="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4" name="Google Shape;1194;p17"/>
            <p:cNvSpPr/>
            <p:nvPr/>
          </p:nvSpPr>
          <p:spPr>
            <a:xfrm>
              <a:off x="1743925" y="1358075"/>
              <a:ext cx="120100" cy="95100"/>
            </a:xfrm>
            <a:custGeom>
              <a:avLst/>
              <a:gdLst/>
              <a:ahLst/>
              <a:cxnLst/>
              <a:rect l="l" t="t" r="r" b="b"/>
              <a:pathLst>
                <a:path w="4804" h="3804" extrusionOk="0">
                  <a:moveTo>
                    <a:pt x="4804" y="1"/>
                  </a:moveTo>
                  <a:cubicBezTo>
                    <a:pt x="3936" y="568"/>
                    <a:pt x="3136" y="1168"/>
                    <a:pt x="2335" y="1835"/>
                  </a:cubicBezTo>
                  <a:cubicBezTo>
                    <a:pt x="1535" y="2436"/>
                    <a:pt x="734" y="3103"/>
                    <a:pt x="0" y="3803"/>
                  </a:cubicBezTo>
                  <a:cubicBezTo>
                    <a:pt x="867" y="3270"/>
                    <a:pt x="1701" y="2669"/>
                    <a:pt x="2502" y="2002"/>
                  </a:cubicBezTo>
                  <a:cubicBezTo>
                    <a:pt x="3303" y="1402"/>
                    <a:pt x="4103" y="735"/>
                    <a:pt x="480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5" name="Google Shape;1195;p17"/>
            <p:cNvSpPr/>
            <p:nvPr/>
          </p:nvSpPr>
          <p:spPr>
            <a:xfrm>
              <a:off x="2043300" y="957800"/>
              <a:ext cx="552075" cy="194325"/>
            </a:xfrm>
            <a:custGeom>
              <a:avLst/>
              <a:gdLst/>
              <a:ahLst/>
              <a:cxnLst/>
              <a:rect l="l" t="t" r="r" b="b"/>
              <a:pathLst>
                <a:path w="22083" h="7773" extrusionOk="0">
                  <a:moveTo>
                    <a:pt x="0" y="0"/>
                  </a:moveTo>
                  <a:lnTo>
                    <a:pt x="0" y="7773"/>
                  </a:lnTo>
                  <a:lnTo>
                    <a:pt x="22083" y="7773"/>
                  </a:lnTo>
                  <a:lnTo>
                    <a:pt x="22083"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17"/>
            <p:cNvSpPr/>
            <p:nvPr/>
          </p:nvSpPr>
          <p:spPr>
            <a:xfrm>
              <a:off x="4855300" y="2585625"/>
              <a:ext cx="831450" cy="786700"/>
            </a:xfrm>
            <a:custGeom>
              <a:avLst/>
              <a:gdLst/>
              <a:ahLst/>
              <a:cxnLst/>
              <a:rect l="l" t="t" r="r" b="b"/>
              <a:pathLst>
                <a:path w="33258" h="31468" extrusionOk="0">
                  <a:moveTo>
                    <a:pt x="15844" y="0"/>
                  </a:moveTo>
                  <a:cubicBezTo>
                    <a:pt x="13962" y="0"/>
                    <a:pt x="12064" y="338"/>
                    <a:pt x="10241" y="1035"/>
                  </a:cubicBezTo>
                  <a:cubicBezTo>
                    <a:pt x="4304" y="3336"/>
                    <a:pt x="301" y="8974"/>
                    <a:pt x="134" y="15345"/>
                  </a:cubicBezTo>
                  <a:cubicBezTo>
                    <a:pt x="1" y="21683"/>
                    <a:pt x="3670" y="27520"/>
                    <a:pt x="9507" y="30122"/>
                  </a:cubicBezTo>
                  <a:cubicBezTo>
                    <a:pt x="11551" y="31026"/>
                    <a:pt x="13718" y="31468"/>
                    <a:pt x="15870" y="31468"/>
                  </a:cubicBezTo>
                  <a:cubicBezTo>
                    <a:pt x="19830" y="31468"/>
                    <a:pt x="23737" y="29973"/>
                    <a:pt x="26720" y="27120"/>
                  </a:cubicBezTo>
                  <a:cubicBezTo>
                    <a:pt x="33024" y="21149"/>
                    <a:pt x="33258" y="11209"/>
                    <a:pt x="27320" y="4937"/>
                  </a:cubicBezTo>
                  <a:cubicBezTo>
                    <a:pt x="24268" y="1724"/>
                    <a:pt x="20095" y="0"/>
                    <a:pt x="15844"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17"/>
            <p:cNvSpPr/>
            <p:nvPr/>
          </p:nvSpPr>
          <p:spPr>
            <a:xfrm>
              <a:off x="4949550" y="2678625"/>
              <a:ext cx="633800" cy="599950"/>
            </a:xfrm>
            <a:custGeom>
              <a:avLst/>
              <a:gdLst/>
              <a:ahLst/>
              <a:cxnLst/>
              <a:rect l="l" t="t" r="r" b="b"/>
              <a:pathLst>
                <a:path w="25352" h="23998" extrusionOk="0">
                  <a:moveTo>
                    <a:pt x="12202" y="0"/>
                  </a:moveTo>
                  <a:cubicBezTo>
                    <a:pt x="6146" y="0"/>
                    <a:pt x="311" y="4600"/>
                    <a:pt x="133" y="11725"/>
                  </a:cubicBezTo>
                  <a:cubicBezTo>
                    <a:pt x="0" y="16562"/>
                    <a:pt x="2835" y="20998"/>
                    <a:pt x="7272" y="22966"/>
                  </a:cubicBezTo>
                  <a:cubicBezTo>
                    <a:pt x="8835" y="23660"/>
                    <a:pt x="10490" y="23997"/>
                    <a:pt x="12131" y="23997"/>
                  </a:cubicBezTo>
                  <a:cubicBezTo>
                    <a:pt x="15145" y="23997"/>
                    <a:pt x="18113" y="22858"/>
                    <a:pt x="20381" y="20698"/>
                  </a:cubicBezTo>
                  <a:cubicBezTo>
                    <a:pt x="25185" y="16128"/>
                    <a:pt x="25351" y="8556"/>
                    <a:pt x="20815" y="3753"/>
                  </a:cubicBezTo>
                  <a:cubicBezTo>
                    <a:pt x="18348" y="1163"/>
                    <a:pt x="15247" y="0"/>
                    <a:pt x="12202" y="0"/>
                  </a:cubicBez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17"/>
            <p:cNvSpPr/>
            <p:nvPr/>
          </p:nvSpPr>
          <p:spPr>
            <a:xfrm>
              <a:off x="5038775" y="2668625"/>
              <a:ext cx="524550" cy="520850"/>
            </a:xfrm>
            <a:custGeom>
              <a:avLst/>
              <a:gdLst/>
              <a:ahLst/>
              <a:cxnLst/>
              <a:rect l="l" t="t" r="r" b="b"/>
              <a:pathLst>
                <a:path w="20982" h="20834" extrusionOk="0">
                  <a:moveTo>
                    <a:pt x="8734" y="1"/>
                  </a:moveTo>
                  <a:cubicBezTo>
                    <a:pt x="8275" y="1"/>
                    <a:pt x="7818" y="27"/>
                    <a:pt x="7372" y="83"/>
                  </a:cubicBezTo>
                  <a:cubicBezTo>
                    <a:pt x="6405" y="183"/>
                    <a:pt x="5471" y="417"/>
                    <a:pt x="4570" y="750"/>
                  </a:cubicBezTo>
                  <a:cubicBezTo>
                    <a:pt x="3269" y="1217"/>
                    <a:pt x="2102" y="1918"/>
                    <a:pt x="1068" y="2818"/>
                  </a:cubicBezTo>
                  <a:cubicBezTo>
                    <a:pt x="334" y="3485"/>
                    <a:pt x="0" y="3886"/>
                    <a:pt x="67" y="3952"/>
                  </a:cubicBezTo>
                  <a:cubicBezTo>
                    <a:pt x="69" y="3954"/>
                    <a:pt x="71" y="3955"/>
                    <a:pt x="74" y="3955"/>
                  </a:cubicBezTo>
                  <a:cubicBezTo>
                    <a:pt x="138" y="3955"/>
                    <a:pt x="536" y="3628"/>
                    <a:pt x="1268" y="3118"/>
                  </a:cubicBezTo>
                  <a:cubicBezTo>
                    <a:pt x="2335" y="2351"/>
                    <a:pt x="3536" y="1751"/>
                    <a:pt x="4804" y="1351"/>
                  </a:cubicBezTo>
                  <a:cubicBezTo>
                    <a:pt x="5638" y="1084"/>
                    <a:pt x="6538" y="917"/>
                    <a:pt x="7439" y="850"/>
                  </a:cubicBezTo>
                  <a:cubicBezTo>
                    <a:pt x="7752" y="830"/>
                    <a:pt x="8065" y="819"/>
                    <a:pt x="8377" y="819"/>
                  </a:cubicBezTo>
                  <a:cubicBezTo>
                    <a:pt x="9096" y="819"/>
                    <a:pt x="9810" y="877"/>
                    <a:pt x="10508" y="1017"/>
                  </a:cubicBezTo>
                  <a:cubicBezTo>
                    <a:pt x="11075" y="1117"/>
                    <a:pt x="11609" y="1250"/>
                    <a:pt x="12142" y="1417"/>
                  </a:cubicBezTo>
                  <a:cubicBezTo>
                    <a:pt x="12676" y="1617"/>
                    <a:pt x="13210" y="1818"/>
                    <a:pt x="13743" y="2084"/>
                  </a:cubicBezTo>
                  <a:cubicBezTo>
                    <a:pt x="14277" y="2351"/>
                    <a:pt x="14777" y="2685"/>
                    <a:pt x="15278" y="3018"/>
                  </a:cubicBezTo>
                  <a:cubicBezTo>
                    <a:pt x="15745" y="3385"/>
                    <a:pt x="16245" y="3786"/>
                    <a:pt x="16679" y="4219"/>
                  </a:cubicBezTo>
                  <a:cubicBezTo>
                    <a:pt x="17112" y="4653"/>
                    <a:pt x="17513" y="5120"/>
                    <a:pt x="17880" y="5620"/>
                  </a:cubicBezTo>
                  <a:cubicBezTo>
                    <a:pt x="18580" y="6588"/>
                    <a:pt x="19147" y="7622"/>
                    <a:pt x="19514" y="8756"/>
                  </a:cubicBezTo>
                  <a:cubicBezTo>
                    <a:pt x="19681" y="9256"/>
                    <a:pt x="19848" y="9823"/>
                    <a:pt x="19948" y="10357"/>
                  </a:cubicBezTo>
                  <a:cubicBezTo>
                    <a:pt x="20115" y="11358"/>
                    <a:pt x="20181" y="12392"/>
                    <a:pt x="20148" y="13426"/>
                  </a:cubicBezTo>
                  <a:cubicBezTo>
                    <a:pt x="20081" y="14327"/>
                    <a:pt x="19914" y="15194"/>
                    <a:pt x="19648" y="16061"/>
                  </a:cubicBezTo>
                  <a:cubicBezTo>
                    <a:pt x="19247" y="17329"/>
                    <a:pt x="18680" y="18530"/>
                    <a:pt x="17913" y="19597"/>
                  </a:cubicBezTo>
                  <a:cubicBezTo>
                    <a:pt x="17379" y="20364"/>
                    <a:pt x="17046" y="20764"/>
                    <a:pt x="17079" y="20831"/>
                  </a:cubicBezTo>
                  <a:cubicBezTo>
                    <a:pt x="17082" y="20833"/>
                    <a:pt x="17087" y="20834"/>
                    <a:pt x="17092" y="20834"/>
                  </a:cubicBezTo>
                  <a:cubicBezTo>
                    <a:pt x="17189" y="20834"/>
                    <a:pt x="17611" y="20528"/>
                    <a:pt x="18213" y="19830"/>
                  </a:cubicBezTo>
                  <a:cubicBezTo>
                    <a:pt x="19081" y="18796"/>
                    <a:pt x="19781" y="17596"/>
                    <a:pt x="20248" y="16295"/>
                  </a:cubicBezTo>
                  <a:cubicBezTo>
                    <a:pt x="20582" y="15394"/>
                    <a:pt x="20782" y="14460"/>
                    <a:pt x="20882" y="13493"/>
                  </a:cubicBezTo>
                  <a:cubicBezTo>
                    <a:pt x="20982" y="12392"/>
                    <a:pt x="20949" y="11291"/>
                    <a:pt x="20782" y="10224"/>
                  </a:cubicBezTo>
                  <a:cubicBezTo>
                    <a:pt x="20682" y="9623"/>
                    <a:pt x="20548" y="9056"/>
                    <a:pt x="20348" y="8456"/>
                  </a:cubicBezTo>
                  <a:cubicBezTo>
                    <a:pt x="20148" y="7889"/>
                    <a:pt x="19914" y="7288"/>
                    <a:pt x="19648" y="6754"/>
                  </a:cubicBezTo>
                  <a:cubicBezTo>
                    <a:pt x="19347" y="6154"/>
                    <a:pt x="19014" y="5620"/>
                    <a:pt x="18614" y="5087"/>
                  </a:cubicBezTo>
                  <a:cubicBezTo>
                    <a:pt x="18213" y="4553"/>
                    <a:pt x="17780" y="4019"/>
                    <a:pt x="17313" y="3552"/>
                  </a:cubicBezTo>
                  <a:cubicBezTo>
                    <a:pt x="16846" y="3085"/>
                    <a:pt x="16345" y="2685"/>
                    <a:pt x="15812" y="2285"/>
                  </a:cubicBezTo>
                  <a:cubicBezTo>
                    <a:pt x="15278" y="1918"/>
                    <a:pt x="14711" y="1584"/>
                    <a:pt x="14144" y="1284"/>
                  </a:cubicBezTo>
                  <a:cubicBezTo>
                    <a:pt x="13577" y="1017"/>
                    <a:pt x="12976" y="783"/>
                    <a:pt x="12376" y="583"/>
                  </a:cubicBezTo>
                  <a:cubicBezTo>
                    <a:pt x="11809" y="383"/>
                    <a:pt x="11242" y="250"/>
                    <a:pt x="10641" y="150"/>
                  </a:cubicBezTo>
                  <a:cubicBezTo>
                    <a:pt x="10019" y="53"/>
                    <a:pt x="9375" y="1"/>
                    <a:pt x="8734"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17"/>
            <p:cNvSpPr/>
            <p:nvPr/>
          </p:nvSpPr>
          <p:spPr>
            <a:xfrm>
              <a:off x="5058775" y="2822475"/>
              <a:ext cx="374475" cy="339425"/>
            </a:xfrm>
            <a:custGeom>
              <a:avLst/>
              <a:gdLst/>
              <a:ahLst/>
              <a:cxnLst/>
              <a:rect l="l" t="t" r="r" b="b"/>
              <a:pathLst>
                <a:path w="14979" h="13577" extrusionOk="0">
                  <a:moveTo>
                    <a:pt x="8922" y="2814"/>
                  </a:moveTo>
                  <a:cubicBezTo>
                    <a:pt x="9244" y="2814"/>
                    <a:pt x="9611" y="2932"/>
                    <a:pt x="10008" y="3202"/>
                  </a:cubicBezTo>
                  <a:lnTo>
                    <a:pt x="8107" y="5037"/>
                  </a:lnTo>
                  <a:cubicBezTo>
                    <a:pt x="7740" y="4270"/>
                    <a:pt x="7606" y="3636"/>
                    <a:pt x="8040" y="3202"/>
                  </a:cubicBezTo>
                  <a:cubicBezTo>
                    <a:pt x="8267" y="2958"/>
                    <a:pt x="8568" y="2814"/>
                    <a:pt x="8922" y="2814"/>
                  </a:cubicBezTo>
                  <a:close/>
                  <a:moveTo>
                    <a:pt x="7139" y="8606"/>
                  </a:moveTo>
                  <a:cubicBezTo>
                    <a:pt x="7473" y="9373"/>
                    <a:pt x="7606" y="10007"/>
                    <a:pt x="7139" y="10474"/>
                  </a:cubicBezTo>
                  <a:cubicBezTo>
                    <a:pt x="6922" y="10674"/>
                    <a:pt x="6656" y="10791"/>
                    <a:pt x="6343" y="10791"/>
                  </a:cubicBezTo>
                  <a:cubicBezTo>
                    <a:pt x="6030" y="10791"/>
                    <a:pt x="5672" y="10674"/>
                    <a:pt x="5271" y="10407"/>
                  </a:cubicBezTo>
                  <a:lnTo>
                    <a:pt x="7139" y="8606"/>
                  </a:lnTo>
                  <a:close/>
                  <a:moveTo>
                    <a:pt x="13277" y="0"/>
                  </a:moveTo>
                  <a:lnTo>
                    <a:pt x="11809" y="1468"/>
                  </a:lnTo>
                  <a:cubicBezTo>
                    <a:pt x="10623" y="488"/>
                    <a:pt x="9455" y="57"/>
                    <a:pt x="8409" y="57"/>
                  </a:cubicBezTo>
                  <a:cubicBezTo>
                    <a:pt x="7426" y="57"/>
                    <a:pt x="6551" y="438"/>
                    <a:pt x="5872" y="1101"/>
                  </a:cubicBezTo>
                  <a:cubicBezTo>
                    <a:pt x="3970" y="2969"/>
                    <a:pt x="5071" y="5137"/>
                    <a:pt x="6172" y="6938"/>
                  </a:cubicBezTo>
                  <a:lnTo>
                    <a:pt x="3937" y="9140"/>
                  </a:lnTo>
                  <a:cubicBezTo>
                    <a:pt x="3103" y="8106"/>
                    <a:pt x="2569" y="6905"/>
                    <a:pt x="2369" y="5604"/>
                  </a:cubicBezTo>
                  <a:lnTo>
                    <a:pt x="1" y="6471"/>
                  </a:lnTo>
                  <a:cubicBezTo>
                    <a:pt x="168" y="7772"/>
                    <a:pt x="968" y="9440"/>
                    <a:pt x="2202" y="10841"/>
                  </a:cubicBezTo>
                  <a:lnTo>
                    <a:pt x="735" y="12242"/>
                  </a:lnTo>
                  <a:lnTo>
                    <a:pt x="2036" y="13576"/>
                  </a:lnTo>
                  <a:lnTo>
                    <a:pt x="3503" y="12142"/>
                  </a:lnTo>
                  <a:cubicBezTo>
                    <a:pt x="4685" y="13084"/>
                    <a:pt x="5839" y="13498"/>
                    <a:pt x="6873" y="13498"/>
                  </a:cubicBezTo>
                  <a:cubicBezTo>
                    <a:pt x="7854" y="13498"/>
                    <a:pt x="8726" y="13125"/>
                    <a:pt x="9408" y="12476"/>
                  </a:cubicBezTo>
                  <a:cubicBezTo>
                    <a:pt x="11276" y="10641"/>
                    <a:pt x="10175" y="8539"/>
                    <a:pt x="9074" y="6705"/>
                  </a:cubicBezTo>
                  <a:lnTo>
                    <a:pt x="11376" y="4503"/>
                  </a:lnTo>
                  <a:cubicBezTo>
                    <a:pt x="11976" y="5304"/>
                    <a:pt x="12410" y="6238"/>
                    <a:pt x="12677" y="7239"/>
                  </a:cubicBezTo>
                  <a:lnTo>
                    <a:pt x="14978" y="6305"/>
                  </a:lnTo>
                  <a:cubicBezTo>
                    <a:pt x="14645" y="4970"/>
                    <a:pt x="14011" y="3769"/>
                    <a:pt x="13144" y="2769"/>
                  </a:cubicBezTo>
                  <a:lnTo>
                    <a:pt x="14578" y="1334"/>
                  </a:lnTo>
                  <a:lnTo>
                    <a:pt x="13277"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17"/>
            <p:cNvSpPr/>
            <p:nvPr/>
          </p:nvSpPr>
          <p:spPr>
            <a:xfrm>
              <a:off x="3170775" y="3453125"/>
              <a:ext cx="866475" cy="826225"/>
            </a:xfrm>
            <a:custGeom>
              <a:avLst/>
              <a:gdLst/>
              <a:ahLst/>
              <a:cxnLst/>
              <a:rect l="l" t="t" r="r" b="b"/>
              <a:pathLst>
                <a:path w="34659" h="33049" extrusionOk="0">
                  <a:moveTo>
                    <a:pt x="16912" y="0"/>
                  </a:moveTo>
                  <a:cubicBezTo>
                    <a:pt x="15109" y="0"/>
                    <a:pt x="13274" y="298"/>
                    <a:pt x="11475" y="926"/>
                  </a:cubicBezTo>
                  <a:cubicBezTo>
                    <a:pt x="5137" y="3094"/>
                    <a:pt x="767" y="8898"/>
                    <a:pt x="367" y="15570"/>
                  </a:cubicBezTo>
                  <a:cubicBezTo>
                    <a:pt x="0" y="22241"/>
                    <a:pt x="3670" y="28479"/>
                    <a:pt x="9674" y="31381"/>
                  </a:cubicBezTo>
                  <a:cubicBezTo>
                    <a:pt x="11965" y="32501"/>
                    <a:pt x="14430" y="33048"/>
                    <a:pt x="16880" y="33048"/>
                  </a:cubicBezTo>
                  <a:cubicBezTo>
                    <a:pt x="20851" y="33048"/>
                    <a:pt x="24779" y="31611"/>
                    <a:pt x="27853" y="28846"/>
                  </a:cubicBezTo>
                  <a:cubicBezTo>
                    <a:pt x="32857" y="24410"/>
                    <a:pt x="34658" y="17405"/>
                    <a:pt x="32457" y="11100"/>
                  </a:cubicBezTo>
                  <a:cubicBezTo>
                    <a:pt x="30109" y="4267"/>
                    <a:pt x="23733" y="0"/>
                    <a:pt x="16912"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1" name="Google Shape;1201;p17"/>
            <p:cNvSpPr/>
            <p:nvPr/>
          </p:nvSpPr>
          <p:spPr>
            <a:xfrm>
              <a:off x="3271675" y="3551050"/>
              <a:ext cx="693800" cy="630475"/>
            </a:xfrm>
            <a:custGeom>
              <a:avLst/>
              <a:gdLst/>
              <a:ahLst/>
              <a:cxnLst/>
              <a:rect l="l" t="t" r="r" b="b"/>
              <a:pathLst>
                <a:path w="27752" h="25219" extrusionOk="0">
                  <a:moveTo>
                    <a:pt x="12884" y="0"/>
                  </a:moveTo>
                  <a:cubicBezTo>
                    <a:pt x="11508" y="0"/>
                    <a:pt x="10110" y="229"/>
                    <a:pt x="8740" y="712"/>
                  </a:cubicBezTo>
                  <a:cubicBezTo>
                    <a:pt x="3903" y="2380"/>
                    <a:pt x="568" y="6783"/>
                    <a:pt x="267" y="11853"/>
                  </a:cubicBezTo>
                  <a:cubicBezTo>
                    <a:pt x="0" y="16957"/>
                    <a:pt x="2769" y="21693"/>
                    <a:pt x="7372" y="23928"/>
                  </a:cubicBezTo>
                  <a:cubicBezTo>
                    <a:pt x="9215" y="24816"/>
                    <a:pt x="11085" y="25218"/>
                    <a:pt x="12889" y="25218"/>
                  </a:cubicBezTo>
                  <a:cubicBezTo>
                    <a:pt x="20983" y="25218"/>
                    <a:pt x="27752" y="17124"/>
                    <a:pt x="24751" y="8451"/>
                  </a:cubicBezTo>
                  <a:cubicBezTo>
                    <a:pt x="22932" y="3256"/>
                    <a:pt x="18070" y="0"/>
                    <a:pt x="12884" y="0"/>
                  </a:cubicBez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2" name="Google Shape;1202;p17"/>
            <p:cNvSpPr/>
            <p:nvPr/>
          </p:nvSpPr>
          <p:spPr>
            <a:xfrm>
              <a:off x="3267500" y="3539100"/>
              <a:ext cx="620475" cy="438425"/>
            </a:xfrm>
            <a:custGeom>
              <a:avLst/>
              <a:gdLst/>
              <a:ahLst/>
              <a:cxnLst/>
              <a:rect l="l" t="t" r="r" b="b"/>
              <a:pathLst>
                <a:path w="24819" h="17537" extrusionOk="0">
                  <a:moveTo>
                    <a:pt x="13179" y="0"/>
                  </a:moveTo>
                  <a:cubicBezTo>
                    <a:pt x="12907" y="0"/>
                    <a:pt x="12639" y="8"/>
                    <a:pt x="12376" y="22"/>
                  </a:cubicBezTo>
                  <a:cubicBezTo>
                    <a:pt x="11676" y="56"/>
                    <a:pt x="11009" y="122"/>
                    <a:pt x="10341" y="256"/>
                  </a:cubicBezTo>
                  <a:cubicBezTo>
                    <a:pt x="9674" y="389"/>
                    <a:pt x="9007" y="589"/>
                    <a:pt x="8340" y="856"/>
                  </a:cubicBezTo>
                  <a:cubicBezTo>
                    <a:pt x="7673" y="1090"/>
                    <a:pt x="7039" y="1390"/>
                    <a:pt x="6439" y="1757"/>
                  </a:cubicBezTo>
                  <a:cubicBezTo>
                    <a:pt x="5872" y="2090"/>
                    <a:pt x="5304" y="2491"/>
                    <a:pt x="4771" y="2924"/>
                  </a:cubicBezTo>
                  <a:cubicBezTo>
                    <a:pt x="4270" y="3325"/>
                    <a:pt x="3803" y="3792"/>
                    <a:pt x="3370" y="4259"/>
                  </a:cubicBezTo>
                  <a:cubicBezTo>
                    <a:pt x="2936" y="4726"/>
                    <a:pt x="2569" y="5226"/>
                    <a:pt x="2202" y="5760"/>
                  </a:cubicBezTo>
                  <a:cubicBezTo>
                    <a:pt x="1001" y="7561"/>
                    <a:pt x="301" y="9662"/>
                    <a:pt x="134" y="11831"/>
                  </a:cubicBezTo>
                  <a:cubicBezTo>
                    <a:pt x="1" y="13265"/>
                    <a:pt x="167" y="14733"/>
                    <a:pt x="601" y="16100"/>
                  </a:cubicBezTo>
                  <a:cubicBezTo>
                    <a:pt x="892" y="17037"/>
                    <a:pt x="1151" y="17536"/>
                    <a:pt x="1228" y="17536"/>
                  </a:cubicBezTo>
                  <a:cubicBezTo>
                    <a:pt x="1231" y="17536"/>
                    <a:pt x="1233" y="17536"/>
                    <a:pt x="1235" y="17535"/>
                  </a:cubicBezTo>
                  <a:cubicBezTo>
                    <a:pt x="1302" y="17501"/>
                    <a:pt x="1135" y="17001"/>
                    <a:pt x="968" y="16034"/>
                  </a:cubicBezTo>
                  <a:cubicBezTo>
                    <a:pt x="701" y="14666"/>
                    <a:pt x="634" y="13265"/>
                    <a:pt x="801" y="11897"/>
                  </a:cubicBezTo>
                  <a:cubicBezTo>
                    <a:pt x="935" y="10963"/>
                    <a:pt x="1135" y="10029"/>
                    <a:pt x="1468" y="9162"/>
                  </a:cubicBezTo>
                  <a:cubicBezTo>
                    <a:pt x="1835" y="8128"/>
                    <a:pt x="2336" y="7161"/>
                    <a:pt x="2936" y="6293"/>
                  </a:cubicBezTo>
                  <a:cubicBezTo>
                    <a:pt x="3270" y="5793"/>
                    <a:pt x="3637" y="5326"/>
                    <a:pt x="4037" y="4926"/>
                  </a:cubicBezTo>
                  <a:cubicBezTo>
                    <a:pt x="4437" y="4459"/>
                    <a:pt x="4904" y="4025"/>
                    <a:pt x="5371" y="3658"/>
                  </a:cubicBezTo>
                  <a:cubicBezTo>
                    <a:pt x="5872" y="3258"/>
                    <a:pt x="6372" y="2891"/>
                    <a:pt x="6939" y="2591"/>
                  </a:cubicBezTo>
                  <a:cubicBezTo>
                    <a:pt x="7506" y="2290"/>
                    <a:pt x="8073" y="1990"/>
                    <a:pt x="8674" y="1757"/>
                  </a:cubicBezTo>
                  <a:cubicBezTo>
                    <a:pt x="9307" y="1523"/>
                    <a:pt x="9908" y="1356"/>
                    <a:pt x="10542" y="1223"/>
                  </a:cubicBezTo>
                  <a:cubicBezTo>
                    <a:pt x="11364" y="1045"/>
                    <a:pt x="12187" y="956"/>
                    <a:pt x="13010" y="956"/>
                  </a:cubicBezTo>
                  <a:cubicBezTo>
                    <a:pt x="13421" y="956"/>
                    <a:pt x="13833" y="978"/>
                    <a:pt x="14244" y="1023"/>
                  </a:cubicBezTo>
                  <a:cubicBezTo>
                    <a:pt x="14811" y="1056"/>
                    <a:pt x="15412" y="1156"/>
                    <a:pt x="15979" y="1290"/>
                  </a:cubicBezTo>
                  <a:cubicBezTo>
                    <a:pt x="17013" y="1557"/>
                    <a:pt x="18047" y="1924"/>
                    <a:pt x="18981" y="2457"/>
                  </a:cubicBezTo>
                  <a:cubicBezTo>
                    <a:pt x="19815" y="2891"/>
                    <a:pt x="20582" y="3425"/>
                    <a:pt x="21316" y="4058"/>
                  </a:cubicBezTo>
                  <a:cubicBezTo>
                    <a:pt x="22350" y="4992"/>
                    <a:pt x="23251" y="6060"/>
                    <a:pt x="23951" y="7227"/>
                  </a:cubicBezTo>
                  <a:cubicBezTo>
                    <a:pt x="24436" y="8067"/>
                    <a:pt x="24670" y="8563"/>
                    <a:pt x="24745" y="8563"/>
                  </a:cubicBezTo>
                  <a:cubicBezTo>
                    <a:pt x="24747" y="8563"/>
                    <a:pt x="24750" y="8563"/>
                    <a:pt x="24752" y="8562"/>
                  </a:cubicBezTo>
                  <a:cubicBezTo>
                    <a:pt x="24818" y="8528"/>
                    <a:pt x="24685" y="7995"/>
                    <a:pt x="24285" y="7027"/>
                  </a:cubicBezTo>
                  <a:cubicBezTo>
                    <a:pt x="23651" y="5726"/>
                    <a:pt x="22817" y="4559"/>
                    <a:pt x="21783" y="3558"/>
                  </a:cubicBezTo>
                  <a:cubicBezTo>
                    <a:pt x="21049" y="2858"/>
                    <a:pt x="20248" y="2257"/>
                    <a:pt x="19381" y="1723"/>
                  </a:cubicBezTo>
                  <a:cubicBezTo>
                    <a:pt x="18380" y="1156"/>
                    <a:pt x="17313" y="723"/>
                    <a:pt x="16179" y="422"/>
                  </a:cubicBezTo>
                  <a:cubicBezTo>
                    <a:pt x="15578" y="256"/>
                    <a:pt x="14945" y="156"/>
                    <a:pt x="14344" y="56"/>
                  </a:cubicBezTo>
                  <a:cubicBezTo>
                    <a:pt x="13953" y="16"/>
                    <a:pt x="13563" y="0"/>
                    <a:pt x="13179"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3" name="Google Shape;1203;p17"/>
            <p:cNvSpPr/>
            <p:nvPr/>
          </p:nvSpPr>
          <p:spPr>
            <a:xfrm>
              <a:off x="3431800" y="3649725"/>
              <a:ext cx="344425" cy="449500"/>
            </a:xfrm>
            <a:custGeom>
              <a:avLst/>
              <a:gdLst/>
              <a:ahLst/>
              <a:cxnLst/>
              <a:rect l="l" t="t" r="r" b="b"/>
              <a:pathLst>
                <a:path w="13777" h="17980" extrusionOk="0">
                  <a:moveTo>
                    <a:pt x="4470" y="5171"/>
                  </a:moveTo>
                  <a:lnTo>
                    <a:pt x="5437" y="7773"/>
                  </a:lnTo>
                  <a:cubicBezTo>
                    <a:pt x="5366" y="7775"/>
                    <a:pt x="5295" y="7777"/>
                    <a:pt x="5226" y="7777"/>
                  </a:cubicBezTo>
                  <a:cubicBezTo>
                    <a:pt x="4428" y="7777"/>
                    <a:pt x="3818" y="7591"/>
                    <a:pt x="3603" y="7039"/>
                  </a:cubicBezTo>
                  <a:cubicBezTo>
                    <a:pt x="3402" y="6438"/>
                    <a:pt x="3603" y="5738"/>
                    <a:pt x="4470" y="5171"/>
                  </a:cubicBezTo>
                  <a:close/>
                  <a:moveTo>
                    <a:pt x="8406" y="10274"/>
                  </a:moveTo>
                  <a:cubicBezTo>
                    <a:pt x="9307" y="10274"/>
                    <a:pt x="9974" y="10441"/>
                    <a:pt x="10207" y="11075"/>
                  </a:cubicBezTo>
                  <a:cubicBezTo>
                    <a:pt x="10407" y="11675"/>
                    <a:pt x="10207" y="12276"/>
                    <a:pt x="9340" y="12810"/>
                  </a:cubicBezTo>
                  <a:lnTo>
                    <a:pt x="8406" y="10274"/>
                  </a:lnTo>
                  <a:close/>
                  <a:moveTo>
                    <a:pt x="4703" y="0"/>
                  </a:moveTo>
                  <a:lnTo>
                    <a:pt x="2869" y="668"/>
                  </a:lnTo>
                  <a:lnTo>
                    <a:pt x="3603" y="2702"/>
                  </a:lnTo>
                  <a:cubicBezTo>
                    <a:pt x="801" y="4103"/>
                    <a:pt x="0" y="6272"/>
                    <a:pt x="701" y="8240"/>
                  </a:cubicBezTo>
                  <a:cubicBezTo>
                    <a:pt x="1408" y="10166"/>
                    <a:pt x="2953" y="10595"/>
                    <a:pt x="4594" y="10595"/>
                  </a:cubicBezTo>
                  <a:cubicBezTo>
                    <a:pt x="5197" y="10595"/>
                    <a:pt x="5813" y="10537"/>
                    <a:pt x="6405" y="10475"/>
                  </a:cubicBezTo>
                  <a:lnTo>
                    <a:pt x="7539" y="13543"/>
                  </a:lnTo>
                  <a:cubicBezTo>
                    <a:pt x="6872" y="13727"/>
                    <a:pt x="6188" y="13819"/>
                    <a:pt x="5504" y="13819"/>
                  </a:cubicBezTo>
                  <a:cubicBezTo>
                    <a:pt x="4820" y="13819"/>
                    <a:pt x="4136" y="13727"/>
                    <a:pt x="3469" y="13543"/>
                  </a:cubicBezTo>
                  <a:lnTo>
                    <a:pt x="3302" y="16179"/>
                  </a:lnTo>
                  <a:cubicBezTo>
                    <a:pt x="3860" y="16350"/>
                    <a:pt x="4534" y="16436"/>
                    <a:pt x="5269" y="16436"/>
                  </a:cubicBezTo>
                  <a:cubicBezTo>
                    <a:pt x="6249" y="16436"/>
                    <a:pt x="7339" y="16283"/>
                    <a:pt x="8406" y="15978"/>
                  </a:cubicBezTo>
                  <a:lnTo>
                    <a:pt x="9140" y="17980"/>
                  </a:lnTo>
                  <a:lnTo>
                    <a:pt x="10975" y="17313"/>
                  </a:lnTo>
                  <a:lnTo>
                    <a:pt x="10241" y="15245"/>
                  </a:lnTo>
                  <a:cubicBezTo>
                    <a:pt x="12976" y="13844"/>
                    <a:pt x="13777" y="11675"/>
                    <a:pt x="13076" y="9774"/>
                  </a:cubicBezTo>
                  <a:cubicBezTo>
                    <a:pt x="12397" y="7883"/>
                    <a:pt x="10890" y="7437"/>
                    <a:pt x="9271" y="7437"/>
                  </a:cubicBezTo>
                  <a:cubicBezTo>
                    <a:pt x="8663" y="7437"/>
                    <a:pt x="8040" y="7500"/>
                    <a:pt x="7439" y="7572"/>
                  </a:cubicBezTo>
                  <a:lnTo>
                    <a:pt x="6305" y="4437"/>
                  </a:lnTo>
                  <a:cubicBezTo>
                    <a:pt x="6881" y="4307"/>
                    <a:pt x="7468" y="4239"/>
                    <a:pt x="8059" y="4239"/>
                  </a:cubicBezTo>
                  <a:cubicBezTo>
                    <a:pt x="8529" y="4239"/>
                    <a:pt x="9001" y="4282"/>
                    <a:pt x="9473" y="4370"/>
                  </a:cubicBezTo>
                  <a:lnTo>
                    <a:pt x="9574" y="1768"/>
                  </a:lnTo>
                  <a:cubicBezTo>
                    <a:pt x="9040" y="1679"/>
                    <a:pt x="8506" y="1634"/>
                    <a:pt x="7977" y="1634"/>
                  </a:cubicBezTo>
                  <a:cubicBezTo>
                    <a:pt x="7115" y="1634"/>
                    <a:pt x="6263" y="1754"/>
                    <a:pt x="5437" y="2002"/>
                  </a:cubicBezTo>
                  <a:lnTo>
                    <a:pt x="4703"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4" name="Google Shape;1204;p17"/>
            <p:cNvSpPr/>
            <p:nvPr/>
          </p:nvSpPr>
          <p:spPr>
            <a:xfrm>
              <a:off x="1693050" y="2368775"/>
              <a:ext cx="723050" cy="693250"/>
            </a:xfrm>
            <a:custGeom>
              <a:avLst/>
              <a:gdLst/>
              <a:ahLst/>
              <a:cxnLst/>
              <a:rect l="l" t="t" r="r" b="b"/>
              <a:pathLst>
                <a:path w="28922" h="27730" extrusionOk="0">
                  <a:moveTo>
                    <a:pt x="14963" y="0"/>
                  </a:moveTo>
                  <a:cubicBezTo>
                    <a:pt x="14901" y="0"/>
                    <a:pt x="14839" y="1"/>
                    <a:pt x="14778" y="2"/>
                  </a:cubicBezTo>
                  <a:cubicBezTo>
                    <a:pt x="9174" y="68"/>
                    <a:pt x="4170" y="3504"/>
                    <a:pt x="2069" y="8708"/>
                  </a:cubicBezTo>
                  <a:cubicBezTo>
                    <a:pt x="0" y="13945"/>
                    <a:pt x="1268" y="19883"/>
                    <a:pt x="5304" y="23785"/>
                  </a:cubicBezTo>
                  <a:cubicBezTo>
                    <a:pt x="7931" y="26368"/>
                    <a:pt x="11419" y="27730"/>
                    <a:pt x="14958" y="27730"/>
                  </a:cubicBezTo>
                  <a:cubicBezTo>
                    <a:pt x="16813" y="27730"/>
                    <a:pt x="18682" y="27356"/>
                    <a:pt x="20448" y="26587"/>
                  </a:cubicBezTo>
                  <a:cubicBezTo>
                    <a:pt x="25585" y="24386"/>
                    <a:pt x="28921" y="19249"/>
                    <a:pt x="28821" y="13645"/>
                  </a:cubicBezTo>
                  <a:cubicBezTo>
                    <a:pt x="28722" y="6068"/>
                    <a:pt x="22518" y="0"/>
                    <a:pt x="14963"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17"/>
            <p:cNvSpPr/>
            <p:nvPr/>
          </p:nvSpPr>
          <p:spPr>
            <a:xfrm>
              <a:off x="1713900" y="2450500"/>
              <a:ext cx="619400" cy="529225"/>
            </a:xfrm>
            <a:custGeom>
              <a:avLst/>
              <a:gdLst/>
              <a:ahLst/>
              <a:cxnLst/>
              <a:rect l="l" t="t" r="r" b="b"/>
              <a:pathLst>
                <a:path w="24776" h="21169" extrusionOk="0">
                  <a:moveTo>
                    <a:pt x="14133" y="1"/>
                  </a:moveTo>
                  <a:cubicBezTo>
                    <a:pt x="14092" y="1"/>
                    <a:pt x="14051" y="1"/>
                    <a:pt x="14010" y="2"/>
                  </a:cubicBezTo>
                  <a:cubicBezTo>
                    <a:pt x="4570" y="102"/>
                    <a:pt x="0" y="11577"/>
                    <a:pt x="6738" y="18148"/>
                  </a:cubicBezTo>
                  <a:cubicBezTo>
                    <a:pt x="8879" y="20235"/>
                    <a:pt x="11483" y="21168"/>
                    <a:pt x="14037" y="21168"/>
                  </a:cubicBezTo>
                  <a:cubicBezTo>
                    <a:pt x="19523" y="21168"/>
                    <a:pt x="24776" y="16862"/>
                    <a:pt x="24685" y="10442"/>
                  </a:cubicBezTo>
                  <a:cubicBezTo>
                    <a:pt x="24618" y="4646"/>
                    <a:pt x="19882" y="1"/>
                    <a:pt x="14133" y="1"/>
                  </a:cubicBez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17"/>
            <p:cNvSpPr/>
            <p:nvPr/>
          </p:nvSpPr>
          <p:spPr>
            <a:xfrm>
              <a:off x="1798950" y="2440525"/>
              <a:ext cx="534575" cy="285225"/>
            </a:xfrm>
            <a:custGeom>
              <a:avLst/>
              <a:gdLst/>
              <a:ahLst/>
              <a:cxnLst/>
              <a:rect l="l" t="t" r="r" b="b"/>
              <a:pathLst>
                <a:path w="21383" h="11409" extrusionOk="0">
                  <a:moveTo>
                    <a:pt x="10241" y="0"/>
                  </a:moveTo>
                  <a:cubicBezTo>
                    <a:pt x="9641" y="34"/>
                    <a:pt x="9074" y="134"/>
                    <a:pt x="8507" y="234"/>
                  </a:cubicBezTo>
                  <a:cubicBezTo>
                    <a:pt x="7406" y="467"/>
                    <a:pt x="6339" y="868"/>
                    <a:pt x="5371" y="1435"/>
                  </a:cubicBezTo>
                  <a:cubicBezTo>
                    <a:pt x="4904" y="1668"/>
                    <a:pt x="4471" y="1968"/>
                    <a:pt x="4037" y="2302"/>
                  </a:cubicBezTo>
                  <a:cubicBezTo>
                    <a:pt x="3303" y="2902"/>
                    <a:pt x="2603" y="3603"/>
                    <a:pt x="2036" y="4404"/>
                  </a:cubicBezTo>
                  <a:cubicBezTo>
                    <a:pt x="1535" y="5071"/>
                    <a:pt x="1102" y="5805"/>
                    <a:pt x="768" y="6572"/>
                  </a:cubicBezTo>
                  <a:cubicBezTo>
                    <a:pt x="301" y="7706"/>
                    <a:pt x="67" y="8907"/>
                    <a:pt x="34" y="10108"/>
                  </a:cubicBezTo>
                  <a:cubicBezTo>
                    <a:pt x="1" y="10975"/>
                    <a:pt x="67" y="11409"/>
                    <a:pt x="134" y="11409"/>
                  </a:cubicBezTo>
                  <a:cubicBezTo>
                    <a:pt x="201" y="11409"/>
                    <a:pt x="234" y="10975"/>
                    <a:pt x="334" y="10141"/>
                  </a:cubicBezTo>
                  <a:cubicBezTo>
                    <a:pt x="468" y="8973"/>
                    <a:pt x="801" y="7839"/>
                    <a:pt x="1302" y="6805"/>
                  </a:cubicBezTo>
                  <a:cubicBezTo>
                    <a:pt x="1635" y="6071"/>
                    <a:pt x="2069" y="5404"/>
                    <a:pt x="2569" y="4770"/>
                  </a:cubicBezTo>
                  <a:cubicBezTo>
                    <a:pt x="3103" y="4070"/>
                    <a:pt x="3770" y="3436"/>
                    <a:pt x="4504" y="2869"/>
                  </a:cubicBezTo>
                  <a:cubicBezTo>
                    <a:pt x="4904" y="2569"/>
                    <a:pt x="5305" y="2302"/>
                    <a:pt x="5738" y="2102"/>
                  </a:cubicBezTo>
                  <a:cubicBezTo>
                    <a:pt x="6205" y="1835"/>
                    <a:pt x="6672" y="1635"/>
                    <a:pt x="7139" y="1435"/>
                  </a:cubicBezTo>
                  <a:cubicBezTo>
                    <a:pt x="7640" y="1268"/>
                    <a:pt x="8140" y="1135"/>
                    <a:pt x="8674" y="1034"/>
                  </a:cubicBezTo>
                  <a:cubicBezTo>
                    <a:pt x="9207" y="934"/>
                    <a:pt x="9741" y="868"/>
                    <a:pt x="10275" y="834"/>
                  </a:cubicBezTo>
                  <a:cubicBezTo>
                    <a:pt x="10418" y="825"/>
                    <a:pt x="10563" y="821"/>
                    <a:pt x="10710" y="821"/>
                  </a:cubicBezTo>
                  <a:cubicBezTo>
                    <a:pt x="11110" y="821"/>
                    <a:pt x="11519" y="852"/>
                    <a:pt x="11909" y="901"/>
                  </a:cubicBezTo>
                  <a:cubicBezTo>
                    <a:pt x="12443" y="934"/>
                    <a:pt x="12943" y="1034"/>
                    <a:pt x="13477" y="1201"/>
                  </a:cubicBezTo>
                  <a:cubicBezTo>
                    <a:pt x="13944" y="1335"/>
                    <a:pt x="14444" y="1501"/>
                    <a:pt x="14911" y="1702"/>
                  </a:cubicBezTo>
                  <a:cubicBezTo>
                    <a:pt x="15345" y="1902"/>
                    <a:pt x="15779" y="2135"/>
                    <a:pt x="16212" y="2402"/>
                  </a:cubicBezTo>
                  <a:cubicBezTo>
                    <a:pt x="17647" y="3303"/>
                    <a:pt x="18881" y="4537"/>
                    <a:pt x="19748" y="6038"/>
                  </a:cubicBezTo>
                  <a:cubicBezTo>
                    <a:pt x="20315" y="7039"/>
                    <a:pt x="20749" y="8106"/>
                    <a:pt x="20982" y="9240"/>
                  </a:cubicBezTo>
                  <a:cubicBezTo>
                    <a:pt x="21183" y="10041"/>
                    <a:pt x="21216" y="10508"/>
                    <a:pt x="21283" y="10508"/>
                  </a:cubicBezTo>
                  <a:cubicBezTo>
                    <a:pt x="21316" y="10508"/>
                    <a:pt x="21383" y="10041"/>
                    <a:pt x="21283" y="9174"/>
                  </a:cubicBezTo>
                  <a:cubicBezTo>
                    <a:pt x="21149" y="7973"/>
                    <a:pt x="20782" y="6805"/>
                    <a:pt x="20215" y="5738"/>
                  </a:cubicBezTo>
                  <a:cubicBezTo>
                    <a:pt x="19815" y="4971"/>
                    <a:pt x="19348" y="4270"/>
                    <a:pt x="18781" y="3636"/>
                  </a:cubicBezTo>
                  <a:cubicBezTo>
                    <a:pt x="18147" y="2936"/>
                    <a:pt x="17413" y="2269"/>
                    <a:pt x="16579" y="1735"/>
                  </a:cubicBezTo>
                  <a:cubicBezTo>
                    <a:pt x="16146" y="1468"/>
                    <a:pt x="15679" y="1201"/>
                    <a:pt x="15212" y="1001"/>
                  </a:cubicBezTo>
                  <a:cubicBezTo>
                    <a:pt x="14711" y="768"/>
                    <a:pt x="14211" y="567"/>
                    <a:pt x="13677" y="434"/>
                  </a:cubicBezTo>
                  <a:cubicBezTo>
                    <a:pt x="13110" y="267"/>
                    <a:pt x="12576" y="167"/>
                    <a:pt x="12009" y="67"/>
                  </a:cubicBezTo>
                  <a:cubicBezTo>
                    <a:pt x="11409" y="34"/>
                    <a:pt x="10842" y="0"/>
                    <a:pt x="10241" y="0"/>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17"/>
            <p:cNvSpPr/>
            <p:nvPr/>
          </p:nvSpPr>
          <p:spPr>
            <a:xfrm>
              <a:off x="1954075" y="2531425"/>
              <a:ext cx="239350" cy="387800"/>
            </a:xfrm>
            <a:custGeom>
              <a:avLst/>
              <a:gdLst/>
              <a:ahLst/>
              <a:cxnLst/>
              <a:rect l="l" t="t" r="r" b="b"/>
              <a:pathLst>
                <a:path w="9574" h="15512" extrusionOk="0">
                  <a:moveTo>
                    <a:pt x="3903" y="4070"/>
                  </a:moveTo>
                  <a:lnTo>
                    <a:pt x="3970" y="6405"/>
                  </a:lnTo>
                  <a:cubicBezTo>
                    <a:pt x="3236" y="6171"/>
                    <a:pt x="2735" y="5871"/>
                    <a:pt x="2702" y="5304"/>
                  </a:cubicBezTo>
                  <a:cubicBezTo>
                    <a:pt x="2702" y="4770"/>
                    <a:pt x="3036" y="4270"/>
                    <a:pt x="3903" y="4070"/>
                  </a:cubicBezTo>
                  <a:close/>
                  <a:moveTo>
                    <a:pt x="5671" y="9174"/>
                  </a:moveTo>
                  <a:lnTo>
                    <a:pt x="5671" y="9174"/>
                  </a:lnTo>
                  <a:cubicBezTo>
                    <a:pt x="6371" y="9407"/>
                    <a:pt x="6872" y="9707"/>
                    <a:pt x="6872" y="10274"/>
                  </a:cubicBezTo>
                  <a:cubicBezTo>
                    <a:pt x="6905" y="10808"/>
                    <a:pt x="6572" y="11275"/>
                    <a:pt x="5738" y="11442"/>
                  </a:cubicBezTo>
                  <a:lnTo>
                    <a:pt x="5671" y="9174"/>
                  </a:lnTo>
                  <a:close/>
                  <a:moveTo>
                    <a:pt x="5404" y="0"/>
                  </a:moveTo>
                  <a:lnTo>
                    <a:pt x="3770" y="67"/>
                  </a:lnTo>
                  <a:lnTo>
                    <a:pt x="3803" y="1868"/>
                  </a:lnTo>
                  <a:cubicBezTo>
                    <a:pt x="1234" y="2235"/>
                    <a:pt x="0" y="3770"/>
                    <a:pt x="67" y="5504"/>
                  </a:cubicBezTo>
                  <a:cubicBezTo>
                    <a:pt x="134" y="7873"/>
                    <a:pt x="2168" y="8406"/>
                    <a:pt x="4003" y="8807"/>
                  </a:cubicBezTo>
                  <a:lnTo>
                    <a:pt x="4070" y="11542"/>
                  </a:lnTo>
                  <a:cubicBezTo>
                    <a:pt x="2936" y="11475"/>
                    <a:pt x="1835" y="11108"/>
                    <a:pt x="867" y="10474"/>
                  </a:cubicBezTo>
                  <a:lnTo>
                    <a:pt x="34" y="12509"/>
                  </a:lnTo>
                  <a:cubicBezTo>
                    <a:pt x="934" y="13176"/>
                    <a:pt x="2535" y="13643"/>
                    <a:pt x="4136" y="13710"/>
                  </a:cubicBezTo>
                  <a:lnTo>
                    <a:pt x="4203" y="15511"/>
                  </a:lnTo>
                  <a:lnTo>
                    <a:pt x="5838" y="15445"/>
                  </a:lnTo>
                  <a:lnTo>
                    <a:pt x="5804" y="13610"/>
                  </a:lnTo>
                  <a:cubicBezTo>
                    <a:pt x="8373" y="13243"/>
                    <a:pt x="9574" y="11709"/>
                    <a:pt x="9507" y="10007"/>
                  </a:cubicBezTo>
                  <a:cubicBezTo>
                    <a:pt x="9440" y="7706"/>
                    <a:pt x="7405" y="7139"/>
                    <a:pt x="5571" y="6772"/>
                  </a:cubicBezTo>
                  <a:lnTo>
                    <a:pt x="5504" y="3970"/>
                  </a:lnTo>
                  <a:lnTo>
                    <a:pt x="5504" y="3970"/>
                  </a:lnTo>
                  <a:cubicBezTo>
                    <a:pt x="6405" y="4070"/>
                    <a:pt x="7272" y="4337"/>
                    <a:pt x="8039" y="4770"/>
                  </a:cubicBezTo>
                  <a:lnTo>
                    <a:pt x="8806" y="2702"/>
                  </a:lnTo>
                  <a:cubicBezTo>
                    <a:pt x="7772" y="2135"/>
                    <a:pt x="6638" y="1835"/>
                    <a:pt x="5437" y="1802"/>
                  </a:cubicBezTo>
                  <a:lnTo>
                    <a:pt x="5404"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17"/>
            <p:cNvSpPr/>
            <p:nvPr/>
          </p:nvSpPr>
          <p:spPr>
            <a:xfrm>
              <a:off x="3712825" y="763500"/>
              <a:ext cx="381950" cy="617125"/>
            </a:xfrm>
            <a:custGeom>
              <a:avLst/>
              <a:gdLst/>
              <a:ahLst/>
              <a:cxnLst/>
              <a:rect l="l" t="t" r="r" b="b"/>
              <a:pathLst>
                <a:path w="15278" h="24685" extrusionOk="0">
                  <a:moveTo>
                    <a:pt x="3203" y="0"/>
                  </a:moveTo>
                  <a:cubicBezTo>
                    <a:pt x="2135" y="0"/>
                    <a:pt x="1034" y="133"/>
                    <a:pt x="0" y="434"/>
                  </a:cubicBezTo>
                  <a:cubicBezTo>
                    <a:pt x="5237" y="1935"/>
                    <a:pt x="8840" y="6738"/>
                    <a:pt x="8840" y="12175"/>
                  </a:cubicBezTo>
                  <a:cubicBezTo>
                    <a:pt x="8840" y="17613"/>
                    <a:pt x="5237" y="22383"/>
                    <a:pt x="0" y="23884"/>
                  </a:cubicBezTo>
                  <a:cubicBezTo>
                    <a:pt x="1053" y="24188"/>
                    <a:pt x="2134" y="24336"/>
                    <a:pt x="3213" y="24336"/>
                  </a:cubicBezTo>
                  <a:cubicBezTo>
                    <a:pt x="5448" y="24336"/>
                    <a:pt x="7672" y="23698"/>
                    <a:pt x="9607" y="22483"/>
                  </a:cubicBezTo>
                  <a:lnTo>
                    <a:pt x="15245" y="24684"/>
                  </a:lnTo>
                  <a:lnTo>
                    <a:pt x="15245" y="24684"/>
                  </a:lnTo>
                  <a:lnTo>
                    <a:pt x="13710" y="18146"/>
                  </a:lnTo>
                  <a:cubicBezTo>
                    <a:pt x="14711" y="16312"/>
                    <a:pt x="15245" y="14244"/>
                    <a:pt x="15245" y="12175"/>
                  </a:cubicBezTo>
                  <a:cubicBezTo>
                    <a:pt x="15278" y="5471"/>
                    <a:pt x="9907" y="33"/>
                    <a:pt x="3203" y="0"/>
                  </a:cubicBezTo>
                  <a:close/>
                </a:path>
              </a:pathLst>
            </a:custGeom>
            <a:solidFill>
              <a:srgbClr val="EBEBE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17"/>
            <p:cNvSpPr/>
            <p:nvPr/>
          </p:nvSpPr>
          <p:spPr>
            <a:xfrm rot="10800000" flipH="1">
              <a:off x="1582115" y="5108850"/>
              <a:ext cx="7003198" cy="16313"/>
            </a:xfrm>
            <a:custGeom>
              <a:avLst/>
              <a:gdLst/>
              <a:ahLst/>
              <a:cxnLst/>
              <a:rect l="l" t="t" r="r" b="b"/>
              <a:pathLst>
                <a:path w="177128" h="234" extrusionOk="0">
                  <a:moveTo>
                    <a:pt x="88564" y="0"/>
                  </a:moveTo>
                  <a:cubicBezTo>
                    <a:pt x="39663" y="0"/>
                    <a:pt x="1" y="67"/>
                    <a:pt x="1" y="134"/>
                  </a:cubicBezTo>
                  <a:cubicBezTo>
                    <a:pt x="1" y="167"/>
                    <a:pt x="39663" y="234"/>
                    <a:pt x="88564" y="234"/>
                  </a:cubicBezTo>
                  <a:cubicBezTo>
                    <a:pt x="137466" y="234"/>
                    <a:pt x="177127" y="167"/>
                    <a:pt x="177127" y="134"/>
                  </a:cubicBezTo>
                  <a:cubicBezTo>
                    <a:pt x="177127" y="67"/>
                    <a:pt x="137499" y="0"/>
                    <a:pt x="8856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17"/>
            <p:cNvSpPr/>
            <p:nvPr/>
          </p:nvSpPr>
          <p:spPr>
            <a:xfrm>
              <a:off x="2586175" y="4793875"/>
              <a:ext cx="268550" cy="497175"/>
            </a:xfrm>
            <a:custGeom>
              <a:avLst/>
              <a:gdLst/>
              <a:ahLst/>
              <a:cxnLst/>
              <a:rect l="l" t="t" r="r" b="b"/>
              <a:pathLst>
                <a:path w="10742" h="19887" extrusionOk="0">
                  <a:moveTo>
                    <a:pt x="7573" y="0"/>
                  </a:moveTo>
                  <a:lnTo>
                    <a:pt x="1" y="1235"/>
                  </a:lnTo>
                  <a:cubicBezTo>
                    <a:pt x="1" y="1235"/>
                    <a:pt x="1102" y="11275"/>
                    <a:pt x="1102" y="12142"/>
                  </a:cubicBezTo>
                  <a:cubicBezTo>
                    <a:pt x="1068" y="12910"/>
                    <a:pt x="7173" y="18213"/>
                    <a:pt x="8841" y="19614"/>
                  </a:cubicBezTo>
                  <a:cubicBezTo>
                    <a:pt x="9038" y="19787"/>
                    <a:pt x="9289" y="19887"/>
                    <a:pt x="9542" y="19887"/>
                  </a:cubicBezTo>
                  <a:cubicBezTo>
                    <a:pt x="9631" y="19887"/>
                    <a:pt x="9721" y="19874"/>
                    <a:pt x="9808" y="19848"/>
                  </a:cubicBezTo>
                  <a:cubicBezTo>
                    <a:pt x="10408" y="19681"/>
                    <a:pt x="10742" y="19081"/>
                    <a:pt x="10542" y="18480"/>
                  </a:cubicBezTo>
                  <a:lnTo>
                    <a:pt x="7907" y="10375"/>
                  </a:lnTo>
                  <a:lnTo>
                    <a:pt x="7573"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17"/>
            <p:cNvSpPr/>
            <p:nvPr/>
          </p:nvSpPr>
          <p:spPr>
            <a:xfrm>
              <a:off x="2612025" y="5079900"/>
              <a:ext cx="219350" cy="210325"/>
            </a:xfrm>
            <a:custGeom>
              <a:avLst/>
              <a:gdLst/>
              <a:ahLst/>
              <a:cxnLst/>
              <a:rect l="l" t="t" r="r" b="b"/>
              <a:pathLst>
                <a:path w="8774" h="8413" extrusionOk="0">
                  <a:moveTo>
                    <a:pt x="1" y="1"/>
                  </a:moveTo>
                  <a:lnTo>
                    <a:pt x="34" y="401"/>
                  </a:lnTo>
                  <a:cubicBezTo>
                    <a:pt x="68" y="802"/>
                    <a:pt x="201" y="1168"/>
                    <a:pt x="468" y="1435"/>
                  </a:cubicBezTo>
                  <a:cubicBezTo>
                    <a:pt x="1168" y="2169"/>
                    <a:pt x="3170" y="4171"/>
                    <a:pt x="7773" y="8140"/>
                  </a:cubicBezTo>
                  <a:cubicBezTo>
                    <a:pt x="7970" y="8313"/>
                    <a:pt x="8222" y="8412"/>
                    <a:pt x="8474" y="8412"/>
                  </a:cubicBezTo>
                  <a:cubicBezTo>
                    <a:pt x="8563" y="8412"/>
                    <a:pt x="8653" y="8400"/>
                    <a:pt x="8739" y="8374"/>
                  </a:cubicBezTo>
                  <a:lnTo>
                    <a:pt x="8739" y="8374"/>
                  </a:lnTo>
                  <a:lnTo>
                    <a:pt x="8774" y="8407"/>
                  </a:lnTo>
                  <a:lnTo>
                    <a:pt x="8741" y="8374"/>
                  </a:lnTo>
                  <a:cubicBezTo>
                    <a:pt x="8740" y="8374"/>
                    <a:pt x="8740" y="8374"/>
                    <a:pt x="8739" y="8374"/>
                  </a:cubicBezTo>
                  <a:lnTo>
                    <a:pt x="8739" y="8374"/>
                  </a:lnTo>
                  <a:lnTo>
                    <a:pt x="1"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2" name="Google Shape;1212;p17"/>
            <p:cNvSpPr/>
            <p:nvPr/>
          </p:nvSpPr>
          <p:spPr>
            <a:xfrm>
              <a:off x="2636225" y="4991150"/>
              <a:ext cx="34200" cy="30750"/>
            </a:xfrm>
            <a:custGeom>
              <a:avLst/>
              <a:gdLst/>
              <a:ahLst/>
              <a:cxnLst/>
              <a:rect l="l" t="t" r="r" b="b"/>
              <a:pathLst>
                <a:path w="1368" h="1230" extrusionOk="0">
                  <a:moveTo>
                    <a:pt x="672" y="1"/>
                  </a:moveTo>
                  <a:cubicBezTo>
                    <a:pt x="477" y="1"/>
                    <a:pt x="290" y="97"/>
                    <a:pt x="167" y="282"/>
                  </a:cubicBezTo>
                  <a:cubicBezTo>
                    <a:pt x="0" y="582"/>
                    <a:pt x="100" y="949"/>
                    <a:pt x="401" y="1149"/>
                  </a:cubicBezTo>
                  <a:cubicBezTo>
                    <a:pt x="488" y="1204"/>
                    <a:pt x="585" y="1230"/>
                    <a:pt x="684" y="1230"/>
                  </a:cubicBezTo>
                  <a:cubicBezTo>
                    <a:pt x="889" y="1230"/>
                    <a:pt x="1100" y="1118"/>
                    <a:pt x="1235" y="916"/>
                  </a:cubicBezTo>
                  <a:cubicBezTo>
                    <a:pt x="1368" y="616"/>
                    <a:pt x="1268" y="249"/>
                    <a:pt x="1001" y="82"/>
                  </a:cubicBezTo>
                  <a:lnTo>
                    <a:pt x="1001" y="82"/>
                  </a:lnTo>
                  <a:lnTo>
                    <a:pt x="1034" y="115"/>
                  </a:lnTo>
                  <a:cubicBezTo>
                    <a:pt x="919" y="38"/>
                    <a:pt x="794" y="1"/>
                    <a:pt x="67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3" name="Google Shape;1213;p17"/>
            <p:cNvSpPr/>
            <p:nvPr/>
          </p:nvSpPr>
          <p:spPr>
            <a:xfrm>
              <a:off x="2764650" y="5148075"/>
              <a:ext cx="51725" cy="31975"/>
            </a:xfrm>
            <a:custGeom>
              <a:avLst/>
              <a:gdLst/>
              <a:ahLst/>
              <a:cxnLst/>
              <a:rect l="l" t="t" r="r" b="b"/>
              <a:pathLst>
                <a:path w="2069" h="1279" extrusionOk="0">
                  <a:moveTo>
                    <a:pt x="1549" y="1"/>
                  </a:moveTo>
                  <a:cubicBezTo>
                    <a:pt x="1292" y="1"/>
                    <a:pt x="1023" y="70"/>
                    <a:pt x="801" y="209"/>
                  </a:cubicBezTo>
                  <a:cubicBezTo>
                    <a:pt x="501" y="376"/>
                    <a:pt x="267" y="610"/>
                    <a:pt x="134" y="877"/>
                  </a:cubicBezTo>
                  <a:cubicBezTo>
                    <a:pt x="34" y="1110"/>
                    <a:pt x="0" y="1277"/>
                    <a:pt x="34" y="1277"/>
                  </a:cubicBezTo>
                  <a:cubicBezTo>
                    <a:pt x="36" y="1278"/>
                    <a:pt x="38" y="1278"/>
                    <a:pt x="40" y="1278"/>
                  </a:cubicBezTo>
                  <a:cubicBezTo>
                    <a:pt x="112" y="1278"/>
                    <a:pt x="318" y="734"/>
                    <a:pt x="901" y="410"/>
                  </a:cubicBezTo>
                  <a:cubicBezTo>
                    <a:pt x="1268" y="243"/>
                    <a:pt x="1668" y="143"/>
                    <a:pt x="2068" y="109"/>
                  </a:cubicBezTo>
                  <a:cubicBezTo>
                    <a:pt x="2068" y="109"/>
                    <a:pt x="1968" y="9"/>
                    <a:pt x="1702" y="9"/>
                  </a:cubicBezTo>
                  <a:cubicBezTo>
                    <a:pt x="1651" y="4"/>
                    <a:pt x="1601" y="1"/>
                    <a:pt x="154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4" name="Google Shape;1214;p17"/>
            <p:cNvSpPr/>
            <p:nvPr/>
          </p:nvSpPr>
          <p:spPr>
            <a:xfrm>
              <a:off x="2785500" y="5192800"/>
              <a:ext cx="47550" cy="20575"/>
            </a:xfrm>
            <a:custGeom>
              <a:avLst/>
              <a:gdLst/>
              <a:ahLst/>
              <a:cxnLst/>
              <a:rect l="l" t="t" r="r" b="b"/>
              <a:pathLst>
                <a:path w="1902" h="823" extrusionOk="0">
                  <a:moveTo>
                    <a:pt x="1343" y="0"/>
                  </a:moveTo>
                  <a:cubicBezTo>
                    <a:pt x="1168" y="0"/>
                    <a:pt x="993" y="42"/>
                    <a:pt x="834" y="122"/>
                  </a:cubicBezTo>
                  <a:cubicBezTo>
                    <a:pt x="234" y="322"/>
                    <a:pt x="0" y="822"/>
                    <a:pt x="34" y="822"/>
                  </a:cubicBezTo>
                  <a:cubicBezTo>
                    <a:pt x="300" y="655"/>
                    <a:pt x="601" y="489"/>
                    <a:pt x="901" y="322"/>
                  </a:cubicBezTo>
                  <a:cubicBezTo>
                    <a:pt x="1234" y="255"/>
                    <a:pt x="1568" y="188"/>
                    <a:pt x="1902" y="155"/>
                  </a:cubicBezTo>
                  <a:cubicBezTo>
                    <a:pt x="1727" y="50"/>
                    <a:pt x="1535" y="0"/>
                    <a:pt x="134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17"/>
            <p:cNvSpPr/>
            <p:nvPr/>
          </p:nvSpPr>
          <p:spPr>
            <a:xfrm>
              <a:off x="2728775" y="5104150"/>
              <a:ext cx="70925" cy="33325"/>
            </a:xfrm>
            <a:custGeom>
              <a:avLst/>
              <a:gdLst/>
              <a:ahLst/>
              <a:cxnLst/>
              <a:rect l="l" t="t" r="r" b="b"/>
              <a:pathLst>
                <a:path w="2837" h="1333" extrusionOk="0">
                  <a:moveTo>
                    <a:pt x="2415" y="0"/>
                  </a:moveTo>
                  <a:cubicBezTo>
                    <a:pt x="1455" y="0"/>
                    <a:pt x="525" y="489"/>
                    <a:pt x="1" y="1333"/>
                  </a:cubicBezTo>
                  <a:cubicBezTo>
                    <a:pt x="435" y="999"/>
                    <a:pt x="868" y="732"/>
                    <a:pt x="1335" y="465"/>
                  </a:cubicBezTo>
                  <a:cubicBezTo>
                    <a:pt x="1836" y="299"/>
                    <a:pt x="2336" y="132"/>
                    <a:pt x="2836" y="32"/>
                  </a:cubicBezTo>
                  <a:cubicBezTo>
                    <a:pt x="2696" y="10"/>
                    <a:pt x="2555" y="0"/>
                    <a:pt x="241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17"/>
            <p:cNvSpPr/>
            <p:nvPr/>
          </p:nvSpPr>
          <p:spPr>
            <a:xfrm>
              <a:off x="2719625" y="5044750"/>
              <a:ext cx="67550" cy="14400"/>
            </a:xfrm>
            <a:custGeom>
              <a:avLst/>
              <a:gdLst/>
              <a:ahLst/>
              <a:cxnLst/>
              <a:rect l="l" t="t" r="r" b="b"/>
              <a:pathLst>
                <a:path w="2702" h="576" extrusionOk="0">
                  <a:moveTo>
                    <a:pt x="1686" y="1"/>
                  </a:moveTo>
                  <a:cubicBezTo>
                    <a:pt x="1560" y="1"/>
                    <a:pt x="1432" y="13"/>
                    <a:pt x="1301" y="39"/>
                  </a:cubicBezTo>
                  <a:cubicBezTo>
                    <a:pt x="834" y="39"/>
                    <a:pt x="367" y="239"/>
                    <a:pt x="0" y="573"/>
                  </a:cubicBezTo>
                  <a:cubicBezTo>
                    <a:pt x="2" y="575"/>
                    <a:pt x="6" y="576"/>
                    <a:pt x="11" y="576"/>
                  </a:cubicBezTo>
                  <a:cubicBezTo>
                    <a:pt x="100" y="576"/>
                    <a:pt x="643" y="336"/>
                    <a:pt x="1334" y="273"/>
                  </a:cubicBezTo>
                  <a:cubicBezTo>
                    <a:pt x="1489" y="259"/>
                    <a:pt x="1639" y="254"/>
                    <a:pt x="1778" y="254"/>
                  </a:cubicBezTo>
                  <a:cubicBezTo>
                    <a:pt x="2158" y="254"/>
                    <a:pt x="2462" y="292"/>
                    <a:pt x="2609" y="292"/>
                  </a:cubicBezTo>
                  <a:cubicBezTo>
                    <a:pt x="2663" y="292"/>
                    <a:pt x="2695" y="287"/>
                    <a:pt x="2702" y="273"/>
                  </a:cubicBezTo>
                  <a:cubicBezTo>
                    <a:pt x="2382" y="100"/>
                    <a:pt x="2043" y="1"/>
                    <a:pt x="168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17"/>
            <p:cNvSpPr/>
            <p:nvPr/>
          </p:nvSpPr>
          <p:spPr>
            <a:xfrm>
              <a:off x="2714600" y="4968850"/>
              <a:ext cx="70075" cy="13525"/>
            </a:xfrm>
            <a:custGeom>
              <a:avLst/>
              <a:gdLst/>
              <a:ahLst/>
              <a:cxnLst/>
              <a:rect l="l" t="t" r="r" b="b"/>
              <a:pathLst>
                <a:path w="2803" h="541" extrusionOk="0">
                  <a:moveTo>
                    <a:pt x="1545" y="0"/>
                  </a:moveTo>
                  <a:cubicBezTo>
                    <a:pt x="1498" y="0"/>
                    <a:pt x="1450" y="2"/>
                    <a:pt x="1402" y="6"/>
                  </a:cubicBezTo>
                  <a:cubicBezTo>
                    <a:pt x="1035" y="6"/>
                    <a:pt x="668" y="107"/>
                    <a:pt x="368" y="273"/>
                  </a:cubicBezTo>
                  <a:cubicBezTo>
                    <a:pt x="134" y="407"/>
                    <a:pt x="1" y="540"/>
                    <a:pt x="34" y="540"/>
                  </a:cubicBezTo>
                  <a:cubicBezTo>
                    <a:pt x="468" y="373"/>
                    <a:pt x="935" y="273"/>
                    <a:pt x="1402" y="207"/>
                  </a:cubicBezTo>
                  <a:cubicBezTo>
                    <a:pt x="1869" y="240"/>
                    <a:pt x="2336" y="340"/>
                    <a:pt x="2803" y="473"/>
                  </a:cubicBezTo>
                  <a:cubicBezTo>
                    <a:pt x="2803" y="473"/>
                    <a:pt x="2703" y="340"/>
                    <a:pt x="2436" y="207"/>
                  </a:cubicBezTo>
                  <a:cubicBezTo>
                    <a:pt x="2146" y="91"/>
                    <a:pt x="1857" y="0"/>
                    <a:pt x="154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17"/>
            <p:cNvSpPr/>
            <p:nvPr/>
          </p:nvSpPr>
          <p:spPr>
            <a:xfrm>
              <a:off x="2709600" y="4909975"/>
              <a:ext cx="79250" cy="50700"/>
            </a:xfrm>
            <a:custGeom>
              <a:avLst/>
              <a:gdLst/>
              <a:ahLst/>
              <a:cxnLst/>
              <a:rect l="l" t="t" r="r" b="b"/>
              <a:pathLst>
                <a:path w="3170" h="2028" extrusionOk="0">
                  <a:moveTo>
                    <a:pt x="508" y="181"/>
                  </a:moveTo>
                  <a:cubicBezTo>
                    <a:pt x="530" y="181"/>
                    <a:pt x="551" y="185"/>
                    <a:pt x="568" y="193"/>
                  </a:cubicBezTo>
                  <a:cubicBezTo>
                    <a:pt x="768" y="293"/>
                    <a:pt x="935" y="460"/>
                    <a:pt x="1068" y="660"/>
                  </a:cubicBezTo>
                  <a:cubicBezTo>
                    <a:pt x="1189" y="884"/>
                    <a:pt x="1291" y="1108"/>
                    <a:pt x="1372" y="1341"/>
                  </a:cubicBezTo>
                  <a:lnTo>
                    <a:pt x="1372" y="1341"/>
                  </a:lnTo>
                  <a:cubicBezTo>
                    <a:pt x="1347" y="1381"/>
                    <a:pt x="1324" y="1421"/>
                    <a:pt x="1302" y="1461"/>
                  </a:cubicBezTo>
                  <a:cubicBezTo>
                    <a:pt x="1261" y="1543"/>
                    <a:pt x="1232" y="1612"/>
                    <a:pt x="1209" y="1684"/>
                  </a:cubicBezTo>
                  <a:lnTo>
                    <a:pt x="1209" y="1684"/>
                  </a:lnTo>
                  <a:cubicBezTo>
                    <a:pt x="712" y="1547"/>
                    <a:pt x="321" y="1150"/>
                    <a:pt x="234" y="627"/>
                  </a:cubicBezTo>
                  <a:cubicBezTo>
                    <a:pt x="234" y="493"/>
                    <a:pt x="268" y="393"/>
                    <a:pt x="334" y="293"/>
                  </a:cubicBezTo>
                  <a:cubicBezTo>
                    <a:pt x="359" y="218"/>
                    <a:pt x="441" y="181"/>
                    <a:pt x="508" y="181"/>
                  </a:cubicBezTo>
                  <a:close/>
                  <a:moveTo>
                    <a:pt x="2724" y="418"/>
                  </a:moveTo>
                  <a:cubicBezTo>
                    <a:pt x="2804" y="418"/>
                    <a:pt x="2876" y="472"/>
                    <a:pt x="2903" y="527"/>
                  </a:cubicBezTo>
                  <a:cubicBezTo>
                    <a:pt x="2936" y="627"/>
                    <a:pt x="2936" y="760"/>
                    <a:pt x="2869" y="860"/>
                  </a:cubicBezTo>
                  <a:cubicBezTo>
                    <a:pt x="2621" y="1358"/>
                    <a:pt x="2111" y="1681"/>
                    <a:pt x="1557" y="1723"/>
                  </a:cubicBezTo>
                  <a:lnTo>
                    <a:pt x="1557" y="1723"/>
                  </a:lnTo>
                  <a:cubicBezTo>
                    <a:pt x="1553" y="1679"/>
                    <a:pt x="1546" y="1637"/>
                    <a:pt x="1535" y="1594"/>
                  </a:cubicBezTo>
                  <a:cubicBezTo>
                    <a:pt x="1528" y="1513"/>
                    <a:pt x="1515" y="1433"/>
                    <a:pt x="1499" y="1355"/>
                  </a:cubicBezTo>
                  <a:lnTo>
                    <a:pt x="1499" y="1355"/>
                  </a:lnTo>
                  <a:cubicBezTo>
                    <a:pt x="1675" y="1138"/>
                    <a:pt x="1872" y="937"/>
                    <a:pt x="2069" y="760"/>
                  </a:cubicBezTo>
                  <a:cubicBezTo>
                    <a:pt x="2236" y="594"/>
                    <a:pt x="2436" y="493"/>
                    <a:pt x="2669" y="427"/>
                  </a:cubicBezTo>
                  <a:cubicBezTo>
                    <a:pt x="2688" y="421"/>
                    <a:pt x="2706" y="418"/>
                    <a:pt x="2724" y="418"/>
                  </a:cubicBezTo>
                  <a:close/>
                  <a:moveTo>
                    <a:pt x="1412" y="1465"/>
                  </a:moveTo>
                  <a:cubicBezTo>
                    <a:pt x="1438" y="1551"/>
                    <a:pt x="1462" y="1638"/>
                    <a:pt x="1482" y="1727"/>
                  </a:cubicBezTo>
                  <a:lnTo>
                    <a:pt x="1482" y="1727"/>
                  </a:lnTo>
                  <a:cubicBezTo>
                    <a:pt x="1466" y="1727"/>
                    <a:pt x="1451" y="1728"/>
                    <a:pt x="1435" y="1728"/>
                  </a:cubicBezTo>
                  <a:cubicBezTo>
                    <a:pt x="1372" y="1721"/>
                    <a:pt x="1310" y="1710"/>
                    <a:pt x="1250" y="1695"/>
                  </a:cubicBezTo>
                  <a:lnTo>
                    <a:pt x="1250" y="1695"/>
                  </a:lnTo>
                  <a:cubicBezTo>
                    <a:pt x="1301" y="1617"/>
                    <a:pt x="1355" y="1540"/>
                    <a:pt x="1412" y="1465"/>
                  </a:cubicBezTo>
                  <a:close/>
                  <a:moveTo>
                    <a:pt x="496" y="0"/>
                  </a:moveTo>
                  <a:cubicBezTo>
                    <a:pt x="368" y="0"/>
                    <a:pt x="241" y="62"/>
                    <a:pt x="168" y="160"/>
                  </a:cubicBezTo>
                  <a:cubicBezTo>
                    <a:pt x="67" y="293"/>
                    <a:pt x="1" y="460"/>
                    <a:pt x="34" y="627"/>
                  </a:cubicBezTo>
                  <a:cubicBezTo>
                    <a:pt x="101" y="1361"/>
                    <a:pt x="701" y="1894"/>
                    <a:pt x="1402" y="1961"/>
                  </a:cubicBezTo>
                  <a:cubicBezTo>
                    <a:pt x="1430" y="1962"/>
                    <a:pt x="1459" y="1963"/>
                    <a:pt x="1487" y="1963"/>
                  </a:cubicBezTo>
                  <a:cubicBezTo>
                    <a:pt x="1500" y="1963"/>
                    <a:pt x="1513" y="1963"/>
                    <a:pt x="1526" y="1963"/>
                  </a:cubicBezTo>
                  <a:lnTo>
                    <a:pt x="1526" y="1963"/>
                  </a:lnTo>
                  <a:cubicBezTo>
                    <a:pt x="1529" y="1984"/>
                    <a:pt x="1532" y="2006"/>
                    <a:pt x="1535" y="2028"/>
                  </a:cubicBezTo>
                  <a:cubicBezTo>
                    <a:pt x="1540" y="2005"/>
                    <a:pt x="1544" y="1984"/>
                    <a:pt x="1547" y="1962"/>
                  </a:cubicBezTo>
                  <a:lnTo>
                    <a:pt x="1547" y="1962"/>
                  </a:lnTo>
                  <a:cubicBezTo>
                    <a:pt x="2218" y="1940"/>
                    <a:pt x="2789" y="1552"/>
                    <a:pt x="3070" y="960"/>
                  </a:cubicBezTo>
                  <a:cubicBezTo>
                    <a:pt x="3170" y="794"/>
                    <a:pt x="3170" y="594"/>
                    <a:pt x="3070" y="427"/>
                  </a:cubicBezTo>
                  <a:cubicBezTo>
                    <a:pt x="3018" y="323"/>
                    <a:pt x="2884" y="239"/>
                    <a:pt x="2749" y="239"/>
                  </a:cubicBezTo>
                  <a:cubicBezTo>
                    <a:pt x="2711" y="239"/>
                    <a:pt x="2673" y="245"/>
                    <a:pt x="2636" y="260"/>
                  </a:cubicBezTo>
                  <a:cubicBezTo>
                    <a:pt x="2369" y="327"/>
                    <a:pt x="2136" y="460"/>
                    <a:pt x="1969" y="627"/>
                  </a:cubicBezTo>
                  <a:cubicBezTo>
                    <a:pt x="1779" y="793"/>
                    <a:pt x="1605" y="994"/>
                    <a:pt x="1461" y="1204"/>
                  </a:cubicBezTo>
                  <a:lnTo>
                    <a:pt x="1461" y="1204"/>
                  </a:lnTo>
                  <a:cubicBezTo>
                    <a:pt x="1399" y="987"/>
                    <a:pt x="1307" y="784"/>
                    <a:pt x="1202" y="594"/>
                  </a:cubicBezTo>
                  <a:cubicBezTo>
                    <a:pt x="1068" y="360"/>
                    <a:pt x="868" y="160"/>
                    <a:pt x="635" y="26"/>
                  </a:cubicBezTo>
                  <a:cubicBezTo>
                    <a:pt x="590" y="9"/>
                    <a:pt x="543" y="0"/>
                    <a:pt x="49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17"/>
            <p:cNvSpPr/>
            <p:nvPr/>
          </p:nvSpPr>
          <p:spPr>
            <a:xfrm>
              <a:off x="3084050" y="4824725"/>
              <a:ext cx="376950" cy="315250"/>
            </a:xfrm>
            <a:custGeom>
              <a:avLst/>
              <a:gdLst/>
              <a:ahLst/>
              <a:cxnLst/>
              <a:rect l="l" t="t" r="r" b="b"/>
              <a:pathLst>
                <a:path w="15078" h="12610" extrusionOk="0">
                  <a:moveTo>
                    <a:pt x="334" y="1"/>
                  </a:moveTo>
                  <a:lnTo>
                    <a:pt x="0" y="12109"/>
                  </a:lnTo>
                  <a:lnTo>
                    <a:pt x="15078" y="12610"/>
                  </a:lnTo>
                  <a:cubicBezTo>
                    <a:pt x="15044" y="11175"/>
                    <a:pt x="7339" y="8040"/>
                    <a:pt x="7339" y="8040"/>
                  </a:cubicBezTo>
                  <a:lnTo>
                    <a:pt x="7872" y="268"/>
                  </a:lnTo>
                  <a:lnTo>
                    <a:pt x="334"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17"/>
            <p:cNvSpPr/>
            <p:nvPr/>
          </p:nvSpPr>
          <p:spPr>
            <a:xfrm>
              <a:off x="3138250" y="5005325"/>
              <a:ext cx="31700" cy="29075"/>
            </a:xfrm>
            <a:custGeom>
              <a:avLst/>
              <a:gdLst/>
              <a:ahLst/>
              <a:cxnLst/>
              <a:rect l="l" t="t" r="r" b="b"/>
              <a:pathLst>
                <a:path w="1268" h="1163" extrusionOk="0">
                  <a:moveTo>
                    <a:pt x="581" y="1"/>
                  </a:moveTo>
                  <a:cubicBezTo>
                    <a:pt x="532" y="1"/>
                    <a:pt x="483" y="5"/>
                    <a:pt x="434" y="15"/>
                  </a:cubicBezTo>
                  <a:lnTo>
                    <a:pt x="501" y="15"/>
                  </a:lnTo>
                  <a:cubicBezTo>
                    <a:pt x="200" y="82"/>
                    <a:pt x="0" y="382"/>
                    <a:pt x="67" y="716"/>
                  </a:cubicBezTo>
                  <a:cubicBezTo>
                    <a:pt x="125" y="977"/>
                    <a:pt x="360" y="1162"/>
                    <a:pt x="617" y="1162"/>
                  </a:cubicBezTo>
                  <a:cubicBezTo>
                    <a:pt x="656" y="1162"/>
                    <a:pt x="695" y="1158"/>
                    <a:pt x="734" y="1149"/>
                  </a:cubicBezTo>
                  <a:cubicBezTo>
                    <a:pt x="1068" y="1083"/>
                    <a:pt x="1268" y="749"/>
                    <a:pt x="1201" y="415"/>
                  </a:cubicBezTo>
                  <a:cubicBezTo>
                    <a:pt x="1116" y="160"/>
                    <a:pt x="861" y="1"/>
                    <a:pt x="581"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17"/>
            <p:cNvSpPr/>
            <p:nvPr/>
          </p:nvSpPr>
          <p:spPr>
            <a:xfrm>
              <a:off x="3084050" y="5097425"/>
              <a:ext cx="379450" cy="43400"/>
            </a:xfrm>
            <a:custGeom>
              <a:avLst/>
              <a:gdLst/>
              <a:ahLst/>
              <a:cxnLst/>
              <a:rect l="l" t="t" r="r" b="b"/>
              <a:pathLst>
                <a:path w="15178" h="1736" extrusionOk="0">
                  <a:moveTo>
                    <a:pt x="67" y="0"/>
                  </a:moveTo>
                  <a:lnTo>
                    <a:pt x="0" y="1235"/>
                  </a:lnTo>
                  <a:lnTo>
                    <a:pt x="15078" y="1735"/>
                  </a:lnTo>
                  <a:cubicBezTo>
                    <a:pt x="15178" y="1268"/>
                    <a:pt x="14510" y="934"/>
                    <a:pt x="14510" y="934"/>
                  </a:cubicBezTo>
                  <a:lnTo>
                    <a:pt x="67"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17"/>
            <p:cNvSpPr/>
            <p:nvPr/>
          </p:nvSpPr>
          <p:spPr>
            <a:xfrm>
              <a:off x="3237475" y="5022475"/>
              <a:ext cx="36325" cy="21675"/>
            </a:xfrm>
            <a:custGeom>
              <a:avLst/>
              <a:gdLst/>
              <a:ahLst/>
              <a:cxnLst/>
              <a:rect l="l" t="t" r="r" b="b"/>
              <a:pathLst>
                <a:path w="1453" h="867" extrusionOk="0">
                  <a:moveTo>
                    <a:pt x="1150" y="0"/>
                  </a:moveTo>
                  <a:cubicBezTo>
                    <a:pt x="986" y="0"/>
                    <a:pt x="773" y="37"/>
                    <a:pt x="568" y="163"/>
                  </a:cubicBezTo>
                  <a:cubicBezTo>
                    <a:pt x="101" y="430"/>
                    <a:pt x="1" y="830"/>
                    <a:pt x="68" y="864"/>
                  </a:cubicBezTo>
                  <a:cubicBezTo>
                    <a:pt x="71" y="865"/>
                    <a:pt x="75" y="866"/>
                    <a:pt x="79" y="866"/>
                  </a:cubicBezTo>
                  <a:cubicBezTo>
                    <a:pt x="155" y="866"/>
                    <a:pt x="353" y="585"/>
                    <a:pt x="701" y="363"/>
                  </a:cubicBezTo>
                  <a:cubicBezTo>
                    <a:pt x="1068" y="163"/>
                    <a:pt x="1435" y="130"/>
                    <a:pt x="1435" y="63"/>
                  </a:cubicBezTo>
                  <a:cubicBezTo>
                    <a:pt x="1453" y="45"/>
                    <a:pt x="1332" y="0"/>
                    <a:pt x="1150"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17"/>
            <p:cNvSpPr/>
            <p:nvPr/>
          </p:nvSpPr>
          <p:spPr>
            <a:xfrm>
              <a:off x="3285025" y="5040725"/>
              <a:ext cx="27525" cy="28425"/>
            </a:xfrm>
            <a:custGeom>
              <a:avLst/>
              <a:gdLst/>
              <a:ahLst/>
              <a:cxnLst/>
              <a:rect l="l" t="t" r="r" b="b"/>
              <a:pathLst>
                <a:path w="1101" h="1137" extrusionOk="0">
                  <a:moveTo>
                    <a:pt x="1005" y="0"/>
                  </a:moveTo>
                  <a:cubicBezTo>
                    <a:pt x="858" y="0"/>
                    <a:pt x="571" y="83"/>
                    <a:pt x="334" y="367"/>
                  </a:cubicBezTo>
                  <a:cubicBezTo>
                    <a:pt x="0" y="734"/>
                    <a:pt x="34" y="1134"/>
                    <a:pt x="100" y="1134"/>
                  </a:cubicBezTo>
                  <a:cubicBezTo>
                    <a:pt x="103" y="1136"/>
                    <a:pt x="107" y="1137"/>
                    <a:pt x="110" y="1137"/>
                  </a:cubicBezTo>
                  <a:cubicBezTo>
                    <a:pt x="177" y="1137"/>
                    <a:pt x="279" y="820"/>
                    <a:pt x="534" y="534"/>
                  </a:cubicBezTo>
                  <a:cubicBezTo>
                    <a:pt x="801" y="234"/>
                    <a:pt x="1101" y="100"/>
                    <a:pt x="1101" y="34"/>
                  </a:cubicBezTo>
                  <a:cubicBezTo>
                    <a:pt x="1101" y="14"/>
                    <a:pt x="1065" y="0"/>
                    <a:pt x="100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17"/>
            <p:cNvSpPr/>
            <p:nvPr/>
          </p:nvSpPr>
          <p:spPr>
            <a:xfrm>
              <a:off x="3329225" y="5058650"/>
              <a:ext cx="20025" cy="31300"/>
            </a:xfrm>
            <a:custGeom>
              <a:avLst/>
              <a:gdLst/>
              <a:ahLst/>
              <a:cxnLst/>
              <a:rect l="l" t="t" r="r" b="b"/>
              <a:pathLst>
                <a:path w="801" h="1252" extrusionOk="0">
                  <a:moveTo>
                    <a:pt x="760" y="1"/>
                  </a:moveTo>
                  <a:cubicBezTo>
                    <a:pt x="653" y="1"/>
                    <a:pt x="368" y="149"/>
                    <a:pt x="200" y="484"/>
                  </a:cubicBezTo>
                  <a:cubicBezTo>
                    <a:pt x="0" y="884"/>
                    <a:pt x="100" y="1251"/>
                    <a:pt x="167" y="1251"/>
                  </a:cubicBezTo>
                  <a:cubicBezTo>
                    <a:pt x="234" y="1251"/>
                    <a:pt x="267" y="918"/>
                    <a:pt x="434" y="617"/>
                  </a:cubicBezTo>
                  <a:cubicBezTo>
                    <a:pt x="601" y="284"/>
                    <a:pt x="801" y="50"/>
                    <a:pt x="801" y="17"/>
                  </a:cubicBezTo>
                  <a:cubicBezTo>
                    <a:pt x="795" y="6"/>
                    <a:pt x="781" y="1"/>
                    <a:pt x="76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17"/>
            <p:cNvSpPr/>
            <p:nvPr/>
          </p:nvSpPr>
          <p:spPr>
            <a:xfrm>
              <a:off x="3231650" y="4972325"/>
              <a:ext cx="40875" cy="8850"/>
            </a:xfrm>
            <a:custGeom>
              <a:avLst/>
              <a:gdLst/>
              <a:ahLst/>
              <a:cxnLst/>
              <a:rect l="l" t="t" r="r" b="b"/>
              <a:pathLst>
                <a:path w="1635" h="354" extrusionOk="0">
                  <a:moveTo>
                    <a:pt x="801" y="1"/>
                  </a:moveTo>
                  <a:cubicBezTo>
                    <a:pt x="301" y="1"/>
                    <a:pt x="0" y="268"/>
                    <a:pt x="34" y="334"/>
                  </a:cubicBezTo>
                  <a:cubicBezTo>
                    <a:pt x="40" y="348"/>
                    <a:pt x="59" y="353"/>
                    <a:pt x="88" y="353"/>
                  </a:cubicBezTo>
                  <a:cubicBezTo>
                    <a:pt x="203" y="353"/>
                    <a:pt x="481" y="268"/>
                    <a:pt x="801" y="268"/>
                  </a:cubicBezTo>
                  <a:cubicBezTo>
                    <a:pt x="866" y="263"/>
                    <a:pt x="929" y="261"/>
                    <a:pt x="989" y="261"/>
                  </a:cubicBezTo>
                  <a:cubicBezTo>
                    <a:pt x="1224" y="261"/>
                    <a:pt x="1413" y="291"/>
                    <a:pt x="1517" y="291"/>
                  </a:cubicBezTo>
                  <a:cubicBezTo>
                    <a:pt x="1563" y="291"/>
                    <a:pt x="1593" y="285"/>
                    <a:pt x="1601" y="268"/>
                  </a:cubicBezTo>
                  <a:cubicBezTo>
                    <a:pt x="1635" y="234"/>
                    <a:pt x="1301" y="1"/>
                    <a:pt x="80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6" name="Google Shape;1226;p17"/>
            <p:cNvSpPr/>
            <p:nvPr/>
          </p:nvSpPr>
          <p:spPr>
            <a:xfrm>
              <a:off x="3215800" y="4908125"/>
              <a:ext cx="57575" cy="33450"/>
            </a:xfrm>
            <a:custGeom>
              <a:avLst/>
              <a:gdLst/>
              <a:ahLst/>
              <a:cxnLst/>
              <a:rect l="l" t="t" r="r" b="b"/>
              <a:pathLst>
                <a:path w="2303" h="1338" extrusionOk="0">
                  <a:moveTo>
                    <a:pt x="417" y="251"/>
                  </a:moveTo>
                  <a:cubicBezTo>
                    <a:pt x="476" y="251"/>
                    <a:pt x="551" y="267"/>
                    <a:pt x="634" y="301"/>
                  </a:cubicBezTo>
                  <a:cubicBezTo>
                    <a:pt x="801" y="334"/>
                    <a:pt x="935" y="367"/>
                    <a:pt x="1068" y="434"/>
                  </a:cubicBezTo>
                  <a:cubicBezTo>
                    <a:pt x="1301" y="534"/>
                    <a:pt x="1535" y="668"/>
                    <a:pt x="1702" y="834"/>
                  </a:cubicBezTo>
                  <a:cubicBezTo>
                    <a:pt x="1883" y="983"/>
                    <a:pt x="2015" y="1114"/>
                    <a:pt x="2107" y="1206"/>
                  </a:cubicBezTo>
                  <a:lnTo>
                    <a:pt x="2107" y="1206"/>
                  </a:lnTo>
                  <a:cubicBezTo>
                    <a:pt x="1936" y="1148"/>
                    <a:pt x="1761" y="1083"/>
                    <a:pt x="1568" y="1034"/>
                  </a:cubicBezTo>
                  <a:cubicBezTo>
                    <a:pt x="1335" y="968"/>
                    <a:pt x="1101" y="868"/>
                    <a:pt x="868" y="734"/>
                  </a:cubicBezTo>
                  <a:cubicBezTo>
                    <a:pt x="734" y="668"/>
                    <a:pt x="601" y="601"/>
                    <a:pt x="468" y="501"/>
                  </a:cubicBezTo>
                  <a:cubicBezTo>
                    <a:pt x="401" y="467"/>
                    <a:pt x="367" y="434"/>
                    <a:pt x="301" y="367"/>
                  </a:cubicBezTo>
                  <a:cubicBezTo>
                    <a:pt x="267" y="334"/>
                    <a:pt x="267" y="334"/>
                    <a:pt x="301" y="301"/>
                  </a:cubicBezTo>
                  <a:cubicBezTo>
                    <a:pt x="317" y="267"/>
                    <a:pt x="359" y="251"/>
                    <a:pt x="417" y="251"/>
                  </a:cubicBezTo>
                  <a:close/>
                  <a:moveTo>
                    <a:pt x="434" y="0"/>
                  </a:moveTo>
                  <a:cubicBezTo>
                    <a:pt x="301" y="0"/>
                    <a:pt x="167" y="67"/>
                    <a:pt x="101" y="167"/>
                  </a:cubicBezTo>
                  <a:cubicBezTo>
                    <a:pt x="1" y="267"/>
                    <a:pt x="1" y="434"/>
                    <a:pt x="101" y="567"/>
                  </a:cubicBezTo>
                  <a:cubicBezTo>
                    <a:pt x="167" y="634"/>
                    <a:pt x="234" y="701"/>
                    <a:pt x="334" y="734"/>
                  </a:cubicBezTo>
                  <a:cubicBezTo>
                    <a:pt x="468" y="834"/>
                    <a:pt x="601" y="901"/>
                    <a:pt x="768" y="1001"/>
                  </a:cubicBezTo>
                  <a:cubicBezTo>
                    <a:pt x="1001" y="1101"/>
                    <a:pt x="1268" y="1201"/>
                    <a:pt x="1535" y="1268"/>
                  </a:cubicBezTo>
                  <a:cubicBezTo>
                    <a:pt x="1652" y="1301"/>
                    <a:pt x="1777" y="1318"/>
                    <a:pt x="1906" y="1318"/>
                  </a:cubicBezTo>
                  <a:cubicBezTo>
                    <a:pt x="2000" y="1318"/>
                    <a:pt x="2097" y="1309"/>
                    <a:pt x="2194" y="1291"/>
                  </a:cubicBezTo>
                  <a:lnTo>
                    <a:pt x="2194" y="1291"/>
                  </a:lnTo>
                  <a:cubicBezTo>
                    <a:pt x="2226" y="1321"/>
                    <a:pt x="2248" y="1338"/>
                    <a:pt x="2261" y="1338"/>
                  </a:cubicBezTo>
                  <a:cubicBezTo>
                    <a:pt x="2264" y="1338"/>
                    <a:pt x="2267" y="1337"/>
                    <a:pt x="2269" y="1335"/>
                  </a:cubicBezTo>
                  <a:cubicBezTo>
                    <a:pt x="2278" y="1335"/>
                    <a:pt x="2275" y="1314"/>
                    <a:pt x="2260" y="1278"/>
                  </a:cubicBezTo>
                  <a:lnTo>
                    <a:pt x="2260" y="1278"/>
                  </a:lnTo>
                  <a:cubicBezTo>
                    <a:pt x="2274" y="1275"/>
                    <a:pt x="2288" y="1271"/>
                    <a:pt x="2302" y="1268"/>
                  </a:cubicBezTo>
                  <a:cubicBezTo>
                    <a:pt x="2284" y="1263"/>
                    <a:pt x="2267" y="1258"/>
                    <a:pt x="2249" y="1252"/>
                  </a:cubicBezTo>
                  <a:lnTo>
                    <a:pt x="2249" y="1252"/>
                  </a:lnTo>
                  <a:cubicBezTo>
                    <a:pt x="2197" y="1140"/>
                    <a:pt x="2063" y="928"/>
                    <a:pt x="1835" y="701"/>
                  </a:cubicBezTo>
                  <a:cubicBezTo>
                    <a:pt x="1635" y="501"/>
                    <a:pt x="1435" y="367"/>
                    <a:pt x="1168" y="234"/>
                  </a:cubicBezTo>
                  <a:cubicBezTo>
                    <a:pt x="1001" y="167"/>
                    <a:pt x="868" y="100"/>
                    <a:pt x="701" y="67"/>
                  </a:cubicBezTo>
                  <a:cubicBezTo>
                    <a:pt x="601" y="34"/>
                    <a:pt x="501" y="0"/>
                    <a:pt x="43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7" name="Google Shape;1227;p17"/>
            <p:cNvSpPr/>
            <p:nvPr/>
          </p:nvSpPr>
          <p:spPr>
            <a:xfrm>
              <a:off x="3265825" y="4883100"/>
              <a:ext cx="31725" cy="60075"/>
            </a:xfrm>
            <a:custGeom>
              <a:avLst/>
              <a:gdLst/>
              <a:ahLst/>
              <a:cxnLst/>
              <a:rect l="l" t="t" r="r" b="b"/>
              <a:pathLst>
                <a:path w="1269" h="2403" extrusionOk="0">
                  <a:moveTo>
                    <a:pt x="868" y="1"/>
                  </a:moveTo>
                  <a:cubicBezTo>
                    <a:pt x="635" y="34"/>
                    <a:pt x="468" y="167"/>
                    <a:pt x="368" y="368"/>
                  </a:cubicBezTo>
                  <a:cubicBezTo>
                    <a:pt x="134" y="768"/>
                    <a:pt x="34" y="1202"/>
                    <a:pt x="34" y="1635"/>
                  </a:cubicBezTo>
                  <a:cubicBezTo>
                    <a:pt x="1" y="1902"/>
                    <a:pt x="68" y="2169"/>
                    <a:pt x="201" y="2402"/>
                  </a:cubicBezTo>
                  <a:cubicBezTo>
                    <a:pt x="234" y="2369"/>
                    <a:pt x="168" y="2102"/>
                    <a:pt x="234" y="1669"/>
                  </a:cubicBezTo>
                  <a:cubicBezTo>
                    <a:pt x="234" y="1402"/>
                    <a:pt x="301" y="1135"/>
                    <a:pt x="401" y="901"/>
                  </a:cubicBezTo>
                  <a:cubicBezTo>
                    <a:pt x="468" y="768"/>
                    <a:pt x="535" y="634"/>
                    <a:pt x="601" y="501"/>
                  </a:cubicBezTo>
                  <a:cubicBezTo>
                    <a:pt x="668" y="368"/>
                    <a:pt x="802" y="268"/>
                    <a:pt x="868" y="234"/>
                  </a:cubicBezTo>
                  <a:cubicBezTo>
                    <a:pt x="935" y="234"/>
                    <a:pt x="1002" y="368"/>
                    <a:pt x="1002" y="534"/>
                  </a:cubicBezTo>
                  <a:cubicBezTo>
                    <a:pt x="1035" y="668"/>
                    <a:pt x="1035" y="835"/>
                    <a:pt x="1002" y="968"/>
                  </a:cubicBezTo>
                  <a:cubicBezTo>
                    <a:pt x="968" y="1202"/>
                    <a:pt x="868" y="1468"/>
                    <a:pt x="735" y="1669"/>
                  </a:cubicBezTo>
                  <a:cubicBezTo>
                    <a:pt x="501" y="2035"/>
                    <a:pt x="268" y="2169"/>
                    <a:pt x="268" y="2202"/>
                  </a:cubicBezTo>
                  <a:cubicBezTo>
                    <a:pt x="268" y="2207"/>
                    <a:pt x="275" y="2210"/>
                    <a:pt x="288" y="2210"/>
                  </a:cubicBezTo>
                  <a:cubicBezTo>
                    <a:pt x="364" y="2210"/>
                    <a:pt x="645" y="2116"/>
                    <a:pt x="902" y="1802"/>
                  </a:cubicBezTo>
                  <a:cubicBezTo>
                    <a:pt x="1068" y="1568"/>
                    <a:pt x="1202" y="1302"/>
                    <a:pt x="1235" y="1035"/>
                  </a:cubicBezTo>
                  <a:cubicBezTo>
                    <a:pt x="1269" y="835"/>
                    <a:pt x="1269" y="668"/>
                    <a:pt x="1235" y="501"/>
                  </a:cubicBezTo>
                  <a:cubicBezTo>
                    <a:pt x="1235" y="401"/>
                    <a:pt x="1202" y="334"/>
                    <a:pt x="1168" y="234"/>
                  </a:cubicBezTo>
                  <a:cubicBezTo>
                    <a:pt x="1135" y="101"/>
                    <a:pt x="1002" y="1"/>
                    <a:pt x="86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17"/>
            <p:cNvSpPr/>
            <p:nvPr/>
          </p:nvSpPr>
          <p:spPr>
            <a:xfrm>
              <a:off x="2505300" y="2846650"/>
              <a:ext cx="424500" cy="2155725"/>
            </a:xfrm>
            <a:custGeom>
              <a:avLst/>
              <a:gdLst/>
              <a:ahLst/>
              <a:cxnLst/>
              <a:rect l="l" t="t" r="r" b="b"/>
              <a:pathLst>
                <a:path w="16980" h="86229" extrusionOk="0">
                  <a:moveTo>
                    <a:pt x="16979" y="0"/>
                  </a:moveTo>
                  <a:lnTo>
                    <a:pt x="0" y="2836"/>
                  </a:lnTo>
                  <a:lnTo>
                    <a:pt x="2235" y="86229"/>
                  </a:lnTo>
                  <a:lnTo>
                    <a:pt x="14144" y="85895"/>
                  </a:lnTo>
                  <a:lnTo>
                    <a:pt x="16979"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17"/>
            <p:cNvSpPr/>
            <p:nvPr/>
          </p:nvSpPr>
          <p:spPr>
            <a:xfrm>
              <a:off x="2816350" y="2842475"/>
              <a:ext cx="542075" cy="2128225"/>
            </a:xfrm>
            <a:custGeom>
              <a:avLst/>
              <a:gdLst/>
              <a:ahLst/>
              <a:cxnLst/>
              <a:rect l="l" t="t" r="r" b="b"/>
              <a:pathLst>
                <a:path w="21683" h="85129" extrusionOk="0">
                  <a:moveTo>
                    <a:pt x="12309" y="1"/>
                  </a:moveTo>
                  <a:lnTo>
                    <a:pt x="2135" y="201"/>
                  </a:lnTo>
                  <a:lnTo>
                    <a:pt x="0" y="5871"/>
                  </a:lnTo>
                  <a:lnTo>
                    <a:pt x="8840" y="42197"/>
                  </a:lnTo>
                  <a:lnTo>
                    <a:pt x="7873" y="85128"/>
                  </a:lnTo>
                  <a:lnTo>
                    <a:pt x="19514" y="85128"/>
                  </a:lnTo>
                  <a:cubicBezTo>
                    <a:pt x="19514" y="85128"/>
                    <a:pt x="21683" y="47435"/>
                    <a:pt x="21382" y="41397"/>
                  </a:cubicBezTo>
                  <a:cubicBezTo>
                    <a:pt x="21116" y="35359"/>
                    <a:pt x="12309" y="1"/>
                    <a:pt x="1230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17"/>
            <p:cNvSpPr/>
            <p:nvPr/>
          </p:nvSpPr>
          <p:spPr>
            <a:xfrm>
              <a:off x="2886400" y="2950900"/>
              <a:ext cx="58400" cy="1089950"/>
            </a:xfrm>
            <a:custGeom>
              <a:avLst/>
              <a:gdLst/>
              <a:ahLst/>
              <a:cxnLst/>
              <a:rect l="l" t="t" r="r" b="b"/>
              <a:pathLst>
                <a:path w="2336" h="43598" extrusionOk="0">
                  <a:moveTo>
                    <a:pt x="2302" y="0"/>
                  </a:moveTo>
                  <a:cubicBezTo>
                    <a:pt x="2302" y="67"/>
                    <a:pt x="2302" y="100"/>
                    <a:pt x="2302" y="133"/>
                  </a:cubicBezTo>
                  <a:lnTo>
                    <a:pt x="2302" y="434"/>
                  </a:lnTo>
                  <a:cubicBezTo>
                    <a:pt x="2302" y="300"/>
                    <a:pt x="2302" y="200"/>
                    <a:pt x="2335" y="100"/>
                  </a:cubicBezTo>
                  <a:cubicBezTo>
                    <a:pt x="2302" y="67"/>
                    <a:pt x="2302" y="33"/>
                    <a:pt x="2302" y="0"/>
                  </a:cubicBezTo>
                  <a:close/>
                  <a:moveTo>
                    <a:pt x="2302" y="434"/>
                  </a:moveTo>
                  <a:cubicBezTo>
                    <a:pt x="2269" y="734"/>
                    <a:pt x="2235" y="1168"/>
                    <a:pt x="2202" y="1701"/>
                  </a:cubicBezTo>
                  <a:cubicBezTo>
                    <a:pt x="2135" y="2835"/>
                    <a:pt x="2035" y="4403"/>
                    <a:pt x="1935" y="6371"/>
                  </a:cubicBezTo>
                  <a:cubicBezTo>
                    <a:pt x="1702" y="10341"/>
                    <a:pt x="1368" y="15745"/>
                    <a:pt x="1068" y="21782"/>
                  </a:cubicBezTo>
                  <a:cubicBezTo>
                    <a:pt x="768" y="27820"/>
                    <a:pt x="501" y="33257"/>
                    <a:pt x="267" y="37193"/>
                  </a:cubicBezTo>
                  <a:cubicBezTo>
                    <a:pt x="201" y="39161"/>
                    <a:pt x="134" y="40763"/>
                    <a:pt x="67" y="41863"/>
                  </a:cubicBezTo>
                  <a:cubicBezTo>
                    <a:pt x="34" y="42430"/>
                    <a:pt x="34" y="42831"/>
                    <a:pt x="34" y="43164"/>
                  </a:cubicBezTo>
                  <a:cubicBezTo>
                    <a:pt x="67" y="42864"/>
                    <a:pt x="101" y="42430"/>
                    <a:pt x="134" y="41897"/>
                  </a:cubicBezTo>
                  <a:cubicBezTo>
                    <a:pt x="201" y="40796"/>
                    <a:pt x="301" y="39195"/>
                    <a:pt x="434" y="37227"/>
                  </a:cubicBezTo>
                  <a:cubicBezTo>
                    <a:pt x="634" y="33291"/>
                    <a:pt x="934" y="27853"/>
                    <a:pt x="1268" y="21816"/>
                  </a:cubicBezTo>
                  <a:cubicBezTo>
                    <a:pt x="1568" y="15811"/>
                    <a:pt x="1835" y="10374"/>
                    <a:pt x="2035" y="6405"/>
                  </a:cubicBezTo>
                  <a:cubicBezTo>
                    <a:pt x="2135" y="4437"/>
                    <a:pt x="2202" y="2835"/>
                    <a:pt x="2269" y="1735"/>
                  </a:cubicBezTo>
                  <a:cubicBezTo>
                    <a:pt x="2269" y="1201"/>
                    <a:pt x="2302" y="767"/>
                    <a:pt x="2302" y="467"/>
                  </a:cubicBezTo>
                  <a:lnTo>
                    <a:pt x="2302" y="434"/>
                  </a:lnTo>
                  <a:close/>
                  <a:moveTo>
                    <a:pt x="34" y="43498"/>
                  </a:moveTo>
                  <a:cubicBezTo>
                    <a:pt x="0" y="43531"/>
                    <a:pt x="0" y="43565"/>
                    <a:pt x="34" y="43598"/>
                  </a:cubicBezTo>
                  <a:cubicBezTo>
                    <a:pt x="34" y="43565"/>
                    <a:pt x="34" y="43531"/>
                    <a:pt x="34" y="43498"/>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1" name="Google Shape;1231;p17"/>
            <p:cNvSpPr/>
            <p:nvPr/>
          </p:nvSpPr>
          <p:spPr>
            <a:xfrm>
              <a:off x="2564500" y="1681650"/>
              <a:ext cx="511225" cy="1160850"/>
            </a:xfrm>
            <a:custGeom>
              <a:avLst/>
              <a:gdLst/>
              <a:ahLst/>
              <a:cxnLst/>
              <a:rect l="l" t="t" r="r" b="b"/>
              <a:pathLst>
                <a:path w="20449" h="46434" extrusionOk="0">
                  <a:moveTo>
                    <a:pt x="2803" y="0"/>
                  </a:moveTo>
                  <a:lnTo>
                    <a:pt x="1" y="4037"/>
                  </a:lnTo>
                  <a:lnTo>
                    <a:pt x="1335" y="13777"/>
                  </a:lnTo>
                  <a:lnTo>
                    <a:pt x="1735" y="46434"/>
                  </a:lnTo>
                  <a:lnTo>
                    <a:pt x="20449" y="46434"/>
                  </a:lnTo>
                  <a:cubicBezTo>
                    <a:pt x="20449" y="46434"/>
                    <a:pt x="18314" y="34625"/>
                    <a:pt x="18247" y="28587"/>
                  </a:cubicBezTo>
                  <a:cubicBezTo>
                    <a:pt x="18180" y="22550"/>
                    <a:pt x="13877" y="1101"/>
                    <a:pt x="13877" y="1101"/>
                  </a:cubicBezTo>
                  <a:lnTo>
                    <a:pt x="2803" y="0"/>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2" name="Google Shape;1232;p17"/>
            <p:cNvSpPr/>
            <p:nvPr/>
          </p:nvSpPr>
          <p:spPr>
            <a:xfrm>
              <a:off x="2917250" y="1725000"/>
              <a:ext cx="243525" cy="1266775"/>
            </a:xfrm>
            <a:custGeom>
              <a:avLst/>
              <a:gdLst/>
              <a:ahLst/>
              <a:cxnLst/>
              <a:rect l="l" t="t" r="r" b="b"/>
              <a:pathLst>
                <a:path w="9741" h="50671" extrusionOk="0">
                  <a:moveTo>
                    <a:pt x="1" y="1"/>
                  </a:moveTo>
                  <a:lnTo>
                    <a:pt x="5204" y="42365"/>
                  </a:lnTo>
                  <a:lnTo>
                    <a:pt x="7840" y="50504"/>
                  </a:lnTo>
                  <a:lnTo>
                    <a:pt x="9741" y="50671"/>
                  </a:lnTo>
                  <a:lnTo>
                    <a:pt x="7840" y="28922"/>
                  </a:lnTo>
                  <a:cubicBezTo>
                    <a:pt x="7840" y="28922"/>
                    <a:pt x="6572" y="4271"/>
                    <a:pt x="5638" y="2970"/>
                  </a:cubicBezTo>
                  <a:cubicBezTo>
                    <a:pt x="4471" y="1302"/>
                    <a:pt x="1" y="1"/>
                    <a:pt x="1"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3" name="Google Shape;1233;p17"/>
            <p:cNvSpPr/>
            <p:nvPr/>
          </p:nvSpPr>
          <p:spPr>
            <a:xfrm>
              <a:off x="3058200" y="1799225"/>
              <a:ext cx="780575" cy="527050"/>
            </a:xfrm>
            <a:custGeom>
              <a:avLst/>
              <a:gdLst/>
              <a:ahLst/>
              <a:cxnLst/>
              <a:rect l="l" t="t" r="r" b="b"/>
              <a:pathLst>
                <a:path w="31223" h="21082" extrusionOk="0">
                  <a:moveTo>
                    <a:pt x="0" y="1"/>
                  </a:moveTo>
                  <a:lnTo>
                    <a:pt x="467" y="12743"/>
                  </a:lnTo>
                  <a:lnTo>
                    <a:pt x="9173" y="19681"/>
                  </a:lnTo>
                  <a:cubicBezTo>
                    <a:pt x="10226" y="20541"/>
                    <a:pt x="11223" y="21082"/>
                    <a:pt x="12424" y="21082"/>
                  </a:cubicBezTo>
                  <a:cubicBezTo>
                    <a:pt x="13087" y="21082"/>
                    <a:pt x="13813" y="20917"/>
                    <a:pt x="14644" y="20549"/>
                  </a:cubicBezTo>
                  <a:lnTo>
                    <a:pt x="31222" y="13043"/>
                  </a:lnTo>
                  <a:lnTo>
                    <a:pt x="28120" y="6539"/>
                  </a:lnTo>
                  <a:lnTo>
                    <a:pt x="12609" y="11576"/>
                  </a:lnTo>
                  <a:lnTo>
                    <a:pt x="0"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4" name="Google Shape;1234;p17"/>
            <p:cNvSpPr/>
            <p:nvPr/>
          </p:nvSpPr>
          <p:spPr>
            <a:xfrm>
              <a:off x="3671950" y="2009875"/>
              <a:ext cx="19225" cy="17375"/>
            </a:xfrm>
            <a:custGeom>
              <a:avLst/>
              <a:gdLst/>
              <a:ahLst/>
              <a:cxnLst/>
              <a:rect l="l" t="t" r="r" b="b"/>
              <a:pathLst>
                <a:path w="769" h="695" extrusionOk="0">
                  <a:moveTo>
                    <a:pt x="401" y="0"/>
                  </a:moveTo>
                  <a:cubicBezTo>
                    <a:pt x="345" y="0"/>
                    <a:pt x="288" y="15"/>
                    <a:pt x="234" y="47"/>
                  </a:cubicBezTo>
                  <a:cubicBezTo>
                    <a:pt x="68" y="148"/>
                    <a:pt x="1" y="348"/>
                    <a:pt x="101" y="514"/>
                  </a:cubicBezTo>
                  <a:cubicBezTo>
                    <a:pt x="146" y="628"/>
                    <a:pt x="253" y="695"/>
                    <a:pt x="369" y="695"/>
                  </a:cubicBezTo>
                  <a:cubicBezTo>
                    <a:pt x="424" y="695"/>
                    <a:pt x="481" y="680"/>
                    <a:pt x="535" y="648"/>
                  </a:cubicBezTo>
                  <a:cubicBezTo>
                    <a:pt x="701" y="548"/>
                    <a:pt x="768" y="348"/>
                    <a:pt x="701" y="181"/>
                  </a:cubicBezTo>
                  <a:cubicBezTo>
                    <a:pt x="633" y="68"/>
                    <a:pt x="519" y="0"/>
                    <a:pt x="4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5" name="Google Shape;1235;p17"/>
            <p:cNvSpPr/>
            <p:nvPr/>
          </p:nvSpPr>
          <p:spPr>
            <a:xfrm>
              <a:off x="3672800" y="2010050"/>
              <a:ext cx="17525" cy="17700"/>
            </a:xfrm>
            <a:custGeom>
              <a:avLst/>
              <a:gdLst/>
              <a:ahLst/>
              <a:cxnLst/>
              <a:rect l="l" t="t" r="r" b="b"/>
              <a:pathLst>
                <a:path w="701" h="708" extrusionOk="0">
                  <a:moveTo>
                    <a:pt x="201" y="40"/>
                  </a:moveTo>
                  <a:cubicBezTo>
                    <a:pt x="201" y="40"/>
                    <a:pt x="201" y="40"/>
                    <a:pt x="200" y="40"/>
                  </a:cubicBezTo>
                  <a:cubicBezTo>
                    <a:pt x="200" y="41"/>
                    <a:pt x="200" y="41"/>
                    <a:pt x="200" y="41"/>
                  </a:cubicBezTo>
                  <a:lnTo>
                    <a:pt x="200" y="41"/>
                  </a:lnTo>
                  <a:cubicBezTo>
                    <a:pt x="200" y="41"/>
                    <a:pt x="201" y="41"/>
                    <a:pt x="201" y="40"/>
                  </a:cubicBezTo>
                  <a:close/>
                  <a:moveTo>
                    <a:pt x="390" y="1"/>
                  </a:moveTo>
                  <a:cubicBezTo>
                    <a:pt x="323" y="1"/>
                    <a:pt x="259" y="15"/>
                    <a:pt x="201" y="40"/>
                  </a:cubicBezTo>
                  <a:lnTo>
                    <a:pt x="201" y="40"/>
                  </a:lnTo>
                  <a:cubicBezTo>
                    <a:pt x="235" y="40"/>
                    <a:pt x="301" y="7"/>
                    <a:pt x="367" y="7"/>
                  </a:cubicBezTo>
                  <a:cubicBezTo>
                    <a:pt x="432" y="7"/>
                    <a:pt x="510" y="35"/>
                    <a:pt x="566" y="81"/>
                  </a:cubicBezTo>
                  <a:lnTo>
                    <a:pt x="566" y="81"/>
                  </a:lnTo>
                  <a:cubicBezTo>
                    <a:pt x="533" y="48"/>
                    <a:pt x="500" y="24"/>
                    <a:pt x="467" y="7"/>
                  </a:cubicBezTo>
                  <a:cubicBezTo>
                    <a:pt x="441" y="3"/>
                    <a:pt x="416" y="1"/>
                    <a:pt x="390" y="1"/>
                  </a:cubicBezTo>
                  <a:close/>
                  <a:moveTo>
                    <a:pt x="566" y="81"/>
                  </a:moveTo>
                  <a:lnTo>
                    <a:pt x="566" y="81"/>
                  </a:lnTo>
                  <a:cubicBezTo>
                    <a:pt x="583" y="98"/>
                    <a:pt x="600" y="117"/>
                    <a:pt x="617" y="139"/>
                  </a:cubicBezTo>
                  <a:lnTo>
                    <a:pt x="617" y="139"/>
                  </a:lnTo>
                  <a:cubicBezTo>
                    <a:pt x="604" y="117"/>
                    <a:pt x="587" y="98"/>
                    <a:pt x="566" y="81"/>
                  </a:cubicBezTo>
                  <a:close/>
                  <a:moveTo>
                    <a:pt x="200" y="41"/>
                  </a:moveTo>
                  <a:cubicBezTo>
                    <a:pt x="109" y="82"/>
                    <a:pt x="36" y="152"/>
                    <a:pt x="0" y="241"/>
                  </a:cubicBezTo>
                  <a:cubicBezTo>
                    <a:pt x="0" y="341"/>
                    <a:pt x="0" y="441"/>
                    <a:pt x="34" y="507"/>
                  </a:cubicBezTo>
                  <a:cubicBezTo>
                    <a:pt x="67" y="608"/>
                    <a:pt x="167" y="674"/>
                    <a:pt x="234" y="708"/>
                  </a:cubicBezTo>
                  <a:lnTo>
                    <a:pt x="367" y="708"/>
                  </a:lnTo>
                  <a:cubicBezTo>
                    <a:pt x="401" y="708"/>
                    <a:pt x="467" y="674"/>
                    <a:pt x="501" y="674"/>
                  </a:cubicBezTo>
                  <a:cubicBezTo>
                    <a:pt x="601" y="608"/>
                    <a:pt x="667" y="541"/>
                    <a:pt x="701" y="474"/>
                  </a:cubicBezTo>
                  <a:cubicBezTo>
                    <a:pt x="701" y="374"/>
                    <a:pt x="701" y="274"/>
                    <a:pt x="667" y="207"/>
                  </a:cubicBezTo>
                  <a:cubicBezTo>
                    <a:pt x="651" y="182"/>
                    <a:pt x="634" y="159"/>
                    <a:pt x="617" y="139"/>
                  </a:cubicBezTo>
                  <a:lnTo>
                    <a:pt x="617" y="139"/>
                  </a:lnTo>
                  <a:cubicBezTo>
                    <a:pt x="624" y="150"/>
                    <a:pt x="630" y="162"/>
                    <a:pt x="634" y="174"/>
                  </a:cubicBezTo>
                  <a:cubicBezTo>
                    <a:pt x="667" y="274"/>
                    <a:pt x="701" y="341"/>
                    <a:pt x="667" y="441"/>
                  </a:cubicBezTo>
                  <a:cubicBezTo>
                    <a:pt x="634" y="507"/>
                    <a:pt x="601" y="574"/>
                    <a:pt x="501" y="641"/>
                  </a:cubicBezTo>
                  <a:cubicBezTo>
                    <a:pt x="456" y="659"/>
                    <a:pt x="409" y="667"/>
                    <a:pt x="363" y="667"/>
                  </a:cubicBezTo>
                  <a:cubicBezTo>
                    <a:pt x="236" y="667"/>
                    <a:pt x="116" y="605"/>
                    <a:pt x="67" y="507"/>
                  </a:cubicBezTo>
                  <a:cubicBezTo>
                    <a:pt x="34" y="407"/>
                    <a:pt x="0" y="341"/>
                    <a:pt x="34" y="241"/>
                  </a:cubicBezTo>
                  <a:cubicBezTo>
                    <a:pt x="67" y="174"/>
                    <a:pt x="133" y="108"/>
                    <a:pt x="200" y="4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17"/>
            <p:cNvSpPr/>
            <p:nvPr/>
          </p:nvSpPr>
          <p:spPr>
            <a:xfrm>
              <a:off x="3704475" y="2002375"/>
              <a:ext cx="19225" cy="16850"/>
            </a:xfrm>
            <a:custGeom>
              <a:avLst/>
              <a:gdLst/>
              <a:ahLst/>
              <a:cxnLst/>
              <a:rect l="l" t="t" r="r" b="b"/>
              <a:pathLst>
                <a:path w="769" h="674" extrusionOk="0">
                  <a:moveTo>
                    <a:pt x="401" y="0"/>
                  </a:moveTo>
                  <a:cubicBezTo>
                    <a:pt x="345" y="0"/>
                    <a:pt x="288" y="15"/>
                    <a:pt x="234" y="47"/>
                  </a:cubicBezTo>
                  <a:cubicBezTo>
                    <a:pt x="68" y="114"/>
                    <a:pt x="1" y="347"/>
                    <a:pt x="101" y="514"/>
                  </a:cubicBezTo>
                  <a:cubicBezTo>
                    <a:pt x="150" y="612"/>
                    <a:pt x="270" y="674"/>
                    <a:pt x="396" y="674"/>
                  </a:cubicBezTo>
                  <a:cubicBezTo>
                    <a:pt x="443" y="674"/>
                    <a:pt x="490" y="666"/>
                    <a:pt x="535" y="648"/>
                  </a:cubicBezTo>
                  <a:cubicBezTo>
                    <a:pt x="701" y="548"/>
                    <a:pt x="768" y="347"/>
                    <a:pt x="701" y="181"/>
                  </a:cubicBezTo>
                  <a:cubicBezTo>
                    <a:pt x="633" y="67"/>
                    <a:pt x="519" y="0"/>
                    <a:pt x="4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7" name="Google Shape;1237;p17"/>
            <p:cNvSpPr/>
            <p:nvPr/>
          </p:nvSpPr>
          <p:spPr>
            <a:xfrm>
              <a:off x="3703650" y="2002375"/>
              <a:ext cx="19350" cy="17025"/>
            </a:xfrm>
            <a:custGeom>
              <a:avLst/>
              <a:gdLst/>
              <a:ahLst/>
              <a:cxnLst/>
              <a:rect l="l" t="t" r="r" b="b"/>
              <a:pathLst>
                <a:path w="774" h="681" extrusionOk="0">
                  <a:moveTo>
                    <a:pt x="321" y="21"/>
                  </a:moveTo>
                  <a:cubicBezTo>
                    <a:pt x="299" y="26"/>
                    <a:pt x="281" y="34"/>
                    <a:pt x="267" y="47"/>
                  </a:cubicBezTo>
                  <a:cubicBezTo>
                    <a:pt x="285" y="37"/>
                    <a:pt x="303" y="28"/>
                    <a:pt x="321" y="21"/>
                  </a:cubicBezTo>
                  <a:close/>
                  <a:moveTo>
                    <a:pt x="434" y="0"/>
                  </a:moveTo>
                  <a:cubicBezTo>
                    <a:pt x="396" y="0"/>
                    <a:pt x="358" y="7"/>
                    <a:pt x="321" y="21"/>
                  </a:cubicBezTo>
                  <a:lnTo>
                    <a:pt x="321" y="21"/>
                  </a:lnTo>
                  <a:cubicBezTo>
                    <a:pt x="354" y="14"/>
                    <a:pt x="394" y="14"/>
                    <a:pt x="434" y="14"/>
                  </a:cubicBezTo>
                  <a:lnTo>
                    <a:pt x="501" y="14"/>
                  </a:lnTo>
                  <a:cubicBezTo>
                    <a:pt x="552" y="25"/>
                    <a:pt x="595" y="43"/>
                    <a:pt x="631" y="67"/>
                  </a:cubicBezTo>
                  <a:lnTo>
                    <a:pt x="631" y="67"/>
                  </a:lnTo>
                  <a:cubicBezTo>
                    <a:pt x="573" y="24"/>
                    <a:pt x="504" y="0"/>
                    <a:pt x="434" y="0"/>
                  </a:cubicBezTo>
                  <a:close/>
                  <a:moveTo>
                    <a:pt x="631" y="67"/>
                  </a:moveTo>
                  <a:lnTo>
                    <a:pt x="631" y="67"/>
                  </a:lnTo>
                  <a:cubicBezTo>
                    <a:pt x="670" y="95"/>
                    <a:pt x="704" y="131"/>
                    <a:pt x="731" y="175"/>
                  </a:cubicBezTo>
                  <a:lnTo>
                    <a:pt x="731" y="175"/>
                  </a:lnTo>
                  <a:cubicBezTo>
                    <a:pt x="708" y="133"/>
                    <a:pt x="676" y="96"/>
                    <a:pt x="631" y="67"/>
                  </a:cubicBezTo>
                  <a:close/>
                  <a:moveTo>
                    <a:pt x="731" y="175"/>
                  </a:moveTo>
                  <a:cubicBezTo>
                    <a:pt x="732" y="178"/>
                    <a:pt x="734" y="181"/>
                    <a:pt x="735" y="183"/>
                  </a:cubicBezTo>
                  <a:lnTo>
                    <a:pt x="735" y="183"/>
                  </a:lnTo>
                  <a:cubicBezTo>
                    <a:pt x="735" y="183"/>
                    <a:pt x="735" y="182"/>
                    <a:pt x="734" y="181"/>
                  </a:cubicBezTo>
                  <a:cubicBezTo>
                    <a:pt x="733" y="179"/>
                    <a:pt x="732" y="177"/>
                    <a:pt x="731" y="175"/>
                  </a:cubicBezTo>
                  <a:close/>
                  <a:moveTo>
                    <a:pt x="735" y="183"/>
                  </a:moveTo>
                  <a:lnTo>
                    <a:pt x="735" y="183"/>
                  </a:lnTo>
                  <a:cubicBezTo>
                    <a:pt x="757" y="250"/>
                    <a:pt x="764" y="316"/>
                    <a:pt x="766" y="372"/>
                  </a:cubicBezTo>
                  <a:lnTo>
                    <a:pt x="766" y="372"/>
                  </a:lnTo>
                  <a:cubicBezTo>
                    <a:pt x="774" y="308"/>
                    <a:pt x="764" y="242"/>
                    <a:pt x="735" y="183"/>
                  </a:cubicBezTo>
                  <a:close/>
                  <a:moveTo>
                    <a:pt x="267" y="47"/>
                  </a:moveTo>
                  <a:cubicBezTo>
                    <a:pt x="67" y="147"/>
                    <a:pt x="0" y="347"/>
                    <a:pt x="101" y="514"/>
                  </a:cubicBezTo>
                  <a:cubicBezTo>
                    <a:pt x="134" y="614"/>
                    <a:pt x="234" y="648"/>
                    <a:pt x="301" y="681"/>
                  </a:cubicBezTo>
                  <a:lnTo>
                    <a:pt x="568" y="681"/>
                  </a:lnTo>
                  <a:cubicBezTo>
                    <a:pt x="668" y="614"/>
                    <a:pt x="734" y="548"/>
                    <a:pt x="768" y="448"/>
                  </a:cubicBezTo>
                  <a:cubicBezTo>
                    <a:pt x="768" y="426"/>
                    <a:pt x="768" y="400"/>
                    <a:pt x="766" y="372"/>
                  </a:cubicBezTo>
                  <a:lnTo>
                    <a:pt x="766" y="372"/>
                  </a:lnTo>
                  <a:cubicBezTo>
                    <a:pt x="749" y="528"/>
                    <a:pt x="635" y="673"/>
                    <a:pt x="463" y="673"/>
                  </a:cubicBezTo>
                  <a:cubicBezTo>
                    <a:pt x="423" y="673"/>
                    <a:pt x="380" y="665"/>
                    <a:pt x="334" y="648"/>
                  </a:cubicBezTo>
                  <a:cubicBezTo>
                    <a:pt x="234" y="614"/>
                    <a:pt x="167" y="581"/>
                    <a:pt x="134" y="481"/>
                  </a:cubicBezTo>
                  <a:cubicBezTo>
                    <a:pt x="34" y="347"/>
                    <a:pt x="101" y="147"/>
                    <a:pt x="267" y="47"/>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8" name="Google Shape;1238;p17"/>
            <p:cNvSpPr/>
            <p:nvPr/>
          </p:nvSpPr>
          <p:spPr>
            <a:xfrm>
              <a:off x="3735350" y="1995700"/>
              <a:ext cx="19200" cy="17375"/>
            </a:xfrm>
            <a:custGeom>
              <a:avLst/>
              <a:gdLst/>
              <a:ahLst/>
              <a:cxnLst/>
              <a:rect l="l" t="t" r="r" b="b"/>
              <a:pathLst>
                <a:path w="768" h="695" extrusionOk="0">
                  <a:moveTo>
                    <a:pt x="400" y="0"/>
                  </a:moveTo>
                  <a:cubicBezTo>
                    <a:pt x="344" y="0"/>
                    <a:pt x="287" y="15"/>
                    <a:pt x="234" y="47"/>
                  </a:cubicBezTo>
                  <a:cubicBezTo>
                    <a:pt x="67" y="147"/>
                    <a:pt x="0" y="348"/>
                    <a:pt x="100" y="514"/>
                  </a:cubicBezTo>
                  <a:cubicBezTo>
                    <a:pt x="145" y="628"/>
                    <a:pt x="252" y="695"/>
                    <a:pt x="369" y="695"/>
                  </a:cubicBezTo>
                  <a:cubicBezTo>
                    <a:pt x="423" y="695"/>
                    <a:pt x="480" y="680"/>
                    <a:pt x="534" y="648"/>
                  </a:cubicBezTo>
                  <a:cubicBezTo>
                    <a:pt x="701" y="581"/>
                    <a:pt x="767" y="348"/>
                    <a:pt x="701" y="181"/>
                  </a:cubicBezTo>
                  <a:cubicBezTo>
                    <a:pt x="633" y="67"/>
                    <a:pt x="518" y="0"/>
                    <a:pt x="400"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9" name="Google Shape;1239;p17"/>
            <p:cNvSpPr/>
            <p:nvPr/>
          </p:nvSpPr>
          <p:spPr>
            <a:xfrm>
              <a:off x="3735750" y="1996050"/>
              <a:ext cx="19625" cy="17525"/>
            </a:xfrm>
            <a:custGeom>
              <a:avLst/>
              <a:gdLst/>
              <a:ahLst/>
              <a:cxnLst/>
              <a:rect l="l" t="t" r="r" b="b"/>
              <a:pathLst>
                <a:path w="785" h="701" extrusionOk="0">
                  <a:moveTo>
                    <a:pt x="384" y="0"/>
                  </a:moveTo>
                  <a:cubicBezTo>
                    <a:pt x="318" y="0"/>
                    <a:pt x="251" y="33"/>
                    <a:pt x="218" y="67"/>
                  </a:cubicBezTo>
                  <a:cubicBezTo>
                    <a:pt x="271" y="35"/>
                    <a:pt x="328" y="20"/>
                    <a:pt x="384" y="20"/>
                  </a:cubicBezTo>
                  <a:cubicBezTo>
                    <a:pt x="462" y="20"/>
                    <a:pt x="538" y="49"/>
                    <a:pt x="600" y="101"/>
                  </a:cubicBezTo>
                  <a:lnTo>
                    <a:pt x="600" y="101"/>
                  </a:lnTo>
                  <a:cubicBezTo>
                    <a:pt x="543" y="34"/>
                    <a:pt x="455" y="0"/>
                    <a:pt x="384" y="0"/>
                  </a:cubicBezTo>
                  <a:close/>
                  <a:moveTo>
                    <a:pt x="218" y="67"/>
                  </a:moveTo>
                  <a:cubicBezTo>
                    <a:pt x="136" y="94"/>
                    <a:pt x="76" y="166"/>
                    <a:pt x="57" y="228"/>
                  </a:cubicBezTo>
                  <a:lnTo>
                    <a:pt x="57" y="228"/>
                  </a:lnTo>
                  <a:cubicBezTo>
                    <a:pt x="85" y="157"/>
                    <a:pt x="141" y="98"/>
                    <a:pt x="218" y="67"/>
                  </a:cubicBezTo>
                  <a:close/>
                  <a:moveTo>
                    <a:pt x="57" y="228"/>
                  </a:moveTo>
                  <a:cubicBezTo>
                    <a:pt x="46" y="256"/>
                    <a:pt x="40" y="285"/>
                    <a:pt x="38" y="315"/>
                  </a:cubicBezTo>
                  <a:lnTo>
                    <a:pt x="38" y="315"/>
                  </a:lnTo>
                  <a:cubicBezTo>
                    <a:pt x="41" y="299"/>
                    <a:pt x="45" y="283"/>
                    <a:pt x="51" y="267"/>
                  </a:cubicBezTo>
                  <a:cubicBezTo>
                    <a:pt x="51" y="255"/>
                    <a:pt x="53" y="242"/>
                    <a:pt x="57" y="228"/>
                  </a:cubicBezTo>
                  <a:close/>
                  <a:moveTo>
                    <a:pt x="600" y="101"/>
                  </a:moveTo>
                  <a:cubicBezTo>
                    <a:pt x="623" y="128"/>
                    <a:pt x="641" y="161"/>
                    <a:pt x="651" y="200"/>
                  </a:cubicBezTo>
                  <a:cubicBezTo>
                    <a:pt x="751" y="334"/>
                    <a:pt x="685" y="534"/>
                    <a:pt x="518" y="634"/>
                  </a:cubicBezTo>
                  <a:cubicBezTo>
                    <a:pt x="451" y="667"/>
                    <a:pt x="351" y="667"/>
                    <a:pt x="284" y="667"/>
                  </a:cubicBezTo>
                  <a:cubicBezTo>
                    <a:pt x="184" y="634"/>
                    <a:pt x="117" y="567"/>
                    <a:pt x="84" y="500"/>
                  </a:cubicBezTo>
                  <a:cubicBezTo>
                    <a:pt x="48" y="440"/>
                    <a:pt x="34" y="376"/>
                    <a:pt x="38" y="315"/>
                  </a:cubicBezTo>
                  <a:lnTo>
                    <a:pt x="38" y="315"/>
                  </a:lnTo>
                  <a:cubicBezTo>
                    <a:pt x="1" y="493"/>
                    <a:pt x="100" y="639"/>
                    <a:pt x="284" y="701"/>
                  </a:cubicBezTo>
                  <a:lnTo>
                    <a:pt x="551" y="701"/>
                  </a:lnTo>
                  <a:cubicBezTo>
                    <a:pt x="718" y="600"/>
                    <a:pt x="785" y="400"/>
                    <a:pt x="685" y="200"/>
                  </a:cubicBezTo>
                  <a:cubicBezTo>
                    <a:pt x="661" y="161"/>
                    <a:pt x="633" y="128"/>
                    <a:pt x="600" y="10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0" name="Google Shape;1240;p17"/>
            <p:cNvSpPr/>
            <p:nvPr/>
          </p:nvSpPr>
          <p:spPr>
            <a:xfrm>
              <a:off x="3765350" y="1960175"/>
              <a:ext cx="98450" cy="157650"/>
            </a:xfrm>
            <a:custGeom>
              <a:avLst/>
              <a:gdLst/>
              <a:ahLst/>
              <a:cxnLst/>
              <a:rect l="l" t="t" r="r" b="b"/>
              <a:pathLst>
                <a:path w="3938" h="6306" extrusionOk="0">
                  <a:moveTo>
                    <a:pt x="1202" y="1"/>
                  </a:moveTo>
                  <a:lnTo>
                    <a:pt x="1" y="434"/>
                  </a:lnTo>
                  <a:lnTo>
                    <a:pt x="2770" y="6305"/>
                  </a:lnTo>
                  <a:lnTo>
                    <a:pt x="3937" y="5805"/>
                  </a:lnTo>
                  <a:lnTo>
                    <a:pt x="1202"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1" name="Google Shape;1241;p17"/>
            <p:cNvSpPr/>
            <p:nvPr/>
          </p:nvSpPr>
          <p:spPr>
            <a:xfrm>
              <a:off x="3067350" y="1913475"/>
              <a:ext cx="39225" cy="412825"/>
            </a:xfrm>
            <a:custGeom>
              <a:avLst/>
              <a:gdLst/>
              <a:ahLst/>
              <a:cxnLst/>
              <a:rect l="l" t="t" r="r" b="b"/>
              <a:pathLst>
                <a:path w="1569" h="16513" extrusionOk="0">
                  <a:moveTo>
                    <a:pt x="34" y="1"/>
                  </a:moveTo>
                  <a:cubicBezTo>
                    <a:pt x="1" y="201"/>
                    <a:pt x="1" y="434"/>
                    <a:pt x="34" y="634"/>
                  </a:cubicBezTo>
                  <a:cubicBezTo>
                    <a:pt x="34" y="1068"/>
                    <a:pt x="68" y="1669"/>
                    <a:pt x="134" y="2436"/>
                  </a:cubicBezTo>
                  <a:cubicBezTo>
                    <a:pt x="268" y="3937"/>
                    <a:pt x="468" y="5972"/>
                    <a:pt x="735" y="8273"/>
                  </a:cubicBezTo>
                  <a:cubicBezTo>
                    <a:pt x="1002" y="10542"/>
                    <a:pt x="1202" y="12610"/>
                    <a:pt x="1335" y="14111"/>
                  </a:cubicBezTo>
                  <a:cubicBezTo>
                    <a:pt x="1402" y="14845"/>
                    <a:pt x="1469" y="15445"/>
                    <a:pt x="1502" y="15879"/>
                  </a:cubicBezTo>
                  <a:cubicBezTo>
                    <a:pt x="1502" y="16079"/>
                    <a:pt x="1502" y="16312"/>
                    <a:pt x="1535" y="16512"/>
                  </a:cubicBezTo>
                  <a:cubicBezTo>
                    <a:pt x="1569" y="16312"/>
                    <a:pt x="1569" y="16079"/>
                    <a:pt x="1569" y="15879"/>
                  </a:cubicBezTo>
                  <a:cubicBezTo>
                    <a:pt x="1569" y="15445"/>
                    <a:pt x="1535" y="14845"/>
                    <a:pt x="1502" y="14077"/>
                  </a:cubicBezTo>
                  <a:cubicBezTo>
                    <a:pt x="1402" y="12576"/>
                    <a:pt x="1202" y="10508"/>
                    <a:pt x="935" y="8240"/>
                  </a:cubicBezTo>
                  <a:cubicBezTo>
                    <a:pt x="701" y="5972"/>
                    <a:pt x="468" y="3937"/>
                    <a:pt x="301" y="2402"/>
                  </a:cubicBezTo>
                  <a:cubicBezTo>
                    <a:pt x="201" y="1702"/>
                    <a:pt x="168" y="1101"/>
                    <a:pt x="101" y="634"/>
                  </a:cubicBezTo>
                  <a:cubicBezTo>
                    <a:pt x="101" y="434"/>
                    <a:pt x="68" y="201"/>
                    <a:pt x="3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2" name="Google Shape;1242;p17"/>
            <p:cNvSpPr/>
            <p:nvPr/>
          </p:nvSpPr>
          <p:spPr>
            <a:xfrm>
              <a:off x="3092375" y="1986025"/>
              <a:ext cx="45050" cy="153475"/>
            </a:xfrm>
            <a:custGeom>
              <a:avLst/>
              <a:gdLst/>
              <a:ahLst/>
              <a:cxnLst/>
              <a:rect l="l" t="t" r="r" b="b"/>
              <a:pathLst>
                <a:path w="1802" h="6139" extrusionOk="0">
                  <a:moveTo>
                    <a:pt x="1802" y="1"/>
                  </a:moveTo>
                  <a:lnTo>
                    <a:pt x="1802" y="1"/>
                  </a:lnTo>
                  <a:cubicBezTo>
                    <a:pt x="1402" y="968"/>
                    <a:pt x="1068" y="2002"/>
                    <a:pt x="801" y="3036"/>
                  </a:cubicBezTo>
                  <a:cubicBezTo>
                    <a:pt x="468" y="4070"/>
                    <a:pt x="201" y="5104"/>
                    <a:pt x="1" y="6138"/>
                  </a:cubicBezTo>
                  <a:cubicBezTo>
                    <a:pt x="401" y="5138"/>
                    <a:pt x="735" y="4137"/>
                    <a:pt x="1001" y="3103"/>
                  </a:cubicBezTo>
                  <a:cubicBezTo>
                    <a:pt x="1335" y="2069"/>
                    <a:pt x="1602" y="1035"/>
                    <a:pt x="180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3" name="Google Shape;1243;p17"/>
            <p:cNvSpPr/>
            <p:nvPr/>
          </p:nvSpPr>
          <p:spPr>
            <a:xfrm>
              <a:off x="3355075" y="2086100"/>
              <a:ext cx="20875" cy="100100"/>
            </a:xfrm>
            <a:custGeom>
              <a:avLst/>
              <a:gdLst/>
              <a:ahLst/>
              <a:cxnLst/>
              <a:rect l="l" t="t" r="r" b="b"/>
              <a:pathLst>
                <a:path w="835" h="4004" extrusionOk="0">
                  <a:moveTo>
                    <a:pt x="834" y="1"/>
                  </a:moveTo>
                  <a:lnTo>
                    <a:pt x="834" y="1"/>
                  </a:lnTo>
                  <a:cubicBezTo>
                    <a:pt x="701" y="167"/>
                    <a:pt x="567" y="334"/>
                    <a:pt x="501" y="534"/>
                  </a:cubicBezTo>
                  <a:cubicBezTo>
                    <a:pt x="67" y="1435"/>
                    <a:pt x="0" y="2469"/>
                    <a:pt x="334" y="3436"/>
                  </a:cubicBezTo>
                  <a:cubicBezTo>
                    <a:pt x="367" y="3637"/>
                    <a:pt x="467" y="3837"/>
                    <a:pt x="601" y="4003"/>
                  </a:cubicBezTo>
                  <a:cubicBezTo>
                    <a:pt x="434" y="3336"/>
                    <a:pt x="334" y="2669"/>
                    <a:pt x="334" y="2002"/>
                  </a:cubicBezTo>
                  <a:cubicBezTo>
                    <a:pt x="434" y="1302"/>
                    <a:pt x="601" y="634"/>
                    <a:pt x="83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4" name="Google Shape;1244;p17"/>
            <p:cNvSpPr/>
            <p:nvPr/>
          </p:nvSpPr>
          <p:spPr>
            <a:xfrm>
              <a:off x="3319200" y="2521425"/>
              <a:ext cx="55075" cy="170975"/>
            </a:xfrm>
            <a:custGeom>
              <a:avLst/>
              <a:gdLst/>
              <a:ahLst/>
              <a:cxnLst/>
              <a:rect l="l" t="t" r="r" b="b"/>
              <a:pathLst>
                <a:path w="2203" h="6839" extrusionOk="0">
                  <a:moveTo>
                    <a:pt x="601" y="0"/>
                  </a:moveTo>
                  <a:lnTo>
                    <a:pt x="1" y="6671"/>
                  </a:lnTo>
                  <a:lnTo>
                    <a:pt x="1569" y="6838"/>
                  </a:lnTo>
                  <a:lnTo>
                    <a:pt x="2202" y="100"/>
                  </a:lnTo>
                  <a:lnTo>
                    <a:pt x="601"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5" name="Google Shape;1245;p17"/>
            <p:cNvSpPr/>
            <p:nvPr/>
          </p:nvSpPr>
          <p:spPr>
            <a:xfrm>
              <a:off x="2345175" y="1693325"/>
              <a:ext cx="602950" cy="1300125"/>
            </a:xfrm>
            <a:custGeom>
              <a:avLst/>
              <a:gdLst/>
              <a:ahLst/>
              <a:cxnLst/>
              <a:rect l="l" t="t" r="r" b="b"/>
              <a:pathLst>
                <a:path w="24118" h="52005" extrusionOk="0">
                  <a:moveTo>
                    <a:pt x="11576" y="0"/>
                  </a:moveTo>
                  <a:lnTo>
                    <a:pt x="2869" y="5571"/>
                  </a:lnTo>
                  <a:cubicBezTo>
                    <a:pt x="835" y="7005"/>
                    <a:pt x="1" y="9607"/>
                    <a:pt x="768" y="11976"/>
                  </a:cubicBezTo>
                  <a:lnTo>
                    <a:pt x="7439" y="32924"/>
                  </a:lnTo>
                  <a:lnTo>
                    <a:pt x="5038" y="52004"/>
                  </a:lnTo>
                  <a:lnTo>
                    <a:pt x="24118" y="51170"/>
                  </a:lnTo>
                  <a:lnTo>
                    <a:pt x="23651" y="42831"/>
                  </a:lnTo>
                  <a:lnTo>
                    <a:pt x="22016" y="27887"/>
                  </a:lnTo>
                  <a:cubicBezTo>
                    <a:pt x="21750" y="25118"/>
                    <a:pt x="21049" y="22416"/>
                    <a:pt x="19982" y="19848"/>
                  </a:cubicBezTo>
                  <a:lnTo>
                    <a:pt x="11576"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17"/>
            <p:cNvSpPr/>
            <p:nvPr/>
          </p:nvSpPr>
          <p:spPr>
            <a:xfrm>
              <a:off x="2375200" y="1827775"/>
              <a:ext cx="959050" cy="864625"/>
            </a:xfrm>
            <a:custGeom>
              <a:avLst/>
              <a:gdLst/>
              <a:ahLst/>
              <a:cxnLst/>
              <a:rect l="l" t="t" r="r" b="b"/>
              <a:pathLst>
                <a:path w="38362" h="34585" extrusionOk="0">
                  <a:moveTo>
                    <a:pt x="5960" y="0"/>
                  </a:moveTo>
                  <a:cubicBezTo>
                    <a:pt x="5032" y="0"/>
                    <a:pt x="4091" y="245"/>
                    <a:pt x="3236" y="760"/>
                  </a:cubicBezTo>
                  <a:cubicBezTo>
                    <a:pt x="834" y="2194"/>
                    <a:pt x="1" y="5263"/>
                    <a:pt x="1268" y="7732"/>
                  </a:cubicBezTo>
                  <a:lnTo>
                    <a:pt x="9974" y="25945"/>
                  </a:lnTo>
                  <a:cubicBezTo>
                    <a:pt x="10675" y="27412"/>
                    <a:pt x="12009" y="28480"/>
                    <a:pt x="13610" y="28880"/>
                  </a:cubicBezTo>
                  <a:lnTo>
                    <a:pt x="37761" y="34584"/>
                  </a:lnTo>
                  <a:lnTo>
                    <a:pt x="38361" y="27546"/>
                  </a:lnTo>
                  <a:lnTo>
                    <a:pt x="19915" y="20641"/>
                  </a:lnTo>
                  <a:lnTo>
                    <a:pt x="10641" y="2862"/>
                  </a:lnTo>
                  <a:cubicBezTo>
                    <a:pt x="9701" y="1025"/>
                    <a:pt x="7857" y="0"/>
                    <a:pt x="5960"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7" name="Google Shape;1247;p17"/>
            <p:cNvSpPr/>
            <p:nvPr/>
          </p:nvSpPr>
          <p:spPr>
            <a:xfrm>
              <a:off x="2449425" y="1836625"/>
              <a:ext cx="884825" cy="679800"/>
            </a:xfrm>
            <a:custGeom>
              <a:avLst/>
              <a:gdLst/>
              <a:ahLst/>
              <a:cxnLst/>
              <a:rect l="l" t="t" r="r" b="b"/>
              <a:pathLst>
                <a:path w="35393" h="27192" extrusionOk="0">
                  <a:moveTo>
                    <a:pt x="2025" y="1"/>
                  </a:moveTo>
                  <a:cubicBezTo>
                    <a:pt x="1950" y="1"/>
                    <a:pt x="1876" y="2"/>
                    <a:pt x="1802" y="6"/>
                  </a:cubicBezTo>
                  <a:cubicBezTo>
                    <a:pt x="1335" y="39"/>
                    <a:pt x="868" y="139"/>
                    <a:pt x="434" y="339"/>
                  </a:cubicBezTo>
                  <a:cubicBezTo>
                    <a:pt x="334" y="373"/>
                    <a:pt x="234" y="439"/>
                    <a:pt x="100" y="506"/>
                  </a:cubicBezTo>
                  <a:cubicBezTo>
                    <a:pt x="67" y="539"/>
                    <a:pt x="34" y="539"/>
                    <a:pt x="0" y="573"/>
                  </a:cubicBezTo>
                  <a:cubicBezTo>
                    <a:pt x="567" y="273"/>
                    <a:pt x="1168" y="106"/>
                    <a:pt x="1802" y="106"/>
                  </a:cubicBezTo>
                  <a:cubicBezTo>
                    <a:pt x="1876" y="102"/>
                    <a:pt x="1950" y="101"/>
                    <a:pt x="2024" y="101"/>
                  </a:cubicBezTo>
                  <a:cubicBezTo>
                    <a:pt x="2683" y="101"/>
                    <a:pt x="3337" y="233"/>
                    <a:pt x="3936" y="473"/>
                  </a:cubicBezTo>
                  <a:cubicBezTo>
                    <a:pt x="4837" y="840"/>
                    <a:pt x="5638" y="1407"/>
                    <a:pt x="6271" y="2141"/>
                  </a:cubicBezTo>
                  <a:cubicBezTo>
                    <a:pt x="6438" y="2374"/>
                    <a:pt x="6605" y="2574"/>
                    <a:pt x="6772" y="2808"/>
                  </a:cubicBezTo>
                  <a:cubicBezTo>
                    <a:pt x="6905" y="3041"/>
                    <a:pt x="7072" y="3275"/>
                    <a:pt x="7205" y="3542"/>
                  </a:cubicBezTo>
                  <a:lnTo>
                    <a:pt x="8139" y="5143"/>
                  </a:lnTo>
                  <a:cubicBezTo>
                    <a:pt x="8807" y="6244"/>
                    <a:pt x="9474" y="7411"/>
                    <a:pt x="10174" y="8679"/>
                  </a:cubicBezTo>
                  <a:cubicBezTo>
                    <a:pt x="11575" y="11180"/>
                    <a:pt x="13076" y="13949"/>
                    <a:pt x="14611" y="16885"/>
                  </a:cubicBezTo>
                  <a:lnTo>
                    <a:pt x="16212" y="20053"/>
                  </a:lnTo>
                  <a:lnTo>
                    <a:pt x="16212" y="20120"/>
                  </a:lnTo>
                  <a:lnTo>
                    <a:pt x="16245" y="20120"/>
                  </a:lnTo>
                  <a:lnTo>
                    <a:pt x="29888" y="25190"/>
                  </a:lnTo>
                  <a:lnTo>
                    <a:pt x="33925" y="26692"/>
                  </a:lnTo>
                  <a:lnTo>
                    <a:pt x="35025" y="27092"/>
                  </a:lnTo>
                  <a:lnTo>
                    <a:pt x="35292" y="27192"/>
                  </a:lnTo>
                  <a:lnTo>
                    <a:pt x="35392" y="27192"/>
                  </a:lnTo>
                  <a:lnTo>
                    <a:pt x="35326" y="27159"/>
                  </a:lnTo>
                  <a:lnTo>
                    <a:pt x="35059" y="27058"/>
                  </a:lnTo>
                  <a:lnTo>
                    <a:pt x="33958" y="26658"/>
                  </a:lnTo>
                  <a:lnTo>
                    <a:pt x="29955" y="25090"/>
                  </a:lnTo>
                  <a:lnTo>
                    <a:pt x="16385" y="19935"/>
                  </a:lnTo>
                  <a:lnTo>
                    <a:pt x="16385" y="19935"/>
                  </a:lnTo>
                  <a:cubicBezTo>
                    <a:pt x="15861" y="18917"/>
                    <a:pt x="15336" y="17868"/>
                    <a:pt x="14811" y="16818"/>
                  </a:cubicBezTo>
                  <a:cubicBezTo>
                    <a:pt x="13276" y="13849"/>
                    <a:pt x="11775" y="11080"/>
                    <a:pt x="10341" y="8579"/>
                  </a:cubicBezTo>
                  <a:cubicBezTo>
                    <a:pt x="9641" y="7344"/>
                    <a:pt x="8973" y="6177"/>
                    <a:pt x="8306" y="5076"/>
                  </a:cubicBezTo>
                  <a:lnTo>
                    <a:pt x="7372" y="3475"/>
                  </a:lnTo>
                  <a:cubicBezTo>
                    <a:pt x="7205" y="3208"/>
                    <a:pt x="7072" y="2975"/>
                    <a:pt x="6905" y="2741"/>
                  </a:cubicBezTo>
                  <a:cubicBezTo>
                    <a:pt x="6738" y="2508"/>
                    <a:pt x="6572" y="2274"/>
                    <a:pt x="6372" y="2074"/>
                  </a:cubicBezTo>
                  <a:cubicBezTo>
                    <a:pt x="5738" y="1307"/>
                    <a:pt x="4904" y="740"/>
                    <a:pt x="4003" y="373"/>
                  </a:cubicBezTo>
                  <a:cubicBezTo>
                    <a:pt x="3373" y="133"/>
                    <a:pt x="2690" y="1"/>
                    <a:pt x="202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8" name="Google Shape;1248;p17"/>
            <p:cNvSpPr/>
            <p:nvPr/>
          </p:nvSpPr>
          <p:spPr>
            <a:xfrm>
              <a:off x="3214975" y="2617725"/>
              <a:ext cx="16700" cy="16925"/>
            </a:xfrm>
            <a:custGeom>
              <a:avLst/>
              <a:gdLst/>
              <a:ahLst/>
              <a:cxnLst/>
              <a:rect l="l" t="t" r="r" b="b"/>
              <a:pathLst>
                <a:path w="668" h="677" extrusionOk="0">
                  <a:moveTo>
                    <a:pt x="334" y="1"/>
                  </a:moveTo>
                  <a:cubicBezTo>
                    <a:pt x="167" y="1"/>
                    <a:pt x="0" y="118"/>
                    <a:pt x="0" y="351"/>
                  </a:cubicBezTo>
                  <a:cubicBezTo>
                    <a:pt x="0" y="568"/>
                    <a:pt x="167" y="676"/>
                    <a:pt x="334" y="676"/>
                  </a:cubicBezTo>
                  <a:cubicBezTo>
                    <a:pt x="501" y="676"/>
                    <a:pt x="667" y="568"/>
                    <a:pt x="667" y="351"/>
                  </a:cubicBezTo>
                  <a:cubicBezTo>
                    <a:pt x="667" y="118"/>
                    <a:pt x="501" y="1"/>
                    <a:pt x="33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17"/>
            <p:cNvSpPr/>
            <p:nvPr/>
          </p:nvSpPr>
          <p:spPr>
            <a:xfrm>
              <a:off x="3210800" y="2617475"/>
              <a:ext cx="20875" cy="17375"/>
            </a:xfrm>
            <a:custGeom>
              <a:avLst/>
              <a:gdLst/>
              <a:ahLst/>
              <a:cxnLst/>
              <a:rect l="l" t="t" r="r" b="b"/>
              <a:pathLst>
                <a:path w="835" h="695" extrusionOk="0">
                  <a:moveTo>
                    <a:pt x="501" y="27"/>
                  </a:moveTo>
                  <a:cubicBezTo>
                    <a:pt x="668" y="27"/>
                    <a:pt x="801" y="161"/>
                    <a:pt x="801" y="361"/>
                  </a:cubicBezTo>
                  <a:cubicBezTo>
                    <a:pt x="801" y="563"/>
                    <a:pt x="650" y="690"/>
                    <a:pt x="490" y="690"/>
                  </a:cubicBezTo>
                  <a:cubicBezTo>
                    <a:pt x="412" y="690"/>
                    <a:pt x="333" y="660"/>
                    <a:pt x="267" y="595"/>
                  </a:cubicBezTo>
                  <a:cubicBezTo>
                    <a:pt x="34" y="394"/>
                    <a:pt x="201" y="27"/>
                    <a:pt x="501" y="27"/>
                  </a:cubicBezTo>
                  <a:close/>
                  <a:moveTo>
                    <a:pt x="483" y="0"/>
                  </a:moveTo>
                  <a:cubicBezTo>
                    <a:pt x="397" y="0"/>
                    <a:pt x="309" y="30"/>
                    <a:pt x="234" y="94"/>
                  </a:cubicBezTo>
                  <a:cubicBezTo>
                    <a:pt x="0" y="328"/>
                    <a:pt x="167" y="695"/>
                    <a:pt x="501" y="695"/>
                  </a:cubicBezTo>
                  <a:cubicBezTo>
                    <a:pt x="668" y="695"/>
                    <a:pt x="834" y="561"/>
                    <a:pt x="834" y="361"/>
                  </a:cubicBezTo>
                  <a:cubicBezTo>
                    <a:pt x="834" y="134"/>
                    <a:pt x="665" y="0"/>
                    <a:pt x="48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0" name="Google Shape;1250;p17"/>
            <p:cNvSpPr/>
            <p:nvPr/>
          </p:nvSpPr>
          <p:spPr>
            <a:xfrm>
              <a:off x="3245000" y="2626500"/>
              <a:ext cx="20025" cy="16950"/>
            </a:xfrm>
            <a:custGeom>
              <a:avLst/>
              <a:gdLst/>
              <a:ahLst/>
              <a:cxnLst/>
              <a:rect l="l" t="t" r="r" b="b"/>
              <a:pathLst>
                <a:path w="801" h="678" extrusionOk="0">
                  <a:moveTo>
                    <a:pt x="434" y="0"/>
                  </a:moveTo>
                  <a:cubicBezTo>
                    <a:pt x="133" y="0"/>
                    <a:pt x="0" y="367"/>
                    <a:pt x="200" y="567"/>
                  </a:cubicBezTo>
                  <a:cubicBezTo>
                    <a:pt x="266" y="644"/>
                    <a:pt x="353" y="677"/>
                    <a:pt x="440" y="677"/>
                  </a:cubicBezTo>
                  <a:cubicBezTo>
                    <a:pt x="620" y="677"/>
                    <a:pt x="801" y="536"/>
                    <a:pt x="801" y="334"/>
                  </a:cubicBezTo>
                  <a:cubicBezTo>
                    <a:pt x="801" y="133"/>
                    <a:pt x="634" y="0"/>
                    <a:pt x="43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1" name="Google Shape;1251;p17"/>
            <p:cNvSpPr/>
            <p:nvPr/>
          </p:nvSpPr>
          <p:spPr>
            <a:xfrm>
              <a:off x="3244150" y="2626250"/>
              <a:ext cx="20050" cy="17775"/>
            </a:xfrm>
            <a:custGeom>
              <a:avLst/>
              <a:gdLst/>
              <a:ahLst/>
              <a:cxnLst/>
              <a:rect l="l" t="t" r="r" b="b"/>
              <a:pathLst>
                <a:path w="802" h="711" extrusionOk="0">
                  <a:moveTo>
                    <a:pt x="801" y="344"/>
                  </a:moveTo>
                  <a:cubicBezTo>
                    <a:pt x="801" y="385"/>
                    <a:pt x="794" y="424"/>
                    <a:pt x="781" y="459"/>
                  </a:cubicBezTo>
                  <a:lnTo>
                    <a:pt x="781" y="459"/>
                  </a:lnTo>
                  <a:cubicBezTo>
                    <a:pt x="794" y="424"/>
                    <a:pt x="801" y="386"/>
                    <a:pt x="801" y="344"/>
                  </a:cubicBezTo>
                  <a:close/>
                  <a:moveTo>
                    <a:pt x="456" y="0"/>
                  </a:moveTo>
                  <a:cubicBezTo>
                    <a:pt x="368" y="0"/>
                    <a:pt x="277" y="34"/>
                    <a:pt x="201" y="110"/>
                  </a:cubicBezTo>
                  <a:cubicBezTo>
                    <a:pt x="1" y="310"/>
                    <a:pt x="134" y="677"/>
                    <a:pt x="468" y="711"/>
                  </a:cubicBezTo>
                  <a:cubicBezTo>
                    <a:pt x="600" y="684"/>
                    <a:pt x="732" y="595"/>
                    <a:pt x="781" y="459"/>
                  </a:cubicBezTo>
                  <a:lnTo>
                    <a:pt x="781" y="459"/>
                  </a:lnTo>
                  <a:cubicBezTo>
                    <a:pt x="732" y="593"/>
                    <a:pt x="600" y="672"/>
                    <a:pt x="465" y="672"/>
                  </a:cubicBezTo>
                  <a:cubicBezTo>
                    <a:pt x="383" y="672"/>
                    <a:pt x="300" y="643"/>
                    <a:pt x="234" y="577"/>
                  </a:cubicBezTo>
                  <a:cubicBezTo>
                    <a:pt x="1" y="377"/>
                    <a:pt x="167" y="10"/>
                    <a:pt x="468" y="10"/>
                  </a:cubicBezTo>
                  <a:cubicBezTo>
                    <a:pt x="634" y="10"/>
                    <a:pt x="801" y="177"/>
                    <a:pt x="801" y="344"/>
                  </a:cubicBezTo>
                  <a:cubicBezTo>
                    <a:pt x="801" y="142"/>
                    <a:pt x="635" y="0"/>
                    <a:pt x="45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17"/>
            <p:cNvSpPr/>
            <p:nvPr/>
          </p:nvSpPr>
          <p:spPr>
            <a:xfrm>
              <a:off x="3277500" y="2635650"/>
              <a:ext cx="16725" cy="16725"/>
            </a:xfrm>
            <a:custGeom>
              <a:avLst/>
              <a:gdLst/>
              <a:ahLst/>
              <a:cxnLst/>
              <a:rect l="l" t="t" r="r" b="b"/>
              <a:pathLst>
                <a:path w="669" h="669" extrusionOk="0">
                  <a:moveTo>
                    <a:pt x="335" y="1"/>
                  </a:moveTo>
                  <a:cubicBezTo>
                    <a:pt x="134" y="1"/>
                    <a:pt x="1" y="134"/>
                    <a:pt x="1" y="335"/>
                  </a:cubicBezTo>
                  <a:cubicBezTo>
                    <a:pt x="1" y="535"/>
                    <a:pt x="134" y="668"/>
                    <a:pt x="335" y="668"/>
                  </a:cubicBezTo>
                  <a:cubicBezTo>
                    <a:pt x="535" y="668"/>
                    <a:pt x="668" y="535"/>
                    <a:pt x="668" y="335"/>
                  </a:cubicBezTo>
                  <a:cubicBezTo>
                    <a:pt x="668" y="134"/>
                    <a:pt x="535" y="1"/>
                    <a:pt x="33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17"/>
            <p:cNvSpPr/>
            <p:nvPr/>
          </p:nvSpPr>
          <p:spPr>
            <a:xfrm>
              <a:off x="3273350" y="2635150"/>
              <a:ext cx="20875" cy="17225"/>
            </a:xfrm>
            <a:custGeom>
              <a:avLst/>
              <a:gdLst/>
              <a:ahLst/>
              <a:cxnLst/>
              <a:rect l="l" t="t" r="r" b="b"/>
              <a:pathLst>
                <a:path w="835" h="689" extrusionOk="0">
                  <a:moveTo>
                    <a:pt x="501" y="21"/>
                  </a:moveTo>
                  <a:cubicBezTo>
                    <a:pt x="667" y="21"/>
                    <a:pt x="801" y="154"/>
                    <a:pt x="801" y="355"/>
                  </a:cubicBezTo>
                  <a:cubicBezTo>
                    <a:pt x="801" y="557"/>
                    <a:pt x="650" y="683"/>
                    <a:pt x="490" y="683"/>
                  </a:cubicBezTo>
                  <a:cubicBezTo>
                    <a:pt x="412" y="683"/>
                    <a:pt x="332" y="653"/>
                    <a:pt x="267" y="588"/>
                  </a:cubicBezTo>
                  <a:cubicBezTo>
                    <a:pt x="34" y="388"/>
                    <a:pt x="200" y="21"/>
                    <a:pt x="501" y="21"/>
                  </a:cubicBezTo>
                  <a:close/>
                  <a:moveTo>
                    <a:pt x="468" y="0"/>
                  </a:moveTo>
                  <a:cubicBezTo>
                    <a:pt x="387" y="0"/>
                    <a:pt x="304" y="27"/>
                    <a:pt x="234" y="88"/>
                  </a:cubicBezTo>
                  <a:cubicBezTo>
                    <a:pt x="0" y="321"/>
                    <a:pt x="167" y="688"/>
                    <a:pt x="501" y="688"/>
                  </a:cubicBezTo>
                  <a:cubicBezTo>
                    <a:pt x="667" y="688"/>
                    <a:pt x="834" y="555"/>
                    <a:pt x="834" y="355"/>
                  </a:cubicBezTo>
                  <a:cubicBezTo>
                    <a:pt x="834" y="145"/>
                    <a:pt x="655" y="0"/>
                    <a:pt x="46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4" name="Google Shape;1254;p17"/>
            <p:cNvSpPr/>
            <p:nvPr/>
          </p:nvSpPr>
          <p:spPr>
            <a:xfrm>
              <a:off x="2449425" y="2107775"/>
              <a:ext cx="866475" cy="584625"/>
            </a:xfrm>
            <a:custGeom>
              <a:avLst/>
              <a:gdLst/>
              <a:ahLst/>
              <a:cxnLst/>
              <a:rect l="l" t="t" r="r" b="b"/>
              <a:pathLst>
                <a:path w="34659" h="23385" extrusionOk="0">
                  <a:moveTo>
                    <a:pt x="0" y="1"/>
                  </a:moveTo>
                  <a:cubicBezTo>
                    <a:pt x="0" y="34"/>
                    <a:pt x="34" y="68"/>
                    <a:pt x="34" y="134"/>
                  </a:cubicBezTo>
                  <a:lnTo>
                    <a:pt x="200" y="435"/>
                  </a:lnTo>
                  <a:cubicBezTo>
                    <a:pt x="334" y="735"/>
                    <a:pt x="501" y="1135"/>
                    <a:pt x="734" y="1669"/>
                  </a:cubicBezTo>
                  <a:lnTo>
                    <a:pt x="2836" y="6105"/>
                  </a:lnTo>
                  <a:lnTo>
                    <a:pt x="5971" y="12710"/>
                  </a:lnTo>
                  <a:lnTo>
                    <a:pt x="6872" y="14611"/>
                  </a:lnTo>
                  <a:cubicBezTo>
                    <a:pt x="7172" y="15278"/>
                    <a:pt x="7606" y="15912"/>
                    <a:pt x="8139" y="16446"/>
                  </a:cubicBezTo>
                  <a:cubicBezTo>
                    <a:pt x="8707" y="16946"/>
                    <a:pt x="9440" y="17280"/>
                    <a:pt x="10174" y="17480"/>
                  </a:cubicBezTo>
                  <a:cubicBezTo>
                    <a:pt x="10941" y="17680"/>
                    <a:pt x="11709" y="17814"/>
                    <a:pt x="12476" y="18014"/>
                  </a:cubicBezTo>
                  <a:cubicBezTo>
                    <a:pt x="18647" y="19448"/>
                    <a:pt x="24218" y="20849"/>
                    <a:pt x="28254" y="21816"/>
                  </a:cubicBezTo>
                  <a:lnTo>
                    <a:pt x="33024" y="23017"/>
                  </a:lnTo>
                  <a:lnTo>
                    <a:pt x="34325" y="23318"/>
                  </a:lnTo>
                  <a:lnTo>
                    <a:pt x="34658" y="23384"/>
                  </a:lnTo>
                  <a:lnTo>
                    <a:pt x="34658" y="23384"/>
                  </a:lnTo>
                  <a:lnTo>
                    <a:pt x="34325" y="23284"/>
                  </a:lnTo>
                  <a:lnTo>
                    <a:pt x="33057" y="22917"/>
                  </a:lnTo>
                  <a:cubicBezTo>
                    <a:pt x="31923" y="22617"/>
                    <a:pt x="30289" y="22183"/>
                    <a:pt x="28287" y="21683"/>
                  </a:cubicBezTo>
                  <a:cubicBezTo>
                    <a:pt x="24251" y="20649"/>
                    <a:pt x="18714" y="19215"/>
                    <a:pt x="12543" y="17780"/>
                  </a:cubicBezTo>
                  <a:cubicBezTo>
                    <a:pt x="11775" y="17613"/>
                    <a:pt x="10975" y="17447"/>
                    <a:pt x="10241" y="17247"/>
                  </a:cubicBezTo>
                  <a:cubicBezTo>
                    <a:pt x="9507" y="17080"/>
                    <a:pt x="8840" y="16746"/>
                    <a:pt x="8273" y="16279"/>
                  </a:cubicBezTo>
                  <a:cubicBezTo>
                    <a:pt x="7773" y="15779"/>
                    <a:pt x="7339" y="15178"/>
                    <a:pt x="7039" y="14511"/>
                  </a:cubicBezTo>
                  <a:cubicBezTo>
                    <a:pt x="6738" y="13877"/>
                    <a:pt x="6438" y="13244"/>
                    <a:pt x="6138" y="12610"/>
                  </a:cubicBezTo>
                  <a:cubicBezTo>
                    <a:pt x="4937" y="10141"/>
                    <a:pt x="3870" y="7907"/>
                    <a:pt x="2969" y="6039"/>
                  </a:cubicBezTo>
                  <a:cubicBezTo>
                    <a:pt x="2068" y="4171"/>
                    <a:pt x="1335" y="2669"/>
                    <a:pt x="834" y="1635"/>
                  </a:cubicBezTo>
                  <a:lnTo>
                    <a:pt x="234" y="435"/>
                  </a:lnTo>
                  <a:cubicBezTo>
                    <a:pt x="167" y="301"/>
                    <a:pt x="100" y="168"/>
                    <a:pt x="67" y="101"/>
                  </a:cubicBezTo>
                  <a:cubicBezTo>
                    <a:pt x="34" y="34"/>
                    <a:pt x="0" y="1"/>
                    <a:pt x="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17"/>
            <p:cNvSpPr/>
            <p:nvPr/>
          </p:nvSpPr>
          <p:spPr>
            <a:xfrm>
              <a:off x="2611200" y="2664025"/>
              <a:ext cx="220175" cy="70175"/>
            </a:xfrm>
            <a:custGeom>
              <a:avLst/>
              <a:gdLst/>
              <a:ahLst/>
              <a:cxnLst/>
              <a:rect l="l" t="t" r="r" b="b"/>
              <a:pathLst>
                <a:path w="8807" h="2807" extrusionOk="0">
                  <a:moveTo>
                    <a:pt x="8807" y="0"/>
                  </a:moveTo>
                  <a:lnTo>
                    <a:pt x="8807" y="0"/>
                  </a:lnTo>
                  <a:cubicBezTo>
                    <a:pt x="8373" y="200"/>
                    <a:pt x="7973" y="434"/>
                    <a:pt x="7606" y="701"/>
                  </a:cubicBezTo>
                  <a:cubicBezTo>
                    <a:pt x="6639" y="1301"/>
                    <a:pt x="5638" y="1801"/>
                    <a:pt x="4604" y="2202"/>
                  </a:cubicBezTo>
                  <a:cubicBezTo>
                    <a:pt x="3832" y="2475"/>
                    <a:pt x="3005" y="2619"/>
                    <a:pt x="2178" y="2619"/>
                  </a:cubicBezTo>
                  <a:cubicBezTo>
                    <a:pt x="1896" y="2619"/>
                    <a:pt x="1615" y="2603"/>
                    <a:pt x="1335" y="2569"/>
                  </a:cubicBezTo>
                  <a:cubicBezTo>
                    <a:pt x="901" y="2502"/>
                    <a:pt x="434" y="2402"/>
                    <a:pt x="1" y="2268"/>
                  </a:cubicBezTo>
                  <a:lnTo>
                    <a:pt x="1" y="2268"/>
                  </a:lnTo>
                  <a:cubicBezTo>
                    <a:pt x="101" y="2335"/>
                    <a:pt x="201" y="2402"/>
                    <a:pt x="334" y="2435"/>
                  </a:cubicBezTo>
                  <a:cubicBezTo>
                    <a:pt x="634" y="2569"/>
                    <a:pt x="968" y="2669"/>
                    <a:pt x="1335" y="2735"/>
                  </a:cubicBezTo>
                  <a:cubicBezTo>
                    <a:pt x="1651" y="2783"/>
                    <a:pt x="1972" y="2806"/>
                    <a:pt x="2295" y="2806"/>
                  </a:cubicBezTo>
                  <a:cubicBezTo>
                    <a:pt x="3097" y="2806"/>
                    <a:pt x="3909" y="2663"/>
                    <a:pt x="4671" y="2402"/>
                  </a:cubicBezTo>
                  <a:cubicBezTo>
                    <a:pt x="5738" y="2002"/>
                    <a:pt x="6739" y="1468"/>
                    <a:pt x="7673" y="834"/>
                  </a:cubicBezTo>
                  <a:cubicBezTo>
                    <a:pt x="8040" y="601"/>
                    <a:pt x="8307" y="400"/>
                    <a:pt x="8507" y="234"/>
                  </a:cubicBezTo>
                  <a:cubicBezTo>
                    <a:pt x="8707" y="100"/>
                    <a:pt x="8807" y="0"/>
                    <a:pt x="880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6" name="Google Shape;1256;p17"/>
            <p:cNvSpPr/>
            <p:nvPr/>
          </p:nvSpPr>
          <p:spPr>
            <a:xfrm>
              <a:off x="2606200" y="2724900"/>
              <a:ext cx="258550" cy="168325"/>
            </a:xfrm>
            <a:custGeom>
              <a:avLst/>
              <a:gdLst/>
              <a:ahLst/>
              <a:cxnLst/>
              <a:rect l="l" t="t" r="r" b="b"/>
              <a:pathLst>
                <a:path w="10342" h="6733" extrusionOk="0">
                  <a:moveTo>
                    <a:pt x="10074" y="0"/>
                  </a:moveTo>
                  <a:lnTo>
                    <a:pt x="10074" y="0"/>
                  </a:lnTo>
                  <a:cubicBezTo>
                    <a:pt x="10241" y="767"/>
                    <a:pt x="10241" y="1568"/>
                    <a:pt x="10108" y="2369"/>
                  </a:cubicBezTo>
                  <a:cubicBezTo>
                    <a:pt x="9908" y="3202"/>
                    <a:pt x="9541" y="4003"/>
                    <a:pt x="9007" y="4670"/>
                  </a:cubicBezTo>
                  <a:cubicBezTo>
                    <a:pt x="7987" y="5861"/>
                    <a:pt x="6524" y="6520"/>
                    <a:pt x="5018" y="6520"/>
                  </a:cubicBezTo>
                  <a:cubicBezTo>
                    <a:pt x="4457" y="6520"/>
                    <a:pt x="3889" y="6428"/>
                    <a:pt x="3336" y="6238"/>
                  </a:cubicBezTo>
                  <a:cubicBezTo>
                    <a:pt x="2536" y="5938"/>
                    <a:pt x="1802" y="5471"/>
                    <a:pt x="1235" y="4837"/>
                  </a:cubicBezTo>
                  <a:cubicBezTo>
                    <a:pt x="701" y="4270"/>
                    <a:pt x="267" y="3569"/>
                    <a:pt x="0" y="2836"/>
                  </a:cubicBezTo>
                  <a:lnTo>
                    <a:pt x="0" y="2836"/>
                  </a:lnTo>
                  <a:cubicBezTo>
                    <a:pt x="0" y="2836"/>
                    <a:pt x="0" y="2869"/>
                    <a:pt x="34" y="3002"/>
                  </a:cubicBezTo>
                  <a:cubicBezTo>
                    <a:pt x="67" y="3136"/>
                    <a:pt x="134" y="3303"/>
                    <a:pt x="167" y="3436"/>
                  </a:cubicBezTo>
                  <a:cubicBezTo>
                    <a:pt x="401" y="4003"/>
                    <a:pt x="701" y="4503"/>
                    <a:pt x="1101" y="4937"/>
                  </a:cubicBezTo>
                  <a:cubicBezTo>
                    <a:pt x="1702" y="5604"/>
                    <a:pt x="2436" y="6105"/>
                    <a:pt x="3269" y="6438"/>
                  </a:cubicBezTo>
                  <a:cubicBezTo>
                    <a:pt x="3847" y="6637"/>
                    <a:pt x="4440" y="6733"/>
                    <a:pt x="5025" y="6733"/>
                  </a:cubicBezTo>
                  <a:cubicBezTo>
                    <a:pt x="6602" y="6733"/>
                    <a:pt x="8127" y="6035"/>
                    <a:pt x="9174" y="4770"/>
                  </a:cubicBezTo>
                  <a:cubicBezTo>
                    <a:pt x="9707" y="4070"/>
                    <a:pt x="10074" y="3236"/>
                    <a:pt x="10241" y="2369"/>
                  </a:cubicBezTo>
                  <a:cubicBezTo>
                    <a:pt x="10341" y="1801"/>
                    <a:pt x="10341" y="1201"/>
                    <a:pt x="10241" y="601"/>
                  </a:cubicBezTo>
                  <a:cubicBezTo>
                    <a:pt x="10208" y="434"/>
                    <a:pt x="10174" y="300"/>
                    <a:pt x="10141" y="134"/>
                  </a:cubicBezTo>
                  <a:cubicBezTo>
                    <a:pt x="10108" y="100"/>
                    <a:pt x="10108" y="34"/>
                    <a:pt x="1007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7" name="Google Shape;1257;p17"/>
            <p:cNvSpPr/>
            <p:nvPr/>
          </p:nvSpPr>
          <p:spPr>
            <a:xfrm>
              <a:off x="2654575" y="1089550"/>
              <a:ext cx="344425" cy="692350"/>
            </a:xfrm>
            <a:custGeom>
              <a:avLst/>
              <a:gdLst/>
              <a:ahLst/>
              <a:cxnLst/>
              <a:rect l="l" t="t" r="r" b="b"/>
              <a:pathLst>
                <a:path w="13777" h="27694" extrusionOk="0">
                  <a:moveTo>
                    <a:pt x="6371" y="1"/>
                  </a:moveTo>
                  <a:cubicBezTo>
                    <a:pt x="2302" y="1"/>
                    <a:pt x="0" y="3470"/>
                    <a:pt x="134" y="7573"/>
                  </a:cubicBezTo>
                  <a:lnTo>
                    <a:pt x="167" y="23084"/>
                  </a:lnTo>
                  <a:cubicBezTo>
                    <a:pt x="199" y="25640"/>
                    <a:pt x="2271" y="27693"/>
                    <a:pt x="4800" y="27693"/>
                  </a:cubicBezTo>
                  <a:cubicBezTo>
                    <a:pt x="4878" y="27693"/>
                    <a:pt x="4958" y="27691"/>
                    <a:pt x="5037" y="27687"/>
                  </a:cubicBezTo>
                  <a:cubicBezTo>
                    <a:pt x="7506" y="27554"/>
                    <a:pt x="9440" y="25519"/>
                    <a:pt x="9440" y="23084"/>
                  </a:cubicBezTo>
                  <a:lnTo>
                    <a:pt x="9440" y="20816"/>
                  </a:lnTo>
                  <a:cubicBezTo>
                    <a:pt x="9440" y="20816"/>
                    <a:pt x="13376" y="20415"/>
                    <a:pt x="13643" y="16513"/>
                  </a:cubicBezTo>
                  <a:cubicBezTo>
                    <a:pt x="13777" y="14611"/>
                    <a:pt x="13743" y="10675"/>
                    <a:pt x="13643" y="7139"/>
                  </a:cubicBezTo>
                  <a:cubicBezTo>
                    <a:pt x="13577" y="3336"/>
                    <a:pt x="10574" y="234"/>
                    <a:pt x="6772" y="1"/>
                  </a:cubicBez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17"/>
            <p:cNvSpPr/>
            <p:nvPr/>
          </p:nvSpPr>
          <p:spPr>
            <a:xfrm>
              <a:off x="2764650" y="1564050"/>
              <a:ext cx="125950" cy="69375"/>
            </a:xfrm>
            <a:custGeom>
              <a:avLst/>
              <a:gdLst/>
              <a:ahLst/>
              <a:cxnLst/>
              <a:rect l="l" t="t" r="r" b="b"/>
              <a:pathLst>
                <a:path w="5038" h="2775" extrusionOk="0">
                  <a:moveTo>
                    <a:pt x="0" y="1"/>
                  </a:moveTo>
                  <a:lnTo>
                    <a:pt x="0" y="1"/>
                  </a:lnTo>
                  <a:cubicBezTo>
                    <a:pt x="0" y="1"/>
                    <a:pt x="1020" y="2774"/>
                    <a:pt x="4712" y="2774"/>
                  </a:cubicBezTo>
                  <a:cubicBezTo>
                    <a:pt x="4797" y="2774"/>
                    <a:pt x="4883" y="2773"/>
                    <a:pt x="4971" y="2770"/>
                  </a:cubicBezTo>
                  <a:lnTo>
                    <a:pt x="5037" y="1769"/>
                  </a:lnTo>
                  <a:cubicBezTo>
                    <a:pt x="3236" y="1702"/>
                    <a:pt x="1468" y="1068"/>
                    <a:pt x="0" y="1"/>
                  </a:cubicBezTo>
                  <a:close/>
                </a:path>
              </a:pathLst>
            </a:custGeom>
            <a:solidFill>
              <a:srgbClr val="AA65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9" name="Google Shape;1259;p17"/>
            <p:cNvSpPr/>
            <p:nvPr/>
          </p:nvSpPr>
          <p:spPr>
            <a:xfrm>
              <a:off x="2943950" y="1312225"/>
              <a:ext cx="27525" cy="26700"/>
            </a:xfrm>
            <a:custGeom>
              <a:avLst/>
              <a:gdLst/>
              <a:ahLst/>
              <a:cxnLst/>
              <a:rect l="l" t="t" r="r" b="b"/>
              <a:pathLst>
                <a:path w="1101" h="1068" extrusionOk="0">
                  <a:moveTo>
                    <a:pt x="567" y="0"/>
                  </a:moveTo>
                  <a:cubicBezTo>
                    <a:pt x="267" y="0"/>
                    <a:pt x="0" y="234"/>
                    <a:pt x="0" y="534"/>
                  </a:cubicBezTo>
                  <a:cubicBezTo>
                    <a:pt x="0" y="834"/>
                    <a:pt x="234" y="1068"/>
                    <a:pt x="534" y="1068"/>
                  </a:cubicBezTo>
                  <a:cubicBezTo>
                    <a:pt x="834" y="1068"/>
                    <a:pt x="1101" y="834"/>
                    <a:pt x="1101" y="534"/>
                  </a:cubicBezTo>
                  <a:cubicBezTo>
                    <a:pt x="1101" y="234"/>
                    <a:pt x="867" y="0"/>
                    <a:pt x="56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0" name="Google Shape;1260;p17"/>
            <p:cNvSpPr/>
            <p:nvPr/>
          </p:nvSpPr>
          <p:spPr>
            <a:xfrm>
              <a:off x="2918100" y="1292825"/>
              <a:ext cx="57550" cy="16300"/>
            </a:xfrm>
            <a:custGeom>
              <a:avLst/>
              <a:gdLst/>
              <a:ahLst/>
              <a:cxnLst/>
              <a:rect l="l" t="t" r="r" b="b"/>
              <a:pathLst>
                <a:path w="2302" h="652" extrusionOk="0">
                  <a:moveTo>
                    <a:pt x="1037" y="1"/>
                  </a:moveTo>
                  <a:cubicBezTo>
                    <a:pt x="768" y="1"/>
                    <a:pt x="523" y="70"/>
                    <a:pt x="300" y="209"/>
                  </a:cubicBezTo>
                  <a:cubicBezTo>
                    <a:pt x="100" y="342"/>
                    <a:pt x="0" y="443"/>
                    <a:pt x="67" y="509"/>
                  </a:cubicBezTo>
                  <a:cubicBezTo>
                    <a:pt x="70" y="517"/>
                    <a:pt x="80" y="520"/>
                    <a:pt x="94" y="520"/>
                  </a:cubicBezTo>
                  <a:cubicBezTo>
                    <a:pt x="199" y="520"/>
                    <a:pt x="579" y="340"/>
                    <a:pt x="1062" y="340"/>
                  </a:cubicBezTo>
                  <a:cubicBezTo>
                    <a:pt x="1097" y="340"/>
                    <a:pt x="1132" y="340"/>
                    <a:pt x="1168" y="342"/>
                  </a:cubicBezTo>
                  <a:cubicBezTo>
                    <a:pt x="1714" y="373"/>
                    <a:pt x="2094" y="651"/>
                    <a:pt x="2234" y="651"/>
                  </a:cubicBezTo>
                  <a:cubicBezTo>
                    <a:pt x="2248" y="651"/>
                    <a:pt x="2259" y="649"/>
                    <a:pt x="2268" y="643"/>
                  </a:cubicBezTo>
                  <a:cubicBezTo>
                    <a:pt x="2302" y="609"/>
                    <a:pt x="2235" y="476"/>
                    <a:pt x="2068" y="342"/>
                  </a:cubicBezTo>
                  <a:cubicBezTo>
                    <a:pt x="1801" y="109"/>
                    <a:pt x="1501" y="9"/>
                    <a:pt x="1201" y="9"/>
                  </a:cubicBezTo>
                  <a:cubicBezTo>
                    <a:pt x="1145" y="3"/>
                    <a:pt x="1091" y="1"/>
                    <a:pt x="103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17"/>
            <p:cNvSpPr/>
            <p:nvPr/>
          </p:nvSpPr>
          <p:spPr>
            <a:xfrm>
              <a:off x="2797175" y="1310550"/>
              <a:ext cx="28375" cy="27550"/>
            </a:xfrm>
            <a:custGeom>
              <a:avLst/>
              <a:gdLst/>
              <a:ahLst/>
              <a:cxnLst/>
              <a:rect l="l" t="t" r="r" b="b"/>
              <a:pathLst>
                <a:path w="1135" h="1102" extrusionOk="0">
                  <a:moveTo>
                    <a:pt x="567" y="0"/>
                  </a:moveTo>
                  <a:cubicBezTo>
                    <a:pt x="267" y="0"/>
                    <a:pt x="34" y="234"/>
                    <a:pt x="0" y="534"/>
                  </a:cubicBezTo>
                  <a:cubicBezTo>
                    <a:pt x="0" y="834"/>
                    <a:pt x="267" y="1101"/>
                    <a:pt x="567" y="1101"/>
                  </a:cubicBezTo>
                  <a:cubicBezTo>
                    <a:pt x="868" y="1101"/>
                    <a:pt x="1101" y="868"/>
                    <a:pt x="1134" y="567"/>
                  </a:cubicBezTo>
                  <a:cubicBezTo>
                    <a:pt x="1134" y="234"/>
                    <a:pt x="868" y="0"/>
                    <a:pt x="56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2" name="Google Shape;1262;p17"/>
            <p:cNvSpPr/>
            <p:nvPr/>
          </p:nvSpPr>
          <p:spPr>
            <a:xfrm>
              <a:off x="2767975" y="1289500"/>
              <a:ext cx="57575" cy="16300"/>
            </a:xfrm>
            <a:custGeom>
              <a:avLst/>
              <a:gdLst/>
              <a:ahLst/>
              <a:cxnLst/>
              <a:rect l="l" t="t" r="r" b="b"/>
              <a:pathLst>
                <a:path w="2303" h="652" extrusionOk="0">
                  <a:moveTo>
                    <a:pt x="1049" y="0"/>
                  </a:moveTo>
                  <a:cubicBezTo>
                    <a:pt x="792" y="0"/>
                    <a:pt x="523" y="70"/>
                    <a:pt x="301" y="209"/>
                  </a:cubicBezTo>
                  <a:cubicBezTo>
                    <a:pt x="101" y="342"/>
                    <a:pt x="1" y="442"/>
                    <a:pt x="67" y="509"/>
                  </a:cubicBezTo>
                  <a:cubicBezTo>
                    <a:pt x="75" y="516"/>
                    <a:pt x="87" y="520"/>
                    <a:pt x="103" y="520"/>
                  </a:cubicBezTo>
                  <a:cubicBezTo>
                    <a:pt x="225" y="520"/>
                    <a:pt x="583" y="339"/>
                    <a:pt x="1063" y="339"/>
                  </a:cubicBezTo>
                  <a:cubicBezTo>
                    <a:pt x="1098" y="339"/>
                    <a:pt x="1133" y="340"/>
                    <a:pt x="1168" y="342"/>
                  </a:cubicBezTo>
                  <a:cubicBezTo>
                    <a:pt x="1714" y="372"/>
                    <a:pt x="2122" y="651"/>
                    <a:pt x="2242" y="651"/>
                  </a:cubicBezTo>
                  <a:cubicBezTo>
                    <a:pt x="2254" y="651"/>
                    <a:pt x="2263" y="648"/>
                    <a:pt x="2269" y="642"/>
                  </a:cubicBezTo>
                  <a:cubicBezTo>
                    <a:pt x="2302" y="609"/>
                    <a:pt x="2236" y="475"/>
                    <a:pt x="2069" y="309"/>
                  </a:cubicBezTo>
                  <a:cubicBezTo>
                    <a:pt x="1835" y="109"/>
                    <a:pt x="1535" y="8"/>
                    <a:pt x="1202" y="8"/>
                  </a:cubicBezTo>
                  <a:cubicBezTo>
                    <a:pt x="1152" y="3"/>
                    <a:pt x="1101" y="0"/>
                    <a:pt x="104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3" name="Google Shape;1263;p17"/>
            <p:cNvSpPr/>
            <p:nvPr/>
          </p:nvSpPr>
          <p:spPr>
            <a:xfrm>
              <a:off x="2870550" y="1298025"/>
              <a:ext cx="41725" cy="127350"/>
            </a:xfrm>
            <a:custGeom>
              <a:avLst/>
              <a:gdLst/>
              <a:ahLst/>
              <a:cxnLst/>
              <a:rect l="l" t="t" r="r" b="b"/>
              <a:pathLst>
                <a:path w="1669" h="5094" extrusionOk="0">
                  <a:moveTo>
                    <a:pt x="103" y="0"/>
                  </a:moveTo>
                  <a:cubicBezTo>
                    <a:pt x="102" y="0"/>
                    <a:pt x="102" y="1"/>
                    <a:pt x="101" y="1"/>
                  </a:cubicBezTo>
                  <a:cubicBezTo>
                    <a:pt x="1" y="34"/>
                    <a:pt x="401" y="1435"/>
                    <a:pt x="935" y="3137"/>
                  </a:cubicBezTo>
                  <a:cubicBezTo>
                    <a:pt x="1068" y="3537"/>
                    <a:pt x="1202" y="3937"/>
                    <a:pt x="1302" y="4337"/>
                  </a:cubicBezTo>
                  <a:cubicBezTo>
                    <a:pt x="1368" y="4471"/>
                    <a:pt x="1402" y="4638"/>
                    <a:pt x="1402" y="4771"/>
                  </a:cubicBezTo>
                  <a:cubicBezTo>
                    <a:pt x="1368" y="4871"/>
                    <a:pt x="1202" y="4905"/>
                    <a:pt x="1068" y="4905"/>
                  </a:cubicBezTo>
                  <a:cubicBezTo>
                    <a:pt x="735" y="4905"/>
                    <a:pt x="401" y="4938"/>
                    <a:pt x="67" y="5038"/>
                  </a:cubicBezTo>
                  <a:cubicBezTo>
                    <a:pt x="263" y="5077"/>
                    <a:pt x="458" y="5093"/>
                    <a:pt x="654" y="5093"/>
                  </a:cubicBezTo>
                  <a:cubicBezTo>
                    <a:pt x="792" y="5093"/>
                    <a:pt x="930" y="5085"/>
                    <a:pt x="1068" y="5071"/>
                  </a:cubicBezTo>
                  <a:lnTo>
                    <a:pt x="1335" y="5071"/>
                  </a:lnTo>
                  <a:cubicBezTo>
                    <a:pt x="1435" y="5038"/>
                    <a:pt x="1535" y="4971"/>
                    <a:pt x="1602" y="4871"/>
                  </a:cubicBezTo>
                  <a:cubicBezTo>
                    <a:pt x="1669" y="4671"/>
                    <a:pt x="1635" y="4438"/>
                    <a:pt x="1568" y="4237"/>
                  </a:cubicBezTo>
                  <a:cubicBezTo>
                    <a:pt x="1435" y="3870"/>
                    <a:pt x="1302" y="3470"/>
                    <a:pt x="1202" y="3037"/>
                  </a:cubicBezTo>
                  <a:cubicBezTo>
                    <a:pt x="674" y="1356"/>
                    <a:pt x="179" y="0"/>
                    <a:pt x="10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4" name="Google Shape;1264;p17"/>
            <p:cNvSpPr/>
            <p:nvPr/>
          </p:nvSpPr>
          <p:spPr>
            <a:xfrm>
              <a:off x="2760475" y="1261125"/>
              <a:ext cx="70900" cy="18725"/>
            </a:xfrm>
            <a:custGeom>
              <a:avLst/>
              <a:gdLst/>
              <a:ahLst/>
              <a:cxnLst/>
              <a:rect l="l" t="t" r="r" b="b"/>
              <a:pathLst>
                <a:path w="2836" h="749" extrusionOk="0">
                  <a:moveTo>
                    <a:pt x="1585" y="1"/>
                  </a:moveTo>
                  <a:cubicBezTo>
                    <a:pt x="1524" y="1"/>
                    <a:pt x="1463" y="4"/>
                    <a:pt x="1402" y="9"/>
                  </a:cubicBezTo>
                  <a:cubicBezTo>
                    <a:pt x="1035" y="9"/>
                    <a:pt x="668" y="109"/>
                    <a:pt x="367" y="310"/>
                  </a:cubicBezTo>
                  <a:cubicBezTo>
                    <a:pt x="134" y="443"/>
                    <a:pt x="1" y="610"/>
                    <a:pt x="67" y="676"/>
                  </a:cubicBezTo>
                  <a:cubicBezTo>
                    <a:pt x="88" y="729"/>
                    <a:pt x="162" y="748"/>
                    <a:pt x="275" y="748"/>
                  </a:cubicBezTo>
                  <a:cubicBezTo>
                    <a:pt x="521" y="748"/>
                    <a:pt x="954" y="655"/>
                    <a:pt x="1435" y="610"/>
                  </a:cubicBezTo>
                  <a:cubicBezTo>
                    <a:pt x="1547" y="604"/>
                    <a:pt x="1657" y="602"/>
                    <a:pt x="1762" y="602"/>
                  </a:cubicBezTo>
                  <a:cubicBezTo>
                    <a:pt x="2030" y="602"/>
                    <a:pt x="2269" y="615"/>
                    <a:pt x="2451" y="615"/>
                  </a:cubicBezTo>
                  <a:cubicBezTo>
                    <a:pt x="2645" y="615"/>
                    <a:pt x="2774" y="601"/>
                    <a:pt x="2803" y="543"/>
                  </a:cubicBezTo>
                  <a:cubicBezTo>
                    <a:pt x="2836" y="443"/>
                    <a:pt x="2702" y="310"/>
                    <a:pt x="2469" y="209"/>
                  </a:cubicBezTo>
                  <a:cubicBezTo>
                    <a:pt x="2191" y="70"/>
                    <a:pt x="1890" y="1"/>
                    <a:pt x="158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5" name="Google Shape;1265;p17"/>
            <p:cNvSpPr/>
            <p:nvPr/>
          </p:nvSpPr>
          <p:spPr>
            <a:xfrm>
              <a:off x="2920600" y="1255775"/>
              <a:ext cx="54225" cy="18550"/>
            </a:xfrm>
            <a:custGeom>
              <a:avLst/>
              <a:gdLst/>
              <a:ahLst/>
              <a:cxnLst/>
              <a:rect l="l" t="t" r="r" b="b"/>
              <a:pathLst>
                <a:path w="2169" h="742" extrusionOk="0">
                  <a:moveTo>
                    <a:pt x="995" y="1"/>
                  </a:moveTo>
                  <a:cubicBezTo>
                    <a:pt x="745" y="1"/>
                    <a:pt x="494" y="62"/>
                    <a:pt x="267" y="190"/>
                  </a:cubicBezTo>
                  <a:cubicBezTo>
                    <a:pt x="100" y="323"/>
                    <a:pt x="0" y="457"/>
                    <a:pt x="67" y="524"/>
                  </a:cubicBezTo>
                  <a:cubicBezTo>
                    <a:pt x="111" y="612"/>
                    <a:pt x="319" y="612"/>
                    <a:pt x="601" y="612"/>
                  </a:cubicBezTo>
                  <a:cubicBezTo>
                    <a:pt x="741" y="612"/>
                    <a:pt x="901" y="612"/>
                    <a:pt x="1068" y="624"/>
                  </a:cubicBezTo>
                  <a:cubicBezTo>
                    <a:pt x="1429" y="648"/>
                    <a:pt x="1738" y="741"/>
                    <a:pt x="1932" y="741"/>
                  </a:cubicBezTo>
                  <a:cubicBezTo>
                    <a:pt x="2007" y="741"/>
                    <a:pt x="2064" y="727"/>
                    <a:pt x="2102" y="690"/>
                  </a:cubicBezTo>
                  <a:cubicBezTo>
                    <a:pt x="2168" y="624"/>
                    <a:pt x="2102" y="490"/>
                    <a:pt x="1935" y="323"/>
                  </a:cubicBezTo>
                  <a:cubicBezTo>
                    <a:pt x="1667" y="113"/>
                    <a:pt x="1332" y="1"/>
                    <a:pt x="99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6" name="Google Shape;1266;p17"/>
            <p:cNvSpPr/>
            <p:nvPr/>
          </p:nvSpPr>
          <p:spPr>
            <a:xfrm>
              <a:off x="2592525" y="1347100"/>
              <a:ext cx="69575" cy="103050"/>
            </a:xfrm>
            <a:custGeom>
              <a:avLst/>
              <a:gdLst/>
              <a:ahLst/>
              <a:cxnLst/>
              <a:rect l="l" t="t" r="r" b="b"/>
              <a:pathLst>
                <a:path w="2783" h="4122" extrusionOk="0">
                  <a:moveTo>
                    <a:pt x="1774" y="0"/>
                  </a:moveTo>
                  <a:cubicBezTo>
                    <a:pt x="1010" y="0"/>
                    <a:pt x="86" y="331"/>
                    <a:pt x="47" y="1907"/>
                  </a:cubicBezTo>
                  <a:cubicBezTo>
                    <a:pt x="0" y="3799"/>
                    <a:pt x="1311" y="4121"/>
                    <a:pt x="2113" y="4121"/>
                  </a:cubicBezTo>
                  <a:cubicBezTo>
                    <a:pt x="2456" y="4121"/>
                    <a:pt x="2706" y="4062"/>
                    <a:pt x="2716" y="4042"/>
                  </a:cubicBezTo>
                  <a:cubicBezTo>
                    <a:pt x="2716" y="3976"/>
                    <a:pt x="2782" y="173"/>
                    <a:pt x="2782" y="173"/>
                  </a:cubicBezTo>
                  <a:cubicBezTo>
                    <a:pt x="2755" y="159"/>
                    <a:pt x="2303" y="0"/>
                    <a:pt x="1774" y="0"/>
                  </a:cubicBez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17"/>
            <p:cNvSpPr/>
            <p:nvPr/>
          </p:nvSpPr>
          <p:spPr>
            <a:xfrm>
              <a:off x="2609525" y="1368600"/>
              <a:ext cx="30900" cy="59050"/>
            </a:xfrm>
            <a:custGeom>
              <a:avLst/>
              <a:gdLst/>
              <a:ahLst/>
              <a:cxnLst/>
              <a:rect l="l" t="t" r="r" b="b"/>
              <a:pathLst>
                <a:path w="1236" h="2362" extrusionOk="0">
                  <a:moveTo>
                    <a:pt x="809" y="0"/>
                  </a:moveTo>
                  <a:cubicBezTo>
                    <a:pt x="786" y="0"/>
                    <a:pt x="762" y="4"/>
                    <a:pt x="735" y="13"/>
                  </a:cubicBezTo>
                  <a:cubicBezTo>
                    <a:pt x="501" y="47"/>
                    <a:pt x="301" y="214"/>
                    <a:pt x="234" y="414"/>
                  </a:cubicBezTo>
                  <a:cubicBezTo>
                    <a:pt x="101" y="647"/>
                    <a:pt x="34" y="914"/>
                    <a:pt x="34" y="1148"/>
                  </a:cubicBezTo>
                  <a:cubicBezTo>
                    <a:pt x="1" y="1648"/>
                    <a:pt x="268" y="2115"/>
                    <a:pt x="701" y="2348"/>
                  </a:cubicBezTo>
                  <a:cubicBezTo>
                    <a:pt x="737" y="2357"/>
                    <a:pt x="775" y="2361"/>
                    <a:pt x="815" y="2361"/>
                  </a:cubicBezTo>
                  <a:cubicBezTo>
                    <a:pt x="922" y="2361"/>
                    <a:pt x="1037" y="2331"/>
                    <a:pt x="1135" y="2282"/>
                  </a:cubicBezTo>
                  <a:cubicBezTo>
                    <a:pt x="1235" y="2215"/>
                    <a:pt x="1235" y="2148"/>
                    <a:pt x="1235" y="2148"/>
                  </a:cubicBezTo>
                  <a:lnTo>
                    <a:pt x="1235" y="2148"/>
                  </a:lnTo>
                  <a:cubicBezTo>
                    <a:pt x="1235" y="2148"/>
                    <a:pt x="1168" y="2148"/>
                    <a:pt x="1102" y="2215"/>
                  </a:cubicBezTo>
                  <a:cubicBezTo>
                    <a:pt x="1052" y="2232"/>
                    <a:pt x="993" y="2240"/>
                    <a:pt x="931" y="2240"/>
                  </a:cubicBezTo>
                  <a:cubicBezTo>
                    <a:pt x="868" y="2240"/>
                    <a:pt x="801" y="2232"/>
                    <a:pt x="735" y="2215"/>
                  </a:cubicBezTo>
                  <a:cubicBezTo>
                    <a:pt x="401" y="1981"/>
                    <a:pt x="201" y="1581"/>
                    <a:pt x="234" y="1148"/>
                  </a:cubicBezTo>
                  <a:cubicBezTo>
                    <a:pt x="234" y="914"/>
                    <a:pt x="301" y="681"/>
                    <a:pt x="368" y="480"/>
                  </a:cubicBezTo>
                  <a:cubicBezTo>
                    <a:pt x="435" y="314"/>
                    <a:pt x="568" y="180"/>
                    <a:pt x="735" y="147"/>
                  </a:cubicBezTo>
                  <a:cubicBezTo>
                    <a:pt x="758" y="141"/>
                    <a:pt x="781" y="138"/>
                    <a:pt x="802" y="138"/>
                  </a:cubicBezTo>
                  <a:cubicBezTo>
                    <a:pt x="903" y="138"/>
                    <a:pt x="980" y="198"/>
                    <a:pt x="1035" y="280"/>
                  </a:cubicBezTo>
                  <a:cubicBezTo>
                    <a:pt x="1068" y="347"/>
                    <a:pt x="1035" y="414"/>
                    <a:pt x="1035" y="414"/>
                  </a:cubicBezTo>
                  <a:cubicBezTo>
                    <a:pt x="1068" y="414"/>
                    <a:pt x="1102" y="347"/>
                    <a:pt x="1102" y="247"/>
                  </a:cubicBezTo>
                  <a:cubicBezTo>
                    <a:pt x="1068" y="180"/>
                    <a:pt x="1035" y="113"/>
                    <a:pt x="968" y="80"/>
                  </a:cubicBezTo>
                  <a:cubicBezTo>
                    <a:pt x="919" y="31"/>
                    <a:pt x="871" y="0"/>
                    <a:pt x="809" y="0"/>
                  </a:cubicBezTo>
                  <a:close/>
                </a:path>
              </a:pathLst>
            </a:custGeom>
            <a:solidFill>
              <a:srgbClr val="AA65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8" name="Google Shape;1268;p17"/>
            <p:cNvSpPr/>
            <p:nvPr/>
          </p:nvSpPr>
          <p:spPr>
            <a:xfrm>
              <a:off x="2612875" y="1075625"/>
              <a:ext cx="332750" cy="337525"/>
            </a:xfrm>
            <a:custGeom>
              <a:avLst/>
              <a:gdLst/>
              <a:ahLst/>
              <a:cxnLst/>
              <a:rect l="l" t="t" r="r" b="b"/>
              <a:pathLst>
                <a:path w="13310" h="13501" extrusionOk="0">
                  <a:moveTo>
                    <a:pt x="7815" y="1"/>
                  </a:moveTo>
                  <a:cubicBezTo>
                    <a:pt x="7325" y="1"/>
                    <a:pt x="6849" y="42"/>
                    <a:pt x="6405" y="124"/>
                  </a:cubicBezTo>
                  <a:cubicBezTo>
                    <a:pt x="4137" y="558"/>
                    <a:pt x="2169" y="1959"/>
                    <a:pt x="1034" y="3960"/>
                  </a:cubicBezTo>
                  <a:cubicBezTo>
                    <a:pt x="0" y="5928"/>
                    <a:pt x="100" y="8764"/>
                    <a:pt x="501" y="10865"/>
                  </a:cubicBezTo>
                  <a:lnTo>
                    <a:pt x="467" y="10865"/>
                  </a:lnTo>
                  <a:cubicBezTo>
                    <a:pt x="1001" y="10865"/>
                    <a:pt x="1468" y="11132"/>
                    <a:pt x="1735" y="11599"/>
                  </a:cubicBezTo>
                  <a:cubicBezTo>
                    <a:pt x="1868" y="11999"/>
                    <a:pt x="1902" y="12433"/>
                    <a:pt x="2035" y="12833"/>
                  </a:cubicBezTo>
                  <a:cubicBezTo>
                    <a:pt x="2169" y="13233"/>
                    <a:pt x="2535" y="13500"/>
                    <a:pt x="2969" y="13500"/>
                  </a:cubicBezTo>
                  <a:cubicBezTo>
                    <a:pt x="3269" y="13434"/>
                    <a:pt x="3503" y="13200"/>
                    <a:pt x="3570" y="12933"/>
                  </a:cubicBezTo>
                  <a:cubicBezTo>
                    <a:pt x="3636" y="12633"/>
                    <a:pt x="3670" y="12366"/>
                    <a:pt x="3636" y="12066"/>
                  </a:cubicBezTo>
                  <a:cubicBezTo>
                    <a:pt x="3536" y="10798"/>
                    <a:pt x="3336" y="9564"/>
                    <a:pt x="3369" y="8297"/>
                  </a:cubicBezTo>
                  <a:cubicBezTo>
                    <a:pt x="3336" y="6996"/>
                    <a:pt x="3703" y="5761"/>
                    <a:pt x="4403" y="4694"/>
                  </a:cubicBezTo>
                  <a:cubicBezTo>
                    <a:pt x="5053" y="3673"/>
                    <a:pt x="6163" y="3082"/>
                    <a:pt x="7359" y="3082"/>
                  </a:cubicBezTo>
                  <a:cubicBezTo>
                    <a:pt x="7452" y="3082"/>
                    <a:pt x="7545" y="3086"/>
                    <a:pt x="7639" y="3093"/>
                  </a:cubicBezTo>
                  <a:cubicBezTo>
                    <a:pt x="8473" y="3226"/>
                    <a:pt x="9174" y="3693"/>
                    <a:pt x="10007" y="3860"/>
                  </a:cubicBezTo>
                  <a:cubicBezTo>
                    <a:pt x="10213" y="3901"/>
                    <a:pt x="10419" y="3921"/>
                    <a:pt x="10623" y="3921"/>
                  </a:cubicBezTo>
                  <a:cubicBezTo>
                    <a:pt x="11410" y="3921"/>
                    <a:pt x="12167" y="3623"/>
                    <a:pt x="12776" y="3093"/>
                  </a:cubicBezTo>
                  <a:cubicBezTo>
                    <a:pt x="12809" y="3060"/>
                    <a:pt x="12876" y="3026"/>
                    <a:pt x="12910" y="3026"/>
                  </a:cubicBezTo>
                  <a:cubicBezTo>
                    <a:pt x="13210" y="2826"/>
                    <a:pt x="13310" y="2492"/>
                    <a:pt x="13210" y="2192"/>
                  </a:cubicBezTo>
                  <a:cubicBezTo>
                    <a:pt x="13176" y="2092"/>
                    <a:pt x="13143" y="1992"/>
                    <a:pt x="13076" y="1925"/>
                  </a:cubicBezTo>
                  <a:cubicBezTo>
                    <a:pt x="11829" y="625"/>
                    <a:pt x="9718" y="1"/>
                    <a:pt x="781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9" name="Google Shape;1269;p17"/>
            <p:cNvSpPr/>
            <p:nvPr/>
          </p:nvSpPr>
          <p:spPr>
            <a:xfrm>
              <a:off x="2833850" y="1435625"/>
              <a:ext cx="50900" cy="43400"/>
            </a:xfrm>
            <a:custGeom>
              <a:avLst/>
              <a:gdLst/>
              <a:ahLst/>
              <a:cxnLst/>
              <a:rect l="l" t="t" r="r" b="b"/>
              <a:pathLst>
                <a:path w="2036" h="1736" extrusionOk="0">
                  <a:moveTo>
                    <a:pt x="134" y="1"/>
                  </a:moveTo>
                  <a:cubicBezTo>
                    <a:pt x="68" y="1"/>
                    <a:pt x="1" y="168"/>
                    <a:pt x="34" y="435"/>
                  </a:cubicBezTo>
                  <a:cubicBezTo>
                    <a:pt x="68" y="802"/>
                    <a:pt x="268" y="1135"/>
                    <a:pt x="535" y="1369"/>
                  </a:cubicBezTo>
                  <a:cubicBezTo>
                    <a:pt x="835" y="1602"/>
                    <a:pt x="1202" y="1736"/>
                    <a:pt x="1602" y="1736"/>
                  </a:cubicBezTo>
                  <a:cubicBezTo>
                    <a:pt x="1902" y="1736"/>
                    <a:pt x="2036" y="1669"/>
                    <a:pt x="2036" y="1602"/>
                  </a:cubicBezTo>
                  <a:cubicBezTo>
                    <a:pt x="2036" y="1502"/>
                    <a:pt x="1369" y="1569"/>
                    <a:pt x="802" y="1102"/>
                  </a:cubicBezTo>
                  <a:cubicBezTo>
                    <a:pt x="234" y="635"/>
                    <a:pt x="234" y="1"/>
                    <a:pt x="13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0" name="Google Shape;1270;p17"/>
            <p:cNvSpPr/>
            <p:nvPr/>
          </p:nvSpPr>
          <p:spPr>
            <a:xfrm>
              <a:off x="3773700" y="1913375"/>
              <a:ext cx="338600" cy="181100"/>
            </a:xfrm>
            <a:custGeom>
              <a:avLst/>
              <a:gdLst/>
              <a:ahLst/>
              <a:cxnLst/>
              <a:rect l="l" t="t" r="r" b="b"/>
              <a:pathLst>
                <a:path w="13544" h="7244" extrusionOk="0">
                  <a:moveTo>
                    <a:pt x="6793" y="1"/>
                  </a:moveTo>
                  <a:cubicBezTo>
                    <a:pt x="5424" y="1"/>
                    <a:pt x="3798" y="75"/>
                    <a:pt x="3470" y="171"/>
                  </a:cubicBezTo>
                  <a:cubicBezTo>
                    <a:pt x="2936" y="372"/>
                    <a:pt x="0" y="2973"/>
                    <a:pt x="0" y="2973"/>
                  </a:cubicBezTo>
                  <a:lnTo>
                    <a:pt x="2869" y="7243"/>
                  </a:lnTo>
                  <a:cubicBezTo>
                    <a:pt x="2869" y="7243"/>
                    <a:pt x="5371" y="6309"/>
                    <a:pt x="6038" y="5609"/>
                  </a:cubicBezTo>
                  <a:cubicBezTo>
                    <a:pt x="6614" y="5002"/>
                    <a:pt x="7025" y="4975"/>
                    <a:pt x="7095" y="4975"/>
                  </a:cubicBezTo>
                  <a:cubicBezTo>
                    <a:pt x="7102" y="4975"/>
                    <a:pt x="7106" y="4975"/>
                    <a:pt x="7106" y="4975"/>
                  </a:cubicBezTo>
                  <a:cubicBezTo>
                    <a:pt x="7506" y="5208"/>
                    <a:pt x="8740" y="6476"/>
                    <a:pt x="9040" y="6643"/>
                  </a:cubicBezTo>
                  <a:cubicBezTo>
                    <a:pt x="9138" y="6703"/>
                    <a:pt x="9236" y="6729"/>
                    <a:pt x="9326" y="6729"/>
                  </a:cubicBezTo>
                  <a:cubicBezTo>
                    <a:pt x="9635" y="6729"/>
                    <a:pt x="9855" y="6419"/>
                    <a:pt x="9674" y="6109"/>
                  </a:cubicBezTo>
                  <a:cubicBezTo>
                    <a:pt x="9040" y="5475"/>
                    <a:pt x="8373" y="4875"/>
                    <a:pt x="7706" y="4308"/>
                  </a:cubicBezTo>
                  <a:lnTo>
                    <a:pt x="7706" y="4308"/>
                  </a:lnTo>
                  <a:cubicBezTo>
                    <a:pt x="7706" y="4308"/>
                    <a:pt x="10141" y="5909"/>
                    <a:pt x="10441" y="6042"/>
                  </a:cubicBezTo>
                  <a:cubicBezTo>
                    <a:pt x="10505" y="6072"/>
                    <a:pt x="10565" y="6086"/>
                    <a:pt x="10620" y="6086"/>
                  </a:cubicBezTo>
                  <a:cubicBezTo>
                    <a:pt x="10992" y="6086"/>
                    <a:pt x="11132" y="5462"/>
                    <a:pt x="10842" y="5142"/>
                  </a:cubicBezTo>
                  <a:cubicBezTo>
                    <a:pt x="10608" y="4841"/>
                    <a:pt x="7939" y="3274"/>
                    <a:pt x="8106" y="3240"/>
                  </a:cubicBezTo>
                  <a:cubicBezTo>
                    <a:pt x="8111" y="3239"/>
                    <a:pt x="8117" y="3238"/>
                    <a:pt x="8125" y="3238"/>
                  </a:cubicBezTo>
                  <a:cubicBezTo>
                    <a:pt x="8419" y="3238"/>
                    <a:pt x="10654" y="4514"/>
                    <a:pt x="11142" y="4741"/>
                  </a:cubicBezTo>
                  <a:cubicBezTo>
                    <a:pt x="11226" y="4787"/>
                    <a:pt x="11310" y="4807"/>
                    <a:pt x="11388" y="4807"/>
                  </a:cubicBezTo>
                  <a:cubicBezTo>
                    <a:pt x="11773" y="4807"/>
                    <a:pt x="12024" y="4317"/>
                    <a:pt x="11609" y="3874"/>
                  </a:cubicBezTo>
                  <a:cubicBezTo>
                    <a:pt x="11142" y="3307"/>
                    <a:pt x="8440" y="1873"/>
                    <a:pt x="8440" y="1873"/>
                  </a:cubicBezTo>
                  <a:lnTo>
                    <a:pt x="8940" y="1806"/>
                  </a:lnTo>
                  <a:cubicBezTo>
                    <a:pt x="8940" y="1806"/>
                    <a:pt x="11487" y="3257"/>
                    <a:pt x="12536" y="3257"/>
                  </a:cubicBezTo>
                  <a:cubicBezTo>
                    <a:pt x="12645" y="3257"/>
                    <a:pt x="12737" y="3241"/>
                    <a:pt x="12810" y="3207"/>
                  </a:cubicBezTo>
                  <a:cubicBezTo>
                    <a:pt x="13543" y="2807"/>
                    <a:pt x="9074" y="372"/>
                    <a:pt x="8773" y="138"/>
                  </a:cubicBezTo>
                  <a:cubicBezTo>
                    <a:pt x="8647" y="40"/>
                    <a:pt x="7788" y="1"/>
                    <a:pt x="6793" y="1"/>
                  </a:cubicBez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1" name="Google Shape;1271;p17"/>
            <p:cNvSpPr/>
            <p:nvPr/>
          </p:nvSpPr>
          <p:spPr>
            <a:xfrm>
              <a:off x="3940475" y="1954350"/>
              <a:ext cx="152650" cy="39700"/>
            </a:xfrm>
            <a:custGeom>
              <a:avLst/>
              <a:gdLst/>
              <a:ahLst/>
              <a:cxnLst/>
              <a:rect l="l" t="t" r="r" b="b"/>
              <a:pathLst>
                <a:path w="6106" h="1588" extrusionOk="0">
                  <a:moveTo>
                    <a:pt x="2269" y="0"/>
                  </a:moveTo>
                  <a:cubicBezTo>
                    <a:pt x="1502" y="0"/>
                    <a:pt x="735" y="34"/>
                    <a:pt x="1" y="167"/>
                  </a:cubicBezTo>
                  <a:cubicBezTo>
                    <a:pt x="538" y="216"/>
                    <a:pt x="1093" y="247"/>
                    <a:pt x="1653" y="247"/>
                  </a:cubicBezTo>
                  <a:cubicBezTo>
                    <a:pt x="1838" y="247"/>
                    <a:pt x="2023" y="243"/>
                    <a:pt x="2208" y="236"/>
                  </a:cubicBezTo>
                  <a:lnTo>
                    <a:pt x="2208" y="236"/>
                  </a:lnTo>
                  <a:lnTo>
                    <a:pt x="3036" y="634"/>
                  </a:lnTo>
                  <a:cubicBezTo>
                    <a:pt x="3437" y="834"/>
                    <a:pt x="3837" y="1034"/>
                    <a:pt x="4171" y="1201"/>
                  </a:cubicBezTo>
                  <a:cubicBezTo>
                    <a:pt x="4504" y="1334"/>
                    <a:pt x="4838" y="1435"/>
                    <a:pt x="5171" y="1501"/>
                  </a:cubicBezTo>
                  <a:cubicBezTo>
                    <a:pt x="5362" y="1565"/>
                    <a:pt x="5565" y="1588"/>
                    <a:pt x="5765" y="1588"/>
                  </a:cubicBezTo>
                  <a:cubicBezTo>
                    <a:pt x="5881" y="1588"/>
                    <a:pt x="5995" y="1580"/>
                    <a:pt x="6105" y="1568"/>
                  </a:cubicBezTo>
                  <a:cubicBezTo>
                    <a:pt x="6105" y="1535"/>
                    <a:pt x="5772" y="1501"/>
                    <a:pt x="5171" y="1334"/>
                  </a:cubicBezTo>
                  <a:cubicBezTo>
                    <a:pt x="4871" y="1234"/>
                    <a:pt x="4537" y="1134"/>
                    <a:pt x="4237" y="1001"/>
                  </a:cubicBezTo>
                  <a:lnTo>
                    <a:pt x="3136" y="400"/>
                  </a:lnTo>
                  <a:lnTo>
                    <a:pt x="2303" y="0"/>
                  </a:lnTo>
                  <a:close/>
                </a:path>
              </a:pathLst>
            </a:custGeom>
            <a:solidFill>
              <a:srgbClr val="AA65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17"/>
            <p:cNvSpPr/>
            <p:nvPr/>
          </p:nvSpPr>
          <p:spPr>
            <a:xfrm>
              <a:off x="3800375" y="1955175"/>
              <a:ext cx="159325" cy="61225"/>
            </a:xfrm>
            <a:custGeom>
              <a:avLst/>
              <a:gdLst/>
              <a:ahLst/>
              <a:cxnLst/>
              <a:rect l="l" t="t" r="r" b="b"/>
              <a:pathLst>
                <a:path w="6373" h="2449" extrusionOk="0">
                  <a:moveTo>
                    <a:pt x="2069" y="1"/>
                  </a:moveTo>
                  <a:lnTo>
                    <a:pt x="1" y="2035"/>
                  </a:lnTo>
                  <a:cubicBezTo>
                    <a:pt x="205" y="2291"/>
                    <a:pt x="507" y="2448"/>
                    <a:pt x="832" y="2448"/>
                  </a:cubicBezTo>
                  <a:cubicBezTo>
                    <a:pt x="932" y="2448"/>
                    <a:pt x="1033" y="2434"/>
                    <a:pt x="1135" y="2402"/>
                  </a:cubicBezTo>
                  <a:cubicBezTo>
                    <a:pt x="1535" y="2336"/>
                    <a:pt x="1902" y="2102"/>
                    <a:pt x="2303" y="2002"/>
                  </a:cubicBezTo>
                  <a:cubicBezTo>
                    <a:pt x="2581" y="1917"/>
                    <a:pt x="2867" y="1887"/>
                    <a:pt x="3157" y="1887"/>
                  </a:cubicBezTo>
                  <a:cubicBezTo>
                    <a:pt x="3806" y="1887"/>
                    <a:pt x="4474" y="2035"/>
                    <a:pt x="5124" y="2035"/>
                  </a:cubicBezTo>
                  <a:cubicBezTo>
                    <a:pt x="5435" y="2035"/>
                    <a:pt x="5741" y="2001"/>
                    <a:pt x="6039" y="1902"/>
                  </a:cubicBezTo>
                  <a:cubicBezTo>
                    <a:pt x="6205" y="1835"/>
                    <a:pt x="6372" y="1702"/>
                    <a:pt x="6372" y="1535"/>
                  </a:cubicBezTo>
                  <a:cubicBezTo>
                    <a:pt x="6339" y="1368"/>
                    <a:pt x="6172" y="1301"/>
                    <a:pt x="6005" y="1235"/>
                  </a:cubicBezTo>
                  <a:lnTo>
                    <a:pt x="2069" y="1"/>
                  </a:ln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17"/>
            <p:cNvSpPr/>
            <p:nvPr/>
          </p:nvSpPr>
          <p:spPr>
            <a:xfrm>
              <a:off x="3800375" y="1954350"/>
              <a:ext cx="162650" cy="63800"/>
            </a:xfrm>
            <a:custGeom>
              <a:avLst/>
              <a:gdLst/>
              <a:ahLst/>
              <a:cxnLst/>
              <a:rect l="l" t="t" r="r" b="b"/>
              <a:pathLst>
                <a:path w="6506" h="2552" extrusionOk="0">
                  <a:moveTo>
                    <a:pt x="2" y="2065"/>
                  </a:moveTo>
                  <a:cubicBezTo>
                    <a:pt x="1" y="2065"/>
                    <a:pt x="1" y="2066"/>
                    <a:pt x="1" y="2068"/>
                  </a:cubicBezTo>
                  <a:cubicBezTo>
                    <a:pt x="3" y="2070"/>
                    <a:pt x="4" y="2072"/>
                    <a:pt x="6" y="2074"/>
                  </a:cubicBezTo>
                  <a:lnTo>
                    <a:pt x="6" y="2074"/>
                  </a:lnTo>
                  <a:cubicBezTo>
                    <a:pt x="4" y="2068"/>
                    <a:pt x="2" y="2065"/>
                    <a:pt x="2" y="2065"/>
                  </a:cubicBezTo>
                  <a:close/>
                  <a:moveTo>
                    <a:pt x="2069" y="0"/>
                  </a:moveTo>
                  <a:lnTo>
                    <a:pt x="2069" y="0"/>
                  </a:lnTo>
                  <a:cubicBezTo>
                    <a:pt x="2169" y="67"/>
                    <a:pt x="2303" y="134"/>
                    <a:pt x="2469" y="167"/>
                  </a:cubicBezTo>
                  <a:cubicBezTo>
                    <a:pt x="2736" y="300"/>
                    <a:pt x="3136" y="434"/>
                    <a:pt x="3603" y="601"/>
                  </a:cubicBezTo>
                  <a:lnTo>
                    <a:pt x="5338" y="1168"/>
                  </a:lnTo>
                  <a:lnTo>
                    <a:pt x="5838" y="1334"/>
                  </a:lnTo>
                  <a:cubicBezTo>
                    <a:pt x="6039" y="1368"/>
                    <a:pt x="6205" y="1468"/>
                    <a:pt x="6239" y="1535"/>
                  </a:cubicBezTo>
                  <a:cubicBezTo>
                    <a:pt x="6305" y="1601"/>
                    <a:pt x="6172" y="1735"/>
                    <a:pt x="6039" y="1768"/>
                  </a:cubicBezTo>
                  <a:cubicBezTo>
                    <a:pt x="5838" y="1835"/>
                    <a:pt x="5672" y="1868"/>
                    <a:pt x="5471" y="1902"/>
                  </a:cubicBezTo>
                  <a:cubicBezTo>
                    <a:pt x="4738" y="1902"/>
                    <a:pt x="4004" y="1868"/>
                    <a:pt x="3303" y="1801"/>
                  </a:cubicBezTo>
                  <a:cubicBezTo>
                    <a:pt x="3236" y="1795"/>
                    <a:pt x="3170" y="1793"/>
                    <a:pt x="3105" y="1793"/>
                  </a:cubicBezTo>
                  <a:cubicBezTo>
                    <a:pt x="2815" y="1793"/>
                    <a:pt x="2548" y="1847"/>
                    <a:pt x="2303" y="1902"/>
                  </a:cubicBezTo>
                  <a:cubicBezTo>
                    <a:pt x="2036" y="2002"/>
                    <a:pt x="1769" y="2102"/>
                    <a:pt x="1502" y="2235"/>
                  </a:cubicBezTo>
                  <a:cubicBezTo>
                    <a:pt x="1282" y="2355"/>
                    <a:pt x="1050" y="2415"/>
                    <a:pt x="813" y="2415"/>
                  </a:cubicBezTo>
                  <a:cubicBezTo>
                    <a:pt x="655" y="2415"/>
                    <a:pt x="495" y="2389"/>
                    <a:pt x="334" y="2335"/>
                  </a:cubicBezTo>
                  <a:cubicBezTo>
                    <a:pt x="203" y="2237"/>
                    <a:pt x="105" y="2171"/>
                    <a:pt x="6" y="2074"/>
                  </a:cubicBezTo>
                  <a:lnTo>
                    <a:pt x="6" y="2074"/>
                  </a:lnTo>
                  <a:cubicBezTo>
                    <a:pt x="23" y="2112"/>
                    <a:pt x="87" y="2268"/>
                    <a:pt x="301" y="2402"/>
                  </a:cubicBezTo>
                  <a:cubicBezTo>
                    <a:pt x="501" y="2502"/>
                    <a:pt x="718" y="2552"/>
                    <a:pt x="935" y="2552"/>
                  </a:cubicBezTo>
                  <a:cubicBezTo>
                    <a:pt x="1152" y="2552"/>
                    <a:pt x="1369" y="2502"/>
                    <a:pt x="1569" y="2402"/>
                  </a:cubicBezTo>
                  <a:cubicBezTo>
                    <a:pt x="1802" y="2302"/>
                    <a:pt x="2069" y="2202"/>
                    <a:pt x="2336" y="2102"/>
                  </a:cubicBezTo>
                  <a:cubicBezTo>
                    <a:pt x="2556" y="2053"/>
                    <a:pt x="2793" y="2022"/>
                    <a:pt x="3023" y="2022"/>
                  </a:cubicBezTo>
                  <a:cubicBezTo>
                    <a:pt x="3107" y="2022"/>
                    <a:pt x="3189" y="2026"/>
                    <a:pt x="3270" y="2035"/>
                  </a:cubicBezTo>
                  <a:cubicBezTo>
                    <a:pt x="3869" y="2089"/>
                    <a:pt x="4468" y="2144"/>
                    <a:pt x="5086" y="2144"/>
                  </a:cubicBezTo>
                  <a:cubicBezTo>
                    <a:pt x="5224" y="2144"/>
                    <a:pt x="5364" y="2141"/>
                    <a:pt x="5505" y="2135"/>
                  </a:cubicBezTo>
                  <a:cubicBezTo>
                    <a:pt x="5705" y="2135"/>
                    <a:pt x="5905" y="2068"/>
                    <a:pt x="6105" y="2002"/>
                  </a:cubicBezTo>
                  <a:cubicBezTo>
                    <a:pt x="6205" y="1968"/>
                    <a:pt x="6305" y="1902"/>
                    <a:pt x="6372" y="1835"/>
                  </a:cubicBezTo>
                  <a:cubicBezTo>
                    <a:pt x="6472" y="1735"/>
                    <a:pt x="6506" y="1568"/>
                    <a:pt x="6439" y="1435"/>
                  </a:cubicBezTo>
                  <a:cubicBezTo>
                    <a:pt x="6305" y="1201"/>
                    <a:pt x="6072" y="1168"/>
                    <a:pt x="5905" y="1134"/>
                  </a:cubicBezTo>
                  <a:lnTo>
                    <a:pt x="5405" y="968"/>
                  </a:lnTo>
                  <a:lnTo>
                    <a:pt x="3670" y="434"/>
                  </a:lnTo>
                  <a:cubicBezTo>
                    <a:pt x="3170" y="300"/>
                    <a:pt x="2770" y="167"/>
                    <a:pt x="2503" y="100"/>
                  </a:cubicBezTo>
                  <a:cubicBezTo>
                    <a:pt x="2336" y="34"/>
                    <a:pt x="2202" y="34"/>
                    <a:pt x="2069" y="0"/>
                  </a:cubicBezTo>
                  <a:close/>
                </a:path>
              </a:pathLst>
            </a:custGeom>
            <a:solidFill>
              <a:srgbClr val="AA65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4" name="Google Shape;1274;p17"/>
            <p:cNvSpPr/>
            <p:nvPr/>
          </p:nvSpPr>
          <p:spPr>
            <a:xfrm>
              <a:off x="3315050" y="2513075"/>
              <a:ext cx="324400" cy="228450"/>
            </a:xfrm>
            <a:custGeom>
              <a:avLst/>
              <a:gdLst/>
              <a:ahLst/>
              <a:cxnLst/>
              <a:rect l="l" t="t" r="r" b="b"/>
              <a:pathLst>
                <a:path w="12976" h="9138" extrusionOk="0">
                  <a:moveTo>
                    <a:pt x="6505" y="0"/>
                  </a:moveTo>
                  <a:lnTo>
                    <a:pt x="1635" y="501"/>
                  </a:lnTo>
                  <a:lnTo>
                    <a:pt x="0" y="6805"/>
                  </a:lnTo>
                  <a:lnTo>
                    <a:pt x="5004" y="7239"/>
                  </a:lnTo>
                  <a:cubicBezTo>
                    <a:pt x="5004" y="7239"/>
                    <a:pt x="6805" y="8840"/>
                    <a:pt x="7405" y="9107"/>
                  </a:cubicBezTo>
                  <a:cubicBezTo>
                    <a:pt x="7456" y="9128"/>
                    <a:pt x="7505" y="9137"/>
                    <a:pt x="7553" y="9137"/>
                  </a:cubicBezTo>
                  <a:cubicBezTo>
                    <a:pt x="8046" y="9137"/>
                    <a:pt x="8406" y="8140"/>
                    <a:pt x="8406" y="8140"/>
                  </a:cubicBezTo>
                  <a:lnTo>
                    <a:pt x="8840" y="8140"/>
                  </a:lnTo>
                  <a:cubicBezTo>
                    <a:pt x="8863" y="8142"/>
                    <a:pt x="8886" y="8143"/>
                    <a:pt x="8909" y="8143"/>
                  </a:cubicBezTo>
                  <a:cubicBezTo>
                    <a:pt x="9569" y="8143"/>
                    <a:pt x="9974" y="7239"/>
                    <a:pt x="9974" y="7239"/>
                  </a:cubicBezTo>
                  <a:cubicBezTo>
                    <a:pt x="11842" y="6805"/>
                    <a:pt x="10675" y="5405"/>
                    <a:pt x="10674" y="5404"/>
                  </a:cubicBezTo>
                  <a:lnTo>
                    <a:pt x="10674" y="5404"/>
                  </a:lnTo>
                  <a:cubicBezTo>
                    <a:pt x="10675" y="5405"/>
                    <a:pt x="11149" y="5834"/>
                    <a:pt x="11643" y="5834"/>
                  </a:cubicBezTo>
                  <a:cubicBezTo>
                    <a:pt x="11890" y="5834"/>
                    <a:pt x="12142" y="5727"/>
                    <a:pt x="12342" y="5404"/>
                  </a:cubicBezTo>
                  <a:cubicBezTo>
                    <a:pt x="12976" y="4404"/>
                    <a:pt x="6505" y="0"/>
                    <a:pt x="6505" y="0"/>
                  </a:cubicBezTo>
                  <a:close/>
                </a:path>
              </a:pathLst>
            </a:custGeom>
            <a:solidFill>
              <a:srgbClr val="B7887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5" name="Google Shape;1275;p17"/>
            <p:cNvSpPr/>
            <p:nvPr/>
          </p:nvSpPr>
          <p:spPr>
            <a:xfrm>
              <a:off x="3384250" y="2648800"/>
              <a:ext cx="71525" cy="74450"/>
            </a:xfrm>
            <a:custGeom>
              <a:avLst/>
              <a:gdLst/>
              <a:ahLst/>
              <a:cxnLst/>
              <a:rect l="l" t="t" r="r" b="b"/>
              <a:pathLst>
                <a:path w="2861" h="2978" extrusionOk="0">
                  <a:moveTo>
                    <a:pt x="2215" y="0"/>
                  </a:moveTo>
                  <a:cubicBezTo>
                    <a:pt x="2122" y="0"/>
                    <a:pt x="2018" y="23"/>
                    <a:pt x="1902" y="75"/>
                  </a:cubicBezTo>
                  <a:cubicBezTo>
                    <a:pt x="1902" y="75"/>
                    <a:pt x="668" y="576"/>
                    <a:pt x="401" y="1076"/>
                  </a:cubicBezTo>
                  <a:cubicBezTo>
                    <a:pt x="134" y="1576"/>
                    <a:pt x="1" y="2744"/>
                    <a:pt x="801" y="2977"/>
                  </a:cubicBezTo>
                  <a:cubicBezTo>
                    <a:pt x="1268" y="2977"/>
                    <a:pt x="1735" y="2977"/>
                    <a:pt x="2202" y="2911"/>
                  </a:cubicBezTo>
                  <a:lnTo>
                    <a:pt x="1902" y="1610"/>
                  </a:lnTo>
                  <a:cubicBezTo>
                    <a:pt x="2136" y="1343"/>
                    <a:pt x="2402" y="1076"/>
                    <a:pt x="2636" y="843"/>
                  </a:cubicBezTo>
                  <a:cubicBezTo>
                    <a:pt x="2861" y="646"/>
                    <a:pt x="2707" y="0"/>
                    <a:pt x="2215" y="0"/>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6" name="Google Shape;1276;p17"/>
            <p:cNvSpPr/>
            <p:nvPr/>
          </p:nvSpPr>
          <p:spPr>
            <a:xfrm>
              <a:off x="3421775" y="2665575"/>
              <a:ext cx="69525" cy="65725"/>
            </a:xfrm>
            <a:custGeom>
              <a:avLst/>
              <a:gdLst/>
              <a:ahLst/>
              <a:cxnLst/>
              <a:rect l="l" t="t" r="r" b="b"/>
              <a:pathLst>
                <a:path w="2781" h="2629" extrusionOk="0">
                  <a:moveTo>
                    <a:pt x="2077" y="0"/>
                  </a:moveTo>
                  <a:cubicBezTo>
                    <a:pt x="1988" y="0"/>
                    <a:pt x="1894" y="22"/>
                    <a:pt x="1802" y="72"/>
                  </a:cubicBezTo>
                  <a:cubicBezTo>
                    <a:pt x="1802" y="72"/>
                    <a:pt x="568" y="572"/>
                    <a:pt x="301" y="1072"/>
                  </a:cubicBezTo>
                  <a:cubicBezTo>
                    <a:pt x="1" y="1673"/>
                    <a:pt x="334" y="2440"/>
                    <a:pt x="1035" y="2607"/>
                  </a:cubicBezTo>
                  <a:cubicBezTo>
                    <a:pt x="1214" y="2621"/>
                    <a:pt x="1388" y="2629"/>
                    <a:pt x="1561" y="2629"/>
                  </a:cubicBezTo>
                  <a:cubicBezTo>
                    <a:pt x="1806" y="2629"/>
                    <a:pt x="2048" y="2612"/>
                    <a:pt x="2302" y="2573"/>
                  </a:cubicBezTo>
                  <a:lnTo>
                    <a:pt x="2169" y="2306"/>
                  </a:lnTo>
                  <a:cubicBezTo>
                    <a:pt x="1935" y="1839"/>
                    <a:pt x="1802" y="1439"/>
                    <a:pt x="2269" y="1106"/>
                  </a:cubicBezTo>
                  <a:cubicBezTo>
                    <a:pt x="2269" y="1106"/>
                    <a:pt x="2536" y="839"/>
                    <a:pt x="2536" y="839"/>
                  </a:cubicBezTo>
                  <a:cubicBezTo>
                    <a:pt x="2781" y="431"/>
                    <a:pt x="2471" y="0"/>
                    <a:pt x="2077" y="0"/>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7" name="Google Shape;1277;p17"/>
            <p:cNvSpPr/>
            <p:nvPr/>
          </p:nvSpPr>
          <p:spPr>
            <a:xfrm>
              <a:off x="3468475" y="2692825"/>
              <a:ext cx="39225" cy="42925"/>
            </a:xfrm>
            <a:custGeom>
              <a:avLst/>
              <a:gdLst/>
              <a:ahLst/>
              <a:cxnLst/>
              <a:rect l="l" t="t" r="r" b="b"/>
              <a:pathLst>
                <a:path w="1569" h="1717" extrusionOk="0">
                  <a:moveTo>
                    <a:pt x="1074" y="1"/>
                  </a:moveTo>
                  <a:cubicBezTo>
                    <a:pt x="1005" y="1"/>
                    <a:pt x="935" y="16"/>
                    <a:pt x="868" y="49"/>
                  </a:cubicBezTo>
                  <a:cubicBezTo>
                    <a:pt x="568" y="116"/>
                    <a:pt x="301" y="316"/>
                    <a:pt x="134" y="583"/>
                  </a:cubicBezTo>
                  <a:cubicBezTo>
                    <a:pt x="1" y="850"/>
                    <a:pt x="34" y="1216"/>
                    <a:pt x="234" y="1450"/>
                  </a:cubicBezTo>
                  <a:lnTo>
                    <a:pt x="168" y="1383"/>
                  </a:lnTo>
                  <a:lnTo>
                    <a:pt x="168" y="1383"/>
                  </a:lnTo>
                  <a:cubicBezTo>
                    <a:pt x="234" y="1550"/>
                    <a:pt x="401" y="1717"/>
                    <a:pt x="568" y="1717"/>
                  </a:cubicBezTo>
                  <a:cubicBezTo>
                    <a:pt x="768" y="1717"/>
                    <a:pt x="901" y="1583"/>
                    <a:pt x="1035" y="1417"/>
                  </a:cubicBezTo>
                  <a:cubicBezTo>
                    <a:pt x="1268" y="1183"/>
                    <a:pt x="1435" y="850"/>
                    <a:pt x="1535" y="516"/>
                  </a:cubicBezTo>
                  <a:cubicBezTo>
                    <a:pt x="1569" y="383"/>
                    <a:pt x="1535" y="249"/>
                    <a:pt x="1435" y="149"/>
                  </a:cubicBezTo>
                  <a:cubicBezTo>
                    <a:pt x="1346" y="60"/>
                    <a:pt x="1213" y="1"/>
                    <a:pt x="1074" y="1"/>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17"/>
            <p:cNvSpPr/>
            <p:nvPr/>
          </p:nvSpPr>
          <p:spPr>
            <a:xfrm>
              <a:off x="2798000" y="1735850"/>
              <a:ext cx="69250" cy="95100"/>
            </a:xfrm>
            <a:custGeom>
              <a:avLst/>
              <a:gdLst/>
              <a:ahLst/>
              <a:cxnLst/>
              <a:rect l="l" t="t" r="r" b="b"/>
              <a:pathLst>
                <a:path w="2770" h="3804" extrusionOk="0">
                  <a:moveTo>
                    <a:pt x="1802" y="1"/>
                  </a:moveTo>
                  <a:lnTo>
                    <a:pt x="734" y="401"/>
                  </a:lnTo>
                  <a:lnTo>
                    <a:pt x="1" y="2369"/>
                  </a:lnTo>
                  <a:lnTo>
                    <a:pt x="1101" y="3803"/>
                  </a:lnTo>
                  <a:lnTo>
                    <a:pt x="2236" y="3503"/>
                  </a:lnTo>
                  <a:lnTo>
                    <a:pt x="2769" y="1702"/>
                  </a:lnTo>
                  <a:lnTo>
                    <a:pt x="1802"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17"/>
            <p:cNvSpPr/>
            <p:nvPr/>
          </p:nvSpPr>
          <p:spPr>
            <a:xfrm>
              <a:off x="2825525" y="1823425"/>
              <a:ext cx="178475" cy="566250"/>
            </a:xfrm>
            <a:custGeom>
              <a:avLst/>
              <a:gdLst/>
              <a:ahLst/>
              <a:cxnLst/>
              <a:rect l="l" t="t" r="r" b="b"/>
              <a:pathLst>
                <a:path w="7139" h="22650" extrusionOk="0">
                  <a:moveTo>
                    <a:pt x="1135" y="0"/>
                  </a:moveTo>
                  <a:lnTo>
                    <a:pt x="0" y="300"/>
                  </a:lnTo>
                  <a:cubicBezTo>
                    <a:pt x="0" y="300"/>
                    <a:pt x="1435" y="8073"/>
                    <a:pt x="2602" y="13576"/>
                  </a:cubicBezTo>
                  <a:cubicBezTo>
                    <a:pt x="2602" y="13576"/>
                    <a:pt x="3603" y="18146"/>
                    <a:pt x="3970" y="19180"/>
                  </a:cubicBezTo>
                  <a:cubicBezTo>
                    <a:pt x="4404" y="20381"/>
                    <a:pt x="5771" y="22116"/>
                    <a:pt x="5771" y="22116"/>
                  </a:cubicBezTo>
                  <a:lnTo>
                    <a:pt x="7139" y="22650"/>
                  </a:lnTo>
                  <a:lnTo>
                    <a:pt x="7139" y="22650"/>
                  </a:lnTo>
                  <a:lnTo>
                    <a:pt x="6305" y="14944"/>
                  </a:lnTo>
                  <a:lnTo>
                    <a:pt x="1135"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17"/>
            <p:cNvSpPr/>
            <p:nvPr/>
          </p:nvSpPr>
          <p:spPr>
            <a:xfrm>
              <a:off x="2798000" y="1735850"/>
              <a:ext cx="69250" cy="95100"/>
            </a:xfrm>
            <a:custGeom>
              <a:avLst/>
              <a:gdLst/>
              <a:ahLst/>
              <a:cxnLst/>
              <a:rect l="l" t="t" r="r" b="b"/>
              <a:pathLst>
                <a:path w="2770" h="3804" extrusionOk="0">
                  <a:moveTo>
                    <a:pt x="1802" y="1"/>
                  </a:moveTo>
                  <a:lnTo>
                    <a:pt x="734" y="401"/>
                  </a:lnTo>
                  <a:lnTo>
                    <a:pt x="1" y="2369"/>
                  </a:lnTo>
                  <a:lnTo>
                    <a:pt x="1101" y="3803"/>
                  </a:lnTo>
                  <a:lnTo>
                    <a:pt x="2236" y="3503"/>
                  </a:lnTo>
                  <a:lnTo>
                    <a:pt x="2769" y="1702"/>
                  </a:lnTo>
                  <a:lnTo>
                    <a:pt x="180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17"/>
            <p:cNvSpPr/>
            <p:nvPr/>
          </p:nvSpPr>
          <p:spPr>
            <a:xfrm>
              <a:off x="2825525" y="1823425"/>
              <a:ext cx="178475" cy="566250"/>
            </a:xfrm>
            <a:custGeom>
              <a:avLst/>
              <a:gdLst/>
              <a:ahLst/>
              <a:cxnLst/>
              <a:rect l="l" t="t" r="r" b="b"/>
              <a:pathLst>
                <a:path w="7139" h="22650" extrusionOk="0">
                  <a:moveTo>
                    <a:pt x="1135" y="0"/>
                  </a:moveTo>
                  <a:lnTo>
                    <a:pt x="0" y="300"/>
                  </a:lnTo>
                  <a:cubicBezTo>
                    <a:pt x="0" y="300"/>
                    <a:pt x="1435" y="8073"/>
                    <a:pt x="2602" y="13576"/>
                  </a:cubicBezTo>
                  <a:cubicBezTo>
                    <a:pt x="2602" y="13576"/>
                    <a:pt x="3736" y="18113"/>
                    <a:pt x="3970" y="19180"/>
                  </a:cubicBezTo>
                  <a:cubicBezTo>
                    <a:pt x="4137" y="19848"/>
                    <a:pt x="5771" y="22116"/>
                    <a:pt x="5771" y="22116"/>
                  </a:cubicBezTo>
                  <a:lnTo>
                    <a:pt x="7139" y="22650"/>
                  </a:lnTo>
                  <a:lnTo>
                    <a:pt x="7139" y="22650"/>
                  </a:lnTo>
                  <a:lnTo>
                    <a:pt x="6305" y="14944"/>
                  </a:lnTo>
                  <a:lnTo>
                    <a:pt x="1135"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17"/>
            <p:cNvSpPr/>
            <p:nvPr/>
          </p:nvSpPr>
          <p:spPr>
            <a:xfrm>
              <a:off x="2630375" y="1627450"/>
              <a:ext cx="186000" cy="216825"/>
            </a:xfrm>
            <a:custGeom>
              <a:avLst/>
              <a:gdLst/>
              <a:ahLst/>
              <a:cxnLst/>
              <a:rect l="l" t="t" r="r" b="b"/>
              <a:pathLst>
                <a:path w="7440" h="8673" extrusionOk="0">
                  <a:moveTo>
                    <a:pt x="835" y="0"/>
                  </a:moveTo>
                  <a:lnTo>
                    <a:pt x="1" y="2502"/>
                  </a:lnTo>
                  <a:lnTo>
                    <a:pt x="6005" y="8673"/>
                  </a:lnTo>
                  <a:lnTo>
                    <a:pt x="7439" y="4737"/>
                  </a:lnTo>
                  <a:lnTo>
                    <a:pt x="835" y="0"/>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17"/>
            <p:cNvSpPr/>
            <p:nvPr/>
          </p:nvSpPr>
          <p:spPr>
            <a:xfrm>
              <a:off x="2843025" y="1633275"/>
              <a:ext cx="72575" cy="173475"/>
            </a:xfrm>
            <a:custGeom>
              <a:avLst/>
              <a:gdLst/>
              <a:ahLst/>
              <a:cxnLst/>
              <a:rect l="l" t="t" r="r" b="b"/>
              <a:pathLst>
                <a:path w="2903" h="6939" extrusionOk="0">
                  <a:moveTo>
                    <a:pt x="1836" y="1"/>
                  </a:moveTo>
                  <a:lnTo>
                    <a:pt x="1" y="4104"/>
                  </a:lnTo>
                  <a:lnTo>
                    <a:pt x="1435" y="6939"/>
                  </a:lnTo>
                  <a:lnTo>
                    <a:pt x="2903" y="3403"/>
                  </a:lnTo>
                  <a:lnTo>
                    <a:pt x="1836" y="1"/>
                  </a:lnTo>
                  <a:close/>
                </a:path>
              </a:pathLst>
            </a:custGeom>
            <a:solidFill>
              <a:srgbClr val="F5F5F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4" name="Google Shape;1284;p17"/>
            <p:cNvSpPr/>
            <p:nvPr/>
          </p:nvSpPr>
          <p:spPr>
            <a:xfrm>
              <a:off x="2634550" y="1681650"/>
              <a:ext cx="181825" cy="167650"/>
            </a:xfrm>
            <a:custGeom>
              <a:avLst/>
              <a:gdLst/>
              <a:ahLst/>
              <a:cxnLst/>
              <a:rect l="l" t="t" r="r" b="b"/>
              <a:pathLst>
                <a:path w="7273" h="6706" extrusionOk="0">
                  <a:moveTo>
                    <a:pt x="1" y="0"/>
                  </a:moveTo>
                  <a:lnTo>
                    <a:pt x="1" y="0"/>
                  </a:lnTo>
                  <a:cubicBezTo>
                    <a:pt x="101" y="167"/>
                    <a:pt x="201" y="301"/>
                    <a:pt x="301" y="434"/>
                  </a:cubicBezTo>
                  <a:lnTo>
                    <a:pt x="1201" y="1468"/>
                  </a:lnTo>
                  <a:cubicBezTo>
                    <a:pt x="1969" y="2369"/>
                    <a:pt x="3036" y="3570"/>
                    <a:pt x="4237" y="4870"/>
                  </a:cubicBezTo>
                  <a:lnTo>
                    <a:pt x="5771" y="6572"/>
                  </a:lnTo>
                  <a:lnTo>
                    <a:pt x="5905" y="6705"/>
                  </a:lnTo>
                  <a:lnTo>
                    <a:pt x="5938" y="6538"/>
                  </a:lnTo>
                  <a:cubicBezTo>
                    <a:pt x="6372" y="5371"/>
                    <a:pt x="6705" y="4403"/>
                    <a:pt x="6939" y="3703"/>
                  </a:cubicBezTo>
                  <a:lnTo>
                    <a:pt x="7206" y="2869"/>
                  </a:lnTo>
                  <a:cubicBezTo>
                    <a:pt x="7239" y="2769"/>
                    <a:pt x="7272" y="2669"/>
                    <a:pt x="7272" y="2569"/>
                  </a:cubicBezTo>
                  <a:lnTo>
                    <a:pt x="7272" y="2569"/>
                  </a:lnTo>
                  <a:cubicBezTo>
                    <a:pt x="7206" y="2669"/>
                    <a:pt x="7172" y="2769"/>
                    <a:pt x="7139" y="2869"/>
                  </a:cubicBezTo>
                  <a:lnTo>
                    <a:pt x="6805" y="3670"/>
                  </a:lnTo>
                  <a:cubicBezTo>
                    <a:pt x="6550" y="4307"/>
                    <a:pt x="6204" y="5218"/>
                    <a:pt x="5825" y="6317"/>
                  </a:cubicBezTo>
                  <a:lnTo>
                    <a:pt x="5825" y="6317"/>
                  </a:lnTo>
                  <a:cubicBezTo>
                    <a:pt x="5362" y="5819"/>
                    <a:pt x="4897" y="5292"/>
                    <a:pt x="4404" y="4737"/>
                  </a:cubicBezTo>
                  <a:cubicBezTo>
                    <a:pt x="3203" y="3403"/>
                    <a:pt x="2135" y="2202"/>
                    <a:pt x="1335" y="1368"/>
                  </a:cubicBezTo>
                  <a:lnTo>
                    <a:pt x="368" y="367"/>
                  </a:lnTo>
                  <a:cubicBezTo>
                    <a:pt x="267" y="234"/>
                    <a:pt x="134" y="100"/>
                    <a:pt x="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5" name="Google Shape;1285;p17"/>
            <p:cNvSpPr/>
            <p:nvPr/>
          </p:nvSpPr>
          <p:spPr>
            <a:xfrm>
              <a:off x="2843875" y="1718350"/>
              <a:ext cx="71725" cy="96750"/>
            </a:xfrm>
            <a:custGeom>
              <a:avLst/>
              <a:gdLst/>
              <a:ahLst/>
              <a:cxnLst/>
              <a:rect l="l" t="t" r="r" b="b"/>
              <a:pathLst>
                <a:path w="2869" h="3870" extrusionOk="0">
                  <a:moveTo>
                    <a:pt x="2869" y="0"/>
                  </a:moveTo>
                  <a:lnTo>
                    <a:pt x="2869" y="0"/>
                  </a:lnTo>
                  <a:cubicBezTo>
                    <a:pt x="2669" y="267"/>
                    <a:pt x="2535" y="600"/>
                    <a:pt x="2402" y="901"/>
                  </a:cubicBezTo>
                  <a:cubicBezTo>
                    <a:pt x="2168" y="1468"/>
                    <a:pt x="1835" y="2268"/>
                    <a:pt x="1468" y="3136"/>
                  </a:cubicBezTo>
                  <a:cubicBezTo>
                    <a:pt x="1445" y="3182"/>
                    <a:pt x="1426" y="3228"/>
                    <a:pt x="1408" y="3274"/>
                  </a:cubicBezTo>
                  <a:lnTo>
                    <a:pt x="1408" y="3274"/>
                  </a:lnTo>
                  <a:cubicBezTo>
                    <a:pt x="1183" y="2675"/>
                    <a:pt x="884" y="2122"/>
                    <a:pt x="534" y="1568"/>
                  </a:cubicBezTo>
                  <a:cubicBezTo>
                    <a:pt x="401" y="1334"/>
                    <a:pt x="200" y="1101"/>
                    <a:pt x="0" y="901"/>
                  </a:cubicBezTo>
                  <a:lnTo>
                    <a:pt x="0" y="901"/>
                  </a:lnTo>
                  <a:cubicBezTo>
                    <a:pt x="501" y="1768"/>
                    <a:pt x="934" y="2669"/>
                    <a:pt x="1301" y="3603"/>
                  </a:cubicBezTo>
                  <a:lnTo>
                    <a:pt x="1401" y="3869"/>
                  </a:lnTo>
                  <a:lnTo>
                    <a:pt x="1501" y="3603"/>
                  </a:lnTo>
                  <a:lnTo>
                    <a:pt x="1668" y="3202"/>
                  </a:lnTo>
                  <a:cubicBezTo>
                    <a:pt x="2035" y="2335"/>
                    <a:pt x="2335" y="1534"/>
                    <a:pt x="2535" y="967"/>
                  </a:cubicBezTo>
                  <a:cubicBezTo>
                    <a:pt x="2669" y="667"/>
                    <a:pt x="2802" y="334"/>
                    <a:pt x="286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17"/>
            <p:cNvSpPr/>
            <p:nvPr/>
          </p:nvSpPr>
          <p:spPr>
            <a:xfrm>
              <a:off x="4826950" y="4804725"/>
              <a:ext cx="356950" cy="476200"/>
            </a:xfrm>
            <a:custGeom>
              <a:avLst/>
              <a:gdLst/>
              <a:ahLst/>
              <a:cxnLst/>
              <a:rect l="l" t="t" r="r" b="b"/>
              <a:pathLst>
                <a:path w="14278" h="19048" extrusionOk="0">
                  <a:moveTo>
                    <a:pt x="7139" y="0"/>
                  </a:moveTo>
                  <a:lnTo>
                    <a:pt x="1" y="2835"/>
                  </a:lnTo>
                  <a:cubicBezTo>
                    <a:pt x="1" y="2835"/>
                    <a:pt x="3236" y="12409"/>
                    <a:pt x="3403" y="13276"/>
                  </a:cubicBezTo>
                  <a:cubicBezTo>
                    <a:pt x="3536" y="14010"/>
                    <a:pt x="10641" y="17880"/>
                    <a:pt x="12576" y="18947"/>
                  </a:cubicBezTo>
                  <a:cubicBezTo>
                    <a:pt x="12726" y="19014"/>
                    <a:pt x="12885" y="19047"/>
                    <a:pt x="13047" y="19047"/>
                  </a:cubicBezTo>
                  <a:cubicBezTo>
                    <a:pt x="13210" y="19047"/>
                    <a:pt x="13377" y="19014"/>
                    <a:pt x="13544" y="18947"/>
                  </a:cubicBezTo>
                  <a:cubicBezTo>
                    <a:pt x="14077" y="18647"/>
                    <a:pt x="14277" y="17980"/>
                    <a:pt x="13977" y="17446"/>
                  </a:cubicBezTo>
                  <a:lnTo>
                    <a:pt x="9674" y="10074"/>
                  </a:lnTo>
                  <a:lnTo>
                    <a:pt x="7139"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17"/>
            <p:cNvSpPr/>
            <p:nvPr/>
          </p:nvSpPr>
          <p:spPr>
            <a:xfrm>
              <a:off x="4907850" y="5119100"/>
              <a:ext cx="257700" cy="161600"/>
            </a:xfrm>
            <a:custGeom>
              <a:avLst/>
              <a:gdLst/>
              <a:ahLst/>
              <a:cxnLst/>
              <a:rect l="l" t="t" r="r" b="b"/>
              <a:pathLst>
                <a:path w="10308" h="6464" extrusionOk="0">
                  <a:moveTo>
                    <a:pt x="0" y="1"/>
                  </a:moveTo>
                  <a:lnTo>
                    <a:pt x="100" y="434"/>
                  </a:lnTo>
                  <a:cubicBezTo>
                    <a:pt x="200" y="801"/>
                    <a:pt x="434" y="1102"/>
                    <a:pt x="734" y="1335"/>
                  </a:cubicBezTo>
                  <a:cubicBezTo>
                    <a:pt x="1568" y="1902"/>
                    <a:pt x="3936" y="3403"/>
                    <a:pt x="9307" y="6339"/>
                  </a:cubicBezTo>
                  <a:cubicBezTo>
                    <a:pt x="9457" y="6422"/>
                    <a:pt x="9632" y="6464"/>
                    <a:pt x="9807" y="6464"/>
                  </a:cubicBezTo>
                  <a:cubicBezTo>
                    <a:pt x="9971" y="6464"/>
                    <a:pt x="10135" y="6427"/>
                    <a:pt x="10279" y="6354"/>
                  </a:cubicBezTo>
                  <a:lnTo>
                    <a:pt x="10279" y="6354"/>
                  </a:lnTo>
                  <a:lnTo>
                    <a:pt x="10308" y="6372"/>
                  </a:lnTo>
                  <a:lnTo>
                    <a:pt x="10308" y="6339"/>
                  </a:lnTo>
                  <a:cubicBezTo>
                    <a:pt x="10298" y="6344"/>
                    <a:pt x="10288" y="6349"/>
                    <a:pt x="10279" y="6354"/>
                  </a:cubicBezTo>
                  <a:lnTo>
                    <a:pt x="10279" y="6354"/>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17"/>
            <p:cNvSpPr/>
            <p:nvPr/>
          </p:nvSpPr>
          <p:spPr>
            <a:xfrm>
              <a:off x="4914525" y="5023600"/>
              <a:ext cx="34200" cy="30375"/>
            </a:xfrm>
            <a:custGeom>
              <a:avLst/>
              <a:gdLst/>
              <a:ahLst/>
              <a:cxnLst/>
              <a:rect l="l" t="t" r="r" b="b"/>
              <a:pathLst>
                <a:path w="1368" h="1215" extrusionOk="0">
                  <a:moveTo>
                    <a:pt x="688" y="0"/>
                  </a:moveTo>
                  <a:cubicBezTo>
                    <a:pt x="445" y="0"/>
                    <a:pt x="199" y="138"/>
                    <a:pt x="100" y="385"/>
                  </a:cubicBezTo>
                  <a:cubicBezTo>
                    <a:pt x="0" y="719"/>
                    <a:pt x="200" y="1085"/>
                    <a:pt x="534" y="1186"/>
                  </a:cubicBezTo>
                  <a:cubicBezTo>
                    <a:pt x="592" y="1205"/>
                    <a:pt x="652" y="1214"/>
                    <a:pt x="711" y="1214"/>
                  </a:cubicBezTo>
                  <a:cubicBezTo>
                    <a:pt x="955" y="1214"/>
                    <a:pt x="1187" y="1054"/>
                    <a:pt x="1268" y="785"/>
                  </a:cubicBezTo>
                  <a:cubicBezTo>
                    <a:pt x="1368" y="485"/>
                    <a:pt x="1201" y="151"/>
                    <a:pt x="867" y="51"/>
                  </a:cubicBezTo>
                  <a:lnTo>
                    <a:pt x="934" y="51"/>
                  </a:lnTo>
                  <a:cubicBezTo>
                    <a:pt x="857" y="17"/>
                    <a:pt x="772" y="0"/>
                    <a:pt x="6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17"/>
            <p:cNvSpPr/>
            <p:nvPr/>
          </p:nvSpPr>
          <p:spPr>
            <a:xfrm>
              <a:off x="5077125" y="5144625"/>
              <a:ext cx="45050" cy="40375"/>
            </a:xfrm>
            <a:custGeom>
              <a:avLst/>
              <a:gdLst/>
              <a:ahLst/>
              <a:cxnLst/>
              <a:rect l="l" t="t" r="r" b="b"/>
              <a:pathLst>
                <a:path w="1802" h="1615" extrusionOk="0">
                  <a:moveTo>
                    <a:pt x="1602" y="0"/>
                  </a:moveTo>
                  <a:cubicBezTo>
                    <a:pt x="1547" y="0"/>
                    <a:pt x="1480" y="4"/>
                    <a:pt x="1402" y="14"/>
                  </a:cubicBezTo>
                  <a:cubicBezTo>
                    <a:pt x="768" y="114"/>
                    <a:pt x="234" y="581"/>
                    <a:pt x="67" y="1215"/>
                  </a:cubicBezTo>
                  <a:cubicBezTo>
                    <a:pt x="1" y="1448"/>
                    <a:pt x="34" y="1615"/>
                    <a:pt x="67" y="1615"/>
                  </a:cubicBezTo>
                  <a:cubicBezTo>
                    <a:pt x="201" y="1215"/>
                    <a:pt x="434" y="881"/>
                    <a:pt x="701" y="581"/>
                  </a:cubicBezTo>
                  <a:cubicBezTo>
                    <a:pt x="1035" y="347"/>
                    <a:pt x="1402" y="147"/>
                    <a:pt x="1802" y="47"/>
                  </a:cubicBezTo>
                  <a:cubicBezTo>
                    <a:pt x="1802" y="24"/>
                    <a:pt x="1735" y="0"/>
                    <a:pt x="160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0" name="Google Shape;1290;p17"/>
            <p:cNvSpPr/>
            <p:nvPr/>
          </p:nvSpPr>
          <p:spPr>
            <a:xfrm>
              <a:off x="5103825" y="5185150"/>
              <a:ext cx="44225" cy="28250"/>
            </a:xfrm>
            <a:custGeom>
              <a:avLst/>
              <a:gdLst/>
              <a:ahLst/>
              <a:cxnLst/>
              <a:rect l="l" t="t" r="r" b="b"/>
              <a:pathLst>
                <a:path w="1769" h="1130" extrusionOk="0">
                  <a:moveTo>
                    <a:pt x="1426" y="1"/>
                  </a:moveTo>
                  <a:cubicBezTo>
                    <a:pt x="1166" y="1"/>
                    <a:pt x="909" y="99"/>
                    <a:pt x="701" y="261"/>
                  </a:cubicBezTo>
                  <a:cubicBezTo>
                    <a:pt x="167" y="594"/>
                    <a:pt x="0" y="1095"/>
                    <a:pt x="67" y="1128"/>
                  </a:cubicBezTo>
                  <a:cubicBezTo>
                    <a:pt x="69" y="1129"/>
                    <a:pt x="72" y="1130"/>
                    <a:pt x="75" y="1130"/>
                  </a:cubicBezTo>
                  <a:cubicBezTo>
                    <a:pt x="151" y="1130"/>
                    <a:pt x="384" y="718"/>
                    <a:pt x="834" y="461"/>
                  </a:cubicBezTo>
                  <a:cubicBezTo>
                    <a:pt x="1134" y="294"/>
                    <a:pt x="1434" y="161"/>
                    <a:pt x="1768" y="61"/>
                  </a:cubicBezTo>
                  <a:cubicBezTo>
                    <a:pt x="1656" y="20"/>
                    <a:pt x="1541" y="1"/>
                    <a:pt x="1426"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1" name="Google Shape;1291;p17"/>
            <p:cNvSpPr/>
            <p:nvPr/>
          </p:nvSpPr>
          <p:spPr>
            <a:xfrm>
              <a:off x="5032925" y="5104100"/>
              <a:ext cx="62575" cy="46725"/>
            </a:xfrm>
            <a:custGeom>
              <a:avLst/>
              <a:gdLst/>
              <a:ahLst/>
              <a:cxnLst/>
              <a:rect l="l" t="t" r="r" b="b"/>
              <a:pathLst>
                <a:path w="2503" h="1869" extrusionOk="0">
                  <a:moveTo>
                    <a:pt x="2503" y="0"/>
                  </a:moveTo>
                  <a:lnTo>
                    <a:pt x="2503" y="0"/>
                  </a:lnTo>
                  <a:cubicBezTo>
                    <a:pt x="1402" y="67"/>
                    <a:pt x="401" y="801"/>
                    <a:pt x="1" y="1868"/>
                  </a:cubicBezTo>
                  <a:cubicBezTo>
                    <a:pt x="635" y="1001"/>
                    <a:pt x="1502" y="367"/>
                    <a:pt x="250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2" name="Google Shape;1292;p17"/>
            <p:cNvSpPr/>
            <p:nvPr/>
          </p:nvSpPr>
          <p:spPr>
            <a:xfrm>
              <a:off x="5007925" y="5052575"/>
              <a:ext cx="64225" cy="23375"/>
            </a:xfrm>
            <a:custGeom>
              <a:avLst/>
              <a:gdLst/>
              <a:ahLst/>
              <a:cxnLst/>
              <a:rect l="l" t="t" r="r" b="b"/>
              <a:pathLst>
                <a:path w="2569" h="935" extrusionOk="0">
                  <a:moveTo>
                    <a:pt x="1928" y="0"/>
                  </a:moveTo>
                  <a:cubicBezTo>
                    <a:pt x="1665" y="0"/>
                    <a:pt x="1406" y="50"/>
                    <a:pt x="1168" y="160"/>
                  </a:cubicBezTo>
                  <a:cubicBezTo>
                    <a:pt x="701" y="260"/>
                    <a:pt x="267" y="560"/>
                    <a:pt x="0" y="927"/>
                  </a:cubicBezTo>
                  <a:cubicBezTo>
                    <a:pt x="3" y="932"/>
                    <a:pt x="8" y="935"/>
                    <a:pt x="15" y="935"/>
                  </a:cubicBezTo>
                  <a:cubicBezTo>
                    <a:pt x="105" y="935"/>
                    <a:pt x="556" y="579"/>
                    <a:pt x="1234" y="393"/>
                  </a:cubicBezTo>
                  <a:cubicBezTo>
                    <a:pt x="1968" y="160"/>
                    <a:pt x="2569" y="160"/>
                    <a:pt x="2569" y="93"/>
                  </a:cubicBezTo>
                  <a:cubicBezTo>
                    <a:pt x="2359" y="33"/>
                    <a:pt x="2142" y="0"/>
                    <a:pt x="192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3" name="Google Shape;1293;p17"/>
            <p:cNvSpPr/>
            <p:nvPr/>
          </p:nvSpPr>
          <p:spPr>
            <a:xfrm>
              <a:off x="4986225" y="4980250"/>
              <a:ext cx="68425" cy="22125"/>
            </a:xfrm>
            <a:custGeom>
              <a:avLst/>
              <a:gdLst/>
              <a:ahLst/>
              <a:cxnLst/>
              <a:rect l="l" t="t" r="r" b="b"/>
              <a:pathLst>
                <a:path w="2737" h="885" extrusionOk="0">
                  <a:moveTo>
                    <a:pt x="1781" y="1"/>
                  </a:moveTo>
                  <a:cubicBezTo>
                    <a:pt x="1602" y="1"/>
                    <a:pt x="1418" y="17"/>
                    <a:pt x="1235" y="51"/>
                  </a:cubicBezTo>
                  <a:cubicBezTo>
                    <a:pt x="901" y="151"/>
                    <a:pt x="568" y="318"/>
                    <a:pt x="301" y="551"/>
                  </a:cubicBezTo>
                  <a:cubicBezTo>
                    <a:pt x="101" y="718"/>
                    <a:pt x="1" y="885"/>
                    <a:pt x="34" y="885"/>
                  </a:cubicBezTo>
                  <a:cubicBezTo>
                    <a:pt x="434" y="618"/>
                    <a:pt x="868" y="418"/>
                    <a:pt x="1302" y="284"/>
                  </a:cubicBezTo>
                  <a:cubicBezTo>
                    <a:pt x="1590" y="243"/>
                    <a:pt x="1892" y="215"/>
                    <a:pt x="2190" y="215"/>
                  </a:cubicBezTo>
                  <a:cubicBezTo>
                    <a:pt x="2374" y="215"/>
                    <a:pt x="2558" y="225"/>
                    <a:pt x="2736" y="251"/>
                  </a:cubicBezTo>
                  <a:cubicBezTo>
                    <a:pt x="2736" y="218"/>
                    <a:pt x="2603" y="118"/>
                    <a:pt x="2302" y="51"/>
                  </a:cubicBezTo>
                  <a:cubicBezTo>
                    <a:pt x="2136" y="17"/>
                    <a:pt x="1961" y="1"/>
                    <a:pt x="178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4" name="Google Shape;1294;p17"/>
            <p:cNvSpPr/>
            <p:nvPr/>
          </p:nvSpPr>
          <p:spPr>
            <a:xfrm>
              <a:off x="4968725" y="4923975"/>
              <a:ext cx="78400" cy="49600"/>
            </a:xfrm>
            <a:custGeom>
              <a:avLst/>
              <a:gdLst/>
              <a:ahLst/>
              <a:cxnLst/>
              <a:rect l="l" t="t" r="r" b="b"/>
              <a:pathLst>
                <a:path w="3136" h="1984" extrusionOk="0">
                  <a:moveTo>
                    <a:pt x="2691" y="212"/>
                  </a:moveTo>
                  <a:cubicBezTo>
                    <a:pt x="2746" y="212"/>
                    <a:pt x="2797" y="228"/>
                    <a:pt x="2836" y="267"/>
                  </a:cubicBezTo>
                  <a:cubicBezTo>
                    <a:pt x="2902" y="367"/>
                    <a:pt x="2902" y="501"/>
                    <a:pt x="2902" y="601"/>
                  </a:cubicBezTo>
                  <a:cubicBezTo>
                    <a:pt x="2752" y="1143"/>
                    <a:pt x="2328" y="1577"/>
                    <a:pt x="1805" y="1729"/>
                  </a:cubicBezTo>
                  <a:lnTo>
                    <a:pt x="1805" y="1729"/>
                  </a:lnTo>
                  <a:cubicBezTo>
                    <a:pt x="1794" y="1683"/>
                    <a:pt x="1781" y="1640"/>
                    <a:pt x="1768" y="1601"/>
                  </a:cubicBezTo>
                  <a:cubicBezTo>
                    <a:pt x="1736" y="1520"/>
                    <a:pt x="1699" y="1439"/>
                    <a:pt x="1659" y="1360"/>
                  </a:cubicBezTo>
                  <a:lnTo>
                    <a:pt x="1659" y="1360"/>
                  </a:lnTo>
                  <a:cubicBezTo>
                    <a:pt x="1777" y="1121"/>
                    <a:pt x="1917" y="894"/>
                    <a:pt x="2068" y="667"/>
                  </a:cubicBezTo>
                  <a:cubicBezTo>
                    <a:pt x="2202" y="501"/>
                    <a:pt x="2369" y="334"/>
                    <a:pt x="2569" y="234"/>
                  </a:cubicBezTo>
                  <a:cubicBezTo>
                    <a:pt x="2610" y="220"/>
                    <a:pt x="2652" y="212"/>
                    <a:pt x="2691" y="212"/>
                  </a:cubicBezTo>
                  <a:close/>
                  <a:moveTo>
                    <a:pt x="467" y="434"/>
                  </a:moveTo>
                  <a:cubicBezTo>
                    <a:pt x="701" y="501"/>
                    <a:pt x="901" y="634"/>
                    <a:pt x="1034" y="801"/>
                  </a:cubicBezTo>
                  <a:cubicBezTo>
                    <a:pt x="1214" y="980"/>
                    <a:pt x="1374" y="1179"/>
                    <a:pt x="1515" y="1392"/>
                  </a:cubicBezTo>
                  <a:lnTo>
                    <a:pt x="1515" y="1392"/>
                  </a:lnTo>
                  <a:cubicBezTo>
                    <a:pt x="1498" y="1439"/>
                    <a:pt x="1482" y="1487"/>
                    <a:pt x="1468" y="1535"/>
                  </a:cubicBezTo>
                  <a:cubicBezTo>
                    <a:pt x="1448" y="1615"/>
                    <a:pt x="1428" y="1695"/>
                    <a:pt x="1422" y="1775"/>
                  </a:cubicBezTo>
                  <a:lnTo>
                    <a:pt x="1422" y="1775"/>
                  </a:lnTo>
                  <a:cubicBezTo>
                    <a:pt x="898" y="1753"/>
                    <a:pt x="410" y="1434"/>
                    <a:pt x="234" y="934"/>
                  </a:cubicBezTo>
                  <a:cubicBezTo>
                    <a:pt x="200" y="801"/>
                    <a:pt x="200" y="701"/>
                    <a:pt x="234" y="567"/>
                  </a:cubicBezTo>
                  <a:cubicBezTo>
                    <a:pt x="267" y="501"/>
                    <a:pt x="367" y="434"/>
                    <a:pt x="467" y="434"/>
                  </a:cubicBezTo>
                  <a:close/>
                  <a:moveTo>
                    <a:pt x="1589" y="1509"/>
                  </a:moveTo>
                  <a:cubicBezTo>
                    <a:pt x="1638" y="1588"/>
                    <a:pt x="1684" y="1668"/>
                    <a:pt x="1727" y="1750"/>
                  </a:cubicBezTo>
                  <a:lnTo>
                    <a:pt x="1727" y="1750"/>
                  </a:lnTo>
                  <a:cubicBezTo>
                    <a:pt x="1696" y="1757"/>
                    <a:pt x="1666" y="1763"/>
                    <a:pt x="1635" y="1768"/>
                  </a:cubicBezTo>
                  <a:cubicBezTo>
                    <a:pt x="1585" y="1774"/>
                    <a:pt x="1534" y="1776"/>
                    <a:pt x="1484" y="1777"/>
                  </a:cubicBezTo>
                  <a:lnTo>
                    <a:pt x="1484" y="1777"/>
                  </a:lnTo>
                  <a:cubicBezTo>
                    <a:pt x="1516" y="1685"/>
                    <a:pt x="1551" y="1596"/>
                    <a:pt x="1589" y="1509"/>
                  </a:cubicBezTo>
                  <a:close/>
                  <a:moveTo>
                    <a:pt x="2676" y="0"/>
                  </a:moveTo>
                  <a:cubicBezTo>
                    <a:pt x="2617" y="0"/>
                    <a:pt x="2558" y="11"/>
                    <a:pt x="2502" y="34"/>
                  </a:cubicBezTo>
                  <a:cubicBezTo>
                    <a:pt x="2269" y="167"/>
                    <a:pt x="2068" y="334"/>
                    <a:pt x="1935" y="567"/>
                  </a:cubicBezTo>
                  <a:cubicBezTo>
                    <a:pt x="1798" y="772"/>
                    <a:pt x="1677" y="993"/>
                    <a:pt x="1582" y="1218"/>
                  </a:cubicBezTo>
                  <a:lnTo>
                    <a:pt x="1582" y="1218"/>
                  </a:lnTo>
                  <a:cubicBezTo>
                    <a:pt x="1469" y="1024"/>
                    <a:pt x="1331" y="843"/>
                    <a:pt x="1168" y="701"/>
                  </a:cubicBezTo>
                  <a:cubicBezTo>
                    <a:pt x="1001" y="467"/>
                    <a:pt x="767" y="334"/>
                    <a:pt x="534" y="267"/>
                  </a:cubicBezTo>
                  <a:cubicBezTo>
                    <a:pt x="508" y="263"/>
                    <a:pt x="483" y="261"/>
                    <a:pt x="458" y="261"/>
                  </a:cubicBezTo>
                  <a:cubicBezTo>
                    <a:pt x="292" y="261"/>
                    <a:pt x="158" y="355"/>
                    <a:pt x="100" y="501"/>
                  </a:cubicBezTo>
                  <a:cubicBezTo>
                    <a:pt x="0" y="634"/>
                    <a:pt x="0" y="834"/>
                    <a:pt x="67" y="968"/>
                  </a:cubicBezTo>
                  <a:cubicBezTo>
                    <a:pt x="277" y="1597"/>
                    <a:pt x="836" y="1983"/>
                    <a:pt x="1479" y="1983"/>
                  </a:cubicBezTo>
                  <a:cubicBezTo>
                    <a:pt x="1552" y="1983"/>
                    <a:pt x="1627" y="1978"/>
                    <a:pt x="1701" y="1968"/>
                  </a:cubicBezTo>
                  <a:cubicBezTo>
                    <a:pt x="1743" y="1962"/>
                    <a:pt x="1784" y="1955"/>
                    <a:pt x="1825" y="1946"/>
                  </a:cubicBezTo>
                  <a:lnTo>
                    <a:pt x="1825" y="1946"/>
                  </a:lnTo>
                  <a:cubicBezTo>
                    <a:pt x="1828" y="1953"/>
                    <a:pt x="1831" y="1961"/>
                    <a:pt x="1835" y="1968"/>
                  </a:cubicBezTo>
                  <a:cubicBezTo>
                    <a:pt x="1835" y="1960"/>
                    <a:pt x="1835" y="1952"/>
                    <a:pt x="1835" y="1944"/>
                  </a:cubicBezTo>
                  <a:lnTo>
                    <a:pt x="1835" y="1944"/>
                  </a:lnTo>
                  <a:cubicBezTo>
                    <a:pt x="2469" y="1799"/>
                    <a:pt x="2946" y="1289"/>
                    <a:pt x="3102" y="634"/>
                  </a:cubicBezTo>
                  <a:cubicBezTo>
                    <a:pt x="3136" y="467"/>
                    <a:pt x="3102" y="267"/>
                    <a:pt x="3002" y="134"/>
                  </a:cubicBezTo>
                  <a:cubicBezTo>
                    <a:pt x="2913" y="45"/>
                    <a:pt x="2795" y="0"/>
                    <a:pt x="267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5" name="Google Shape;1295;p17"/>
            <p:cNvSpPr/>
            <p:nvPr/>
          </p:nvSpPr>
          <p:spPr>
            <a:xfrm>
              <a:off x="4039725" y="4844750"/>
              <a:ext cx="376950" cy="315250"/>
            </a:xfrm>
            <a:custGeom>
              <a:avLst/>
              <a:gdLst/>
              <a:ahLst/>
              <a:cxnLst/>
              <a:rect l="l" t="t" r="r" b="b"/>
              <a:pathLst>
                <a:path w="15078" h="12610" extrusionOk="0">
                  <a:moveTo>
                    <a:pt x="14744" y="0"/>
                  </a:moveTo>
                  <a:lnTo>
                    <a:pt x="7206" y="267"/>
                  </a:lnTo>
                  <a:lnTo>
                    <a:pt x="7739" y="8039"/>
                  </a:lnTo>
                  <a:cubicBezTo>
                    <a:pt x="7739" y="8039"/>
                    <a:pt x="34" y="11175"/>
                    <a:pt x="0" y="12609"/>
                  </a:cubicBezTo>
                  <a:lnTo>
                    <a:pt x="15078" y="12142"/>
                  </a:lnTo>
                  <a:lnTo>
                    <a:pt x="14744"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6" name="Google Shape;1296;p17"/>
            <p:cNvSpPr/>
            <p:nvPr/>
          </p:nvSpPr>
          <p:spPr>
            <a:xfrm>
              <a:off x="4329925" y="5025050"/>
              <a:ext cx="31725" cy="29350"/>
            </a:xfrm>
            <a:custGeom>
              <a:avLst/>
              <a:gdLst/>
              <a:ahLst/>
              <a:cxnLst/>
              <a:rect l="l" t="t" r="r" b="b"/>
              <a:pathLst>
                <a:path w="1269" h="1174" extrusionOk="0">
                  <a:moveTo>
                    <a:pt x="659" y="1"/>
                  </a:moveTo>
                  <a:cubicBezTo>
                    <a:pt x="390" y="1"/>
                    <a:pt x="150" y="180"/>
                    <a:pt x="67" y="427"/>
                  </a:cubicBezTo>
                  <a:cubicBezTo>
                    <a:pt x="1" y="761"/>
                    <a:pt x="234" y="1061"/>
                    <a:pt x="534" y="1161"/>
                  </a:cubicBezTo>
                  <a:cubicBezTo>
                    <a:pt x="577" y="1170"/>
                    <a:pt x="620" y="1174"/>
                    <a:pt x="662" y="1174"/>
                  </a:cubicBezTo>
                  <a:cubicBezTo>
                    <a:pt x="942" y="1174"/>
                    <a:pt x="1177" y="984"/>
                    <a:pt x="1235" y="694"/>
                  </a:cubicBezTo>
                  <a:cubicBezTo>
                    <a:pt x="1268" y="394"/>
                    <a:pt x="1068" y="93"/>
                    <a:pt x="768" y="27"/>
                  </a:cubicBezTo>
                  <a:lnTo>
                    <a:pt x="835" y="27"/>
                  </a:lnTo>
                  <a:cubicBezTo>
                    <a:pt x="776" y="9"/>
                    <a:pt x="716" y="1"/>
                    <a:pt x="659" y="1"/>
                  </a:cubicBez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7" name="Google Shape;1297;p17"/>
            <p:cNvSpPr/>
            <p:nvPr/>
          </p:nvSpPr>
          <p:spPr>
            <a:xfrm>
              <a:off x="4037225" y="5117450"/>
              <a:ext cx="379450" cy="43375"/>
            </a:xfrm>
            <a:custGeom>
              <a:avLst/>
              <a:gdLst/>
              <a:ahLst/>
              <a:cxnLst/>
              <a:rect l="l" t="t" r="r" b="b"/>
              <a:pathLst>
                <a:path w="15178" h="1735" extrusionOk="0">
                  <a:moveTo>
                    <a:pt x="15111" y="0"/>
                  </a:moveTo>
                  <a:lnTo>
                    <a:pt x="667" y="934"/>
                  </a:lnTo>
                  <a:cubicBezTo>
                    <a:pt x="667" y="934"/>
                    <a:pt x="0" y="1268"/>
                    <a:pt x="100" y="1735"/>
                  </a:cubicBezTo>
                  <a:lnTo>
                    <a:pt x="15178" y="1234"/>
                  </a:lnTo>
                  <a:lnTo>
                    <a:pt x="15111"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8" name="Google Shape;1298;p17"/>
            <p:cNvSpPr/>
            <p:nvPr/>
          </p:nvSpPr>
          <p:spPr>
            <a:xfrm>
              <a:off x="4226900" y="5041725"/>
              <a:ext cx="36350" cy="22425"/>
            </a:xfrm>
            <a:custGeom>
              <a:avLst/>
              <a:gdLst/>
              <a:ahLst/>
              <a:cxnLst/>
              <a:rect l="l" t="t" r="r" b="b"/>
              <a:pathLst>
                <a:path w="1454" h="897" extrusionOk="0">
                  <a:moveTo>
                    <a:pt x="312" y="1"/>
                  </a:moveTo>
                  <a:cubicBezTo>
                    <a:pt x="122" y="1"/>
                    <a:pt x="1" y="57"/>
                    <a:pt x="19" y="94"/>
                  </a:cubicBezTo>
                  <a:cubicBezTo>
                    <a:pt x="19" y="160"/>
                    <a:pt x="386" y="160"/>
                    <a:pt x="753" y="394"/>
                  </a:cubicBezTo>
                  <a:cubicBezTo>
                    <a:pt x="1101" y="615"/>
                    <a:pt x="1299" y="897"/>
                    <a:pt x="1375" y="897"/>
                  </a:cubicBezTo>
                  <a:cubicBezTo>
                    <a:pt x="1379" y="897"/>
                    <a:pt x="1383" y="896"/>
                    <a:pt x="1386" y="894"/>
                  </a:cubicBezTo>
                  <a:cubicBezTo>
                    <a:pt x="1453" y="861"/>
                    <a:pt x="1320" y="427"/>
                    <a:pt x="886" y="160"/>
                  </a:cubicBezTo>
                  <a:cubicBezTo>
                    <a:pt x="674" y="39"/>
                    <a:pt x="470" y="1"/>
                    <a:pt x="31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9" name="Google Shape;1299;p17"/>
            <p:cNvSpPr/>
            <p:nvPr/>
          </p:nvSpPr>
          <p:spPr>
            <a:xfrm>
              <a:off x="4188150" y="5060725"/>
              <a:ext cx="27550" cy="28450"/>
            </a:xfrm>
            <a:custGeom>
              <a:avLst/>
              <a:gdLst/>
              <a:ahLst/>
              <a:cxnLst/>
              <a:rect l="l" t="t" r="r" b="b"/>
              <a:pathLst>
                <a:path w="1102" h="1138" extrusionOk="0">
                  <a:moveTo>
                    <a:pt x="103" y="0"/>
                  </a:moveTo>
                  <a:cubicBezTo>
                    <a:pt x="40" y="0"/>
                    <a:pt x="1" y="14"/>
                    <a:pt x="1" y="34"/>
                  </a:cubicBezTo>
                  <a:cubicBezTo>
                    <a:pt x="1" y="101"/>
                    <a:pt x="301" y="234"/>
                    <a:pt x="568" y="534"/>
                  </a:cubicBezTo>
                  <a:cubicBezTo>
                    <a:pt x="822" y="821"/>
                    <a:pt x="895" y="1137"/>
                    <a:pt x="959" y="1137"/>
                  </a:cubicBezTo>
                  <a:cubicBezTo>
                    <a:pt x="962" y="1137"/>
                    <a:pt x="965" y="1136"/>
                    <a:pt x="968" y="1135"/>
                  </a:cubicBezTo>
                  <a:cubicBezTo>
                    <a:pt x="1068" y="1135"/>
                    <a:pt x="1102" y="735"/>
                    <a:pt x="768" y="334"/>
                  </a:cubicBezTo>
                  <a:cubicBezTo>
                    <a:pt x="534" y="77"/>
                    <a:pt x="251" y="0"/>
                    <a:pt x="10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0" name="Google Shape;1300;p17"/>
            <p:cNvSpPr/>
            <p:nvPr/>
          </p:nvSpPr>
          <p:spPr>
            <a:xfrm>
              <a:off x="4150625" y="5078125"/>
              <a:ext cx="20050" cy="31825"/>
            </a:xfrm>
            <a:custGeom>
              <a:avLst/>
              <a:gdLst/>
              <a:ahLst/>
              <a:cxnLst/>
              <a:rect l="l" t="t" r="r" b="b"/>
              <a:pathLst>
                <a:path w="802" h="1273" extrusionOk="0">
                  <a:moveTo>
                    <a:pt x="52" y="0"/>
                  </a:moveTo>
                  <a:cubicBezTo>
                    <a:pt x="44" y="0"/>
                    <a:pt x="38" y="2"/>
                    <a:pt x="34" y="5"/>
                  </a:cubicBezTo>
                  <a:cubicBezTo>
                    <a:pt x="1" y="72"/>
                    <a:pt x="234" y="305"/>
                    <a:pt x="401" y="606"/>
                  </a:cubicBezTo>
                  <a:cubicBezTo>
                    <a:pt x="568" y="939"/>
                    <a:pt x="601" y="1239"/>
                    <a:pt x="668" y="1273"/>
                  </a:cubicBezTo>
                  <a:cubicBezTo>
                    <a:pt x="735" y="1273"/>
                    <a:pt x="801" y="906"/>
                    <a:pt x="601" y="506"/>
                  </a:cubicBezTo>
                  <a:cubicBezTo>
                    <a:pt x="421" y="144"/>
                    <a:pt x="131" y="0"/>
                    <a:pt x="5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1" name="Google Shape;1301;p17"/>
            <p:cNvSpPr/>
            <p:nvPr/>
          </p:nvSpPr>
          <p:spPr>
            <a:xfrm>
              <a:off x="4228250" y="4992275"/>
              <a:ext cx="40825" cy="8600"/>
            </a:xfrm>
            <a:custGeom>
              <a:avLst/>
              <a:gdLst/>
              <a:ahLst/>
              <a:cxnLst/>
              <a:rect l="l" t="t" r="r" b="b"/>
              <a:pathLst>
                <a:path w="1633" h="344" extrusionOk="0">
                  <a:moveTo>
                    <a:pt x="718" y="1"/>
                  </a:moveTo>
                  <a:cubicBezTo>
                    <a:pt x="294" y="1"/>
                    <a:pt x="0" y="239"/>
                    <a:pt x="31" y="270"/>
                  </a:cubicBezTo>
                  <a:cubicBezTo>
                    <a:pt x="40" y="287"/>
                    <a:pt x="67" y="293"/>
                    <a:pt x="109" y="293"/>
                  </a:cubicBezTo>
                  <a:cubicBezTo>
                    <a:pt x="236" y="293"/>
                    <a:pt x="498" y="237"/>
                    <a:pt x="799" y="237"/>
                  </a:cubicBezTo>
                  <a:cubicBezTo>
                    <a:pt x="1172" y="266"/>
                    <a:pt x="1471" y="344"/>
                    <a:pt x="1568" y="344"/>
                  </a:cubicBezTo>
                  <a:cubicBezTo>
                    <a:pt x="1584" y="344"/>
                    <a:pt x="1595" y="342"/>
                    <a:pt x="1599" y="337"/>
                  </a:cubicBezTo>
                  <a:cubicBezTo>
                    <a:pt x="1633" y="270"/>
                    <a:pt x="1299" y="3"/>
                    <a:pt x="799" y="3"/>
                  </a:cubicBezTo>
                  <a:cubicBezTo>
                    <a:pt x="771" y="2"/>
                    <a:pt x="744" y="1"/>
                    <a:pt x="71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2" name="Google Shape;1302;p17"/>
            <p:cNvSpPr/>
            <p:nvPr/>
          </p:nvSpPr>
          <p:spPr>
            <a:xfrm>
              <a:off x="4227200" y="4928125"/>
              <a:ext cx="56900" cy="33475"/>
            </a:xfrm>
            <a:custGeom>
              <a:avLst/>
              <a:gdLst/>
              <a:ahLst/>
              <a:cxnLst/>
              <a:rect l="l" t="t" r="r" b="b"/>
              <a:pathLst>
                <a:path w="2276" h="1339" extrusionOk="0">
                  <a:moveTo>
                    <a:pt x="1858" y="251"/>
                  </a:moveTo>
                  <a:cubicBezTo>
                    <a:pt x="1916" y="251"/>
                    <a:pt x="1958" y="268"/>
                    <a:pt x="1975" y="301"/>
                  </a:cubicBezTo>
                  <a:cubicBezTo>
                    <a:pt x="2008" y="335"/>
                    <a:pt x="1975" y="335"/>
                    <a:pt x="1975" y="368"/>
                  </a:cubicBezTo>
                  <a:cubicBezTo>
                    <a:pt x="1941" y="435"/>
                    <a:pt x="1875" y="468"/>
                    <a:pt x="1808" y="501"/>
                  </a:cubicBezTo>
                  <a:cubicBezTo>
                    <a:pt x="1675" y="601"/>
                    <a:pt x="1541" y="668"/>
                    <a:pt x="1408" y="735"/>
                  </a:cubicBezTo>
                  <a:cubicBezTo>
                    <a:pt x="1174" y="868"/>
                    <a:pt x="941" y="968"/>
                    <a:pt x="707" y="1068"/>
                  </a:cubicBezTo>
                  <a:cubicBezTo>
                    <a:pt x="495" y="1095"/>
                    <a:pt x="305" y="1163"/>
                    <a:pt x="135" y="1241"/>
                  </a:cubicBezTo>
                  <a:lnTo>
                    <a:pt x="135" y="1241"/>
                  </a:lnTo>
                  <a:cubicBezTo>
                    <a:pt x="226" y="1149"/>
                    <a:pt x="369" y="1003"/>
                    <a:pt x="574" y="835"/>
                  </a:cubicBezTo>
                  <a:cubicBezTo>
                    <a:pt x="774" y="668"/>
                    <a:pt x="974" y="535"/>
                    <a:pt x="1208" y="435"/>
                  </a:cubicBezTo>
                  <a:cubicBezTo>
                    <a:pt x="1341" y="368"/>
                    <a:pt x="1508" y="335"/>
                    <a:pt x="1641" y="301"/>
                  </a:cubicBezTo>
                  <a:cubicBezTo>
                    <a:pt x="1725" y="268"/>
                    <a:pt x="1800" y="251"/>
                    <a:pt x="1858" y="251"/>
                  </a:cubicBezTo>
                  <a:close/>
                  <a:moveTo>
                    <a:pt x="1875" y="1"/>
                  </a:moveTo>
                  <a:cubicBezTo>
                    <a:pt x="1775" y="1"/>
                    <a:pt x="1675" y="34"/>
                    <a:pt x="1575" y="68"/>
                  </a:cubicBezTo>
                  <a:cubicBezTo>
                    <a:pt x="1408" y="101"/>
                    <a:pt x="1274" y="168"/>
                    <a:pt x="1108" y="234"/>
                  </a:cubicBezTo>
                  <a:cubicBezTo>
                    <a:pt x="874" y="368"/>
                    <a:pt x="641" y="501"/>
                    <a:pt x="440" y="701"/>
                  </a:cubicBezTo>
                  <a:cubicBezTo>
                    <a:pt x="173" y="969"/>
                    <a:pt x="34" y="1215"/>
                    <a:pt x="7" y="1302"/>
                  </a:cubicBezTo>
                  <a:lnTo>
                    <a:pt x="7" y="1302"/>
                  </a:lnTo>
                  <a:cubicBezTo>
                    <a:pt x="7" y="1302"/>
                    <a:pt x="7" y="1302"/>
                    <a:pt x="7" y="1302"/>
                  </a:cubicBezTo>
                  <a:cubicBezTo>
                    <a:pt x="7" y="1302"/>
                    <a:pt x="7" y="1302"/>
                    <a:pt x="7" y="1302"/>
                  </a:cubicBezTo>
                  <a:lnTo>
                    <a:pt x="7" y="1302"/>
                  </a:lnTo>
                  <a:cubicBezTo>
                    <a:pt x="0" y="1323"/>
                    <a:pt x="0" y="1335"/>
                    <a:pt x="7" y="1335"/>
                  </a:cubicBezTo>
                  <a:cubicBezTo>
                    <a:pt x="9" y="1337"/>
                    <a:pt x="12" y="1338"/>
                    <a:pt x="15" y="1338"/>
                  </a:cubicBezTo>
                  <a:cubicBezTo>
                    <a:pt x="25" y="1338"/>
                    <a:pt x="41" y="1328"/>
                    <a:pt x="63" y="1309"/>
                  </a:cubicBezTo>
                  <a:lnTo>
                    <a:pt x="63" y="1309"/>
                  </a:lnTo>
                  <a:cubicBezTo>
                    <a:pt x="143" y="1319"/>
                    <a:pt x="226" y="1324"/>
                    <a:pt x="309" y="1324"/>
                  </a:cubicBezTo>
                  <a:cubicBezTo>
                    <a:pt x="456" y="1324"/>
                    <a:pt x="604" y="1308"/>
                    <a:pt x="741" y="1269"/>
                  </a:cubicBezTo>
                  <a:cubicBezTo>
                    <a:pt x="1007" y="1202"/>
                    <a:pt x="1274" y="1102"/>
                    <a:pt x="1541" y="1002"/>
                  </a:cubicBezTo>
                  <a:cubicBezTo>
                    <a:pt x="1675" y="902"/>
                    <a:pt x="1808" y="835"/>
                    <a:pt x="1941" y="735"/>
                  </a:cubicBezTo>
                  <a:cubicBezTo>
                    <a:pt x="2042" y="701"/>
                    <a:pt x="2108" y="635"/>
                    <a:pt x="2175" y="568"/>
                  </a:cubicBezTo>
                  <a:cubicBezTo>
                    <a:pt x="2275" y="435"/>
                    <a:pt x="2275" y="268"/>
                    <a:pt x="2175" y="168"/>
                  </a:cubicBezTo>
                  <a:cubicBezTo>
                    <a:pt x="2108" y="68"/>
                    <a:pt x="1975" y="1"/>
                    <a:pt x="1875"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3" name="Google Shape;1303;p17"/>
            <p:cNvSpPr/>
            <p:nvPr/>
          </p:nvSpPr>
          <p:spPr>
            <a:xfrm>
              <a:off x="4203175" y="4903125"/>
              <a:ext cx="30875" cy="59225"/>
            </a:xfrm>
            <a:custGeom>
              <a:avLst/>
              <a:gdLst/>
              <a:ahLst/>
              <a:cxnLst/>
              <a:rect l="l" t="t" r="r" b="b"/>
              <a:pathLst>
                <a:path w="1235" h="2369" extrusionOk="0">
                  <a:moveTo>
                    <a:pt x="401" y="0"/>
                  </a:moveTo>
                  <a:cubicBezTo>
                    <a:pt x="267" y="0"/>
                    <a:pt x="134" y="100"/>
                    <a:pt x="100" y="234"/>
                  </a:cubicBezTo>
                  <a:cubicBezTo>
                    <a:pt x="34" y="300"/>
                    <a:pt x="34" y="401"/>
                    <a:pt x="0" y="501"/>
                  </a:cubicBezTo>
                  <a:cubicBezTo>
                    <a:pt x="0" y="667"/>
                    <a:pt x="0" y="834"/>
                    <a:pt x="0" y="1001"/>
                  </a:cubicBezTo>
                  <a:cubicBezTo>
                    <a:pt x="67" y="1301"/>
                    <a:pt x="201" y="1568"/>
                    <a:pt x="367" y="1768"/>
                  </a:cubicBezTo>
                  <a:cubicBezTo>
                    <a:pt x="625" y="2111"/>
                    <a:pt x="882" y="2209"/>
                    <a:pt x="950" y="2209"/>
                  </a:cubicBezTo>
                  <a:cubicBezTo>
                    <a:pt x="962" y="2209"/>
                    <a:pt x="968" y="2207"/>
                    <a:pt x="968" y="2202"/>
                  </a:cubicBezTo>
                  <a:cubicBezTo>
                    <a:pt x="1001" y="2168"/>
                    <a:pt x="734" y="2035"/>
                    <a:pt x="501" y="1668"/>
                  </a:cubicBezTo>
                  <a:cubicBezTo>
                    <a:pt x="367" y="1435"/>
                    <a:pt x="267" y="1201"/>
                    <a:pt x="234" y="968"/>
                  </a:cubicBezTo>
                  <a:cubicBezTo>
                    <a:pt x="234" y="801"/>
                    <a:pt x="234" y="667"/>
                    <a:pt x="234" y="501"/>
                  </a:cubicBezTo>
                  <a:cubicBezTo>
                    <a:pt x="234" y="367"/>
                    <a:pt x="334" y="234"/>
                    <a:pt x="367" y="234"/>
                  </a:cubicBezTo>
                  <a:cubicBezTo>
                    <a:pt x="434" y="267"/>
                    <a:pt x="601" y="367"/>
                    <a:pt x="668" y="467"/>
                  </a:cubicBezTo>
                  <a:cubicBezTo>
                    <a:pt x="734" y="601"/>
                    <a:pt x="801" y="734"/>
                    <a:pt x="868" y="901"/>
                  </a:cubicBezTo>
                  <a:cubicBezTo>
                    <a:pt x="934" y="1134"/>
                    <a:pt x="1001" y="1401"/>
                    <a:pt x="1034" y="1635"/>
                  </a:cubicBezTo>
                  <a:cubicBezTo>
                    <a:pt x="1068" y="2102"/>
                    <a:pt x="1001" y="2369"/>
                    <a:pt x="1034" y="2369"/>
                  </a:cubicBezTo>
                  <a:cubicBezTo>
                    <a:pt x="1068" y="2369"/>
                    <a:pt x="1201" y="2135"/>
                    <a:pt x="1235" y="1635"/>
                  </a:cubicBezTo>
                  <a:cubicBezTo>
                    <a:pt x="1235" y="1368"/>
                    <a:pt x="1168" y="1068"/>
                    <a:pt x="1101" y="801"/>
                  </a:cubicBezTo>
                  <a:cubicBezTo>
                    <a:pt x="1034" y="667"/>
                    <a:pt x="968" y="501"/>
                    <a:pt x="901" y="367"/>
                  </a:cubicBezTo>
                  <a:cubicBezTo>
                    <a:pt x="801" y="167"/>
                    <a:pt x="601" y="34"/>
                    <a:pt x="4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4" name="Google Shape;1304;p17"/>
            <p:cNvSpPr/>
            <p:nvPr/>
          </p:nvSpPr>
          <p:spPr>
            <a:xfrm>
              <a:off x="4117275" y="2741575"/>
              <a:ext cx="982400" cy="2302500"/>
            </a:xfrm>
            <a:custGeom>
              <a:avLst/>
              <a:gdLst/>
              <a:ahLst/>
              <a:cxnLst/>
              <a:rect l="l" t="t" r="r" b="b"/>
              <a:pathLst>
                <a:path w="39296" h="92100" extrusionOk="0">
                  <a:moveTo>
                    <a:pt x="1" y="0"/>
                  </a:moveTo>
                  <a:lnTo>
                    <a:pt x="2402" y="90298"/>
                  </a:lnTo>
                  <a:lnTo>
                    <a:pt x="14311" y="89931"/>
                  </a:lnTo>
                  <a:lnTo>
                    <a:pt x="13410" y="12443"/>
                  </a:lnTo>
                  <a:lnTo>
                    <a:pt x="28554" y="92100"/>
                  </a:lnTo>
                  <a:lnTo>
                    <a:pt x="39295" y="89298"/>
                  </a:lnTo>
                  <a:lnTo>
                    <a:pt x="25419" y="167"/>
                  </a:lnTo>
                  <a:lnTo>
                    <a:pt x="1"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5" name="Google Shape;1305;p17"/>
            <p:cNvSpPr/>
            <p:nvPr/>
          </p:nvSpPr>
          <p:spPr>
            <a:xfrm>
              <a:off x="4277400" y="2911700"/>
              <a:ext cx="5025" cy="2090675"/>
            </a:xfrm>
            <a:custGeom>
              <a:avLst/>
              <a:gdLst/>
              <a:ahLst/>
              <a:cxnLst/>
              <a:rect l="l" t="t" r="r" b="b"/>
              <a:pathLst>
                <a:path w="201" h="83627" extrusionOk="0">
                  <a:moveTo>
                    <a:pt x="100" y="0"/>
                  </a:moveTo>
                  <a:cubicBezTo>
                    <a:pt x="34" y="0"/>
                    <a:pt x="0" y="18714"/>
                    <a:pt x="0" y="41797"/>
                  </a:cubicBezTo>
                  <a:cubicBezTo>
                    <a:pt x="0" y="64880"/>
                    <a:pt x="34" y="83627"/>
                    <a:pt x="100" y="83627"/>
                  </a:cubicBezTo>
                  <a:cubicBezTo>
                    <a:pt x="167" y="83627"/>
                    <a:pt x="200" y="64913"/>
                    <a:pt x="200" y="41797"/>
                  </a:cubicBezTo>
                  <a:cubicBezTo>
                    <a:pt x="200" y="18714"/>
                    <a:pt x="167" y="0"/>
                    <a:pt x="100"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6" name="Google Shape;1306;p17"/>
            <p:cNvSpPr/>
            <p:nvPr/>
          </p:nvSpPr>
          <p:spPr>
            <a:xfrm>
              <a:off x="4609300" y="3038450"/>
              <a:ext cx="308575" cy="2004800"/>
            </a:xfrm>
            <a:custGeom>
              <a:avLst/>
              <a:gdLst/>
              <a:ahLst/>
              <a:cxnLst/>
              <a:rect l="l" t="t" r="r" b="b"/>
              <a:pathLst>
                <a:path w="12343" h="80192" extrusionOk="0">
                  <a:moveTo>
                    <a:pt x="67" y="1"/>
                  </a:moveTo>
                  <a:cubicBezTo>
                    <a:pt x="0" y="1"/>
                    <a:pt x="2702" y="17947"/>
                    <a:pt x="6071" y="40096"/>
                  </a:cubicBezTo>
                  <a:cubicBezTo>
                    <a:pt x="9440" y="62245"/>
                    <a:pt x="12209" y="80191"/>
                    <a:pt x="12276" y="80191"/>
                  </a:cubicBezTo>
                  <a:cubicBezTo>
                    <a:pt x="12342" y="80191"/>
                    <a:pt x="9641" y="62245"/>
                    <a:pt x="6271" y="40063"/>
                  </a:cubicBezTo>
                  <a:cubicBezTo>
                    <a:pt x="2902" y="17913"/>
                    <a:pt x="134" y="1"/>
                    <a:pt x="67"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7" name="Google Shape;1307;p17"/>
            <p:cNvSpPr/>
            <p:nvPr/>
          </p:nvSpPr>
          <p:spPr>
            <a:xfrm>
              <a:off x="4130625" y="1050975"/>
              <a:ext cx="447000" cy="278775"/>
            </a:xfrm>
            <a:custGeom>
              <a:avLst/>
              <a:gdLst/>
              <a:ahLst/>
              <a:cxnLst/>
              <a:rect l="l" t="t" r="r" b="b"/>
              <a:pathLst>
                <a:path w="17880" h="11151" extrusionOk="0">
                  <a:moveTo>
                    <a:pt x="8673" y="1"/>
                  </a:moveTo>
                  <a:cubicBezTo>
                    <a:pt x="8229" y="1"/>
                    <a:pt x="7789" y="70"/>
                    <a:pt x="7372" y="209"/>
                  </a:cubicBezTo>
                  <a:cubicBezTo>
                    <a:pt x="6939" y="443"/>
                    <a:pt x="6605" y="776"/>
                    <a:pt x="6438" y="1243"/>
                  </a:cubicBezTo>
                  <a:cubicBezTo>
                    <a:pt x="5828" y="814"/>
                    <a:pt x="5110" y="584"/>
                    <a:pt x="4389" y="584"/>
                  </a:cubicBezTo>
                  <a:cubicBezTo>
                    <a:pt x="4046" y="584"/>
                    <a:pt x="3703" y="636"/>
                    <a:pt x="3369" y="743"/>
                  </a:cubicBezTo>
                  <a:cubicBezTo>
                    <a:pt x="2202" y="1043"/>
                    <a:pt x="901" y="1677"/>
                    <a:pt x="401" y="2745"/>
                  </a:cubicBezTo>
                  <a:cubicBezTo>
                    <a:pt x="34" y="3545"/>
                    <a:pt x="0" y="4479"/>
                    <a:pt x="301" y="5313"/>
                  </a:cubicBezTo>
                  <a:cubicBezTo>
                    <a:pt x="510" y="5940"/>
                    <a:pt x="1120" y="6888"/>
                    <a:pt x="1748" y="6888"/>
                  </a:cubicBezTo>
                  <a:cubicBezTo>
                    <a:pt x="1821" y="6888"/>
                    <a:pt x="1895" y="6875"/>
                    <a:pt x="1968" y="6848"/>
                  </a:cubicBezTo>
                  <a:lnTo>
                    <a:pt x="16512" y="11151"/>
                  </a:lnTo>
                  <a:cubicBezTo>
                    <a:pt x="16912" y="10217"/>
                    <a:pt x="17246" y="9249"/>
                    <a:pt x="17513" y="8282"/>
                  </a:cubicBezTo>
                  <a:cubicBezTo>
                    <a:pt x="17646" y="7515"/>
                    <a:pt x="17880" y="6414"/>
                    <a:pt x="17580" y="5713"/>
                  </a:cubicBezTo>
                  <a:cubicBezTo>
                    <a:pt x="17311" y="5087"/>
                    <a:pt x="16695" y="4487"/>
                    <a:pt x="15900" y="4487"/>
                  </a:cubicBezTo>
                  <a:cubicBezTo>
                    <a:pt x="15806" y="4487"/>
                    <a:pt x="15710" y="4495"/>
                    <a:pt x="15611" y="4513"/>
                  </a:cubicBezTo>
                  <a:cubicBezTo>
                    <a:pt x="15445" y="3011"/>
                    <a:pt x="14477" y="1744"/>
                    <a:pt x="13110" y="1110"/>
                  </a:cubicBezTo>
                  <a:cubicBezTo>
                    <a:pt x="11809" y="476"/>
                    <a:pt x="10374" y="109"/>
                    <a:pt x="8940" y="9"/>
                  </a:cubicBezTo>
                  <a:cubicBezTo>
                    <a:pt x="8851" y="4"/>
                    <a:pt x="8762" y="1"/>
                    <a:pt x="8673"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8" name="Google Shape;1308;p17"/>
            <p:cNvSpPr/>
            <p:nvPr/>
          </p:nvSpPr>
          <p:spPr>
            <a:xfrm>
              <a:off x="4169825" y="1152425"/>
              <a:ext cx="368600" cy="664375"/>
            </a:xfrm>
            <a:custGeom>
              <a:avLst/>
              <a:gdLst/>
              <a:ahLst/>
              <a:cxnLst/>
              <a:rect l="l" t="t" r="r" b="b"/>
              <a:pathLst>
                <a:path w="14744" h="26575" extrusionOk="0">
                  <a:moveTo>
                    <a:pt x="6106" y="0"/>
                  </a:moveTo>
                  <a:cubicBezTo>
                    <a:pt x="4189" y="0"/>
                    <a:pt x="2266" y="403"/>
                    <a:pt x="467" y="1222"/>
                  </a:cubicBezTo>
                  <a:cubicBezTo>
                    <a:pt x="467" y="1222"/>
                    <a:pt x="0" y="10228"/>
                    <a:pt x="167" y="14131"/>
                  </a:cubicBezTo>
                  <a:cubicBezTo>
                    <a:pt x="300" y="18034"/>
                    <a:pt x="4236" y="18534"/>
                    <a:pt x="4236" y="18534"/>
                  </a:cubicBezTo>
                  <a:cubicBezTo>
                    <a:pt x="4236" y="18534"/>
                    <a:pt x="4170" y="19702"/>
                    <a:pt x="4103" y="21136"/>
                  </a:cubicBezTo>
                  <a:cubicBezTo>
                    <a:pt x="3936" y="24038"/>
                    <a:pt x="6238" y="26506"/>
                    <a:pt x="9140" y="26573"/>
                  </a:cubicBezTo>
                  <a:cubicBezTo>
                    <a:pt x="9181" y="26574"/>
                    <a:pt x="9221" y="26575"/>
                    <a:pt x="9262" y="26575"/>
                  </a:cubicBezTo>
                  <a:cubicBezTo>
                    <a:pt x="12043" y="26575"/>
                    <a:pt x="14344" y="24330"/>
                    <a:pt x="14377" y="21503"/>
                  </a:cubicBezTo>
                  <a:lnTo>
                    <a:pt x="14744" y="3056"/>
                  </a:lnTo>
                  <a:lnTo>
                    <a:pt x="14177" y="2623"/>
                  </a:lnTo>
                  <a:cubicBezTo>
                    <a:pt x="11785" y="888"/>
                    <a:pt x="8952" y="0"/>
                    <a:pt x="6106" y="0"/>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9" name="Google Shape;1309;p17"/>
            <p:cNvSpPr/>
            <p:nvPr/>
          </p:nvSpPr>
          <p:spPr>
            <a:xfrm>
              <a:off x="4274050" y="1575725"/>
              <a:ext cx="128450" cy="69675"/>
            </a:xfrm>
            <a:custGeom>
              <a:avLst/>
              <a:gdLst/>
              <a:ahLst/>
              <a:cxnLst/>
              <a:rect l="l" t="t" r="r" b="b"/>
              <a:pathLst>
                <a:path w="5138" h="2787" extrusionOk="0">
                  <a:moveTo>
                    <a:pt x="5138" y="1"/>
                  </a:moveTo>
                  <a:lnTo>
                    <a:pt x="5138" y="1"/>
                  </a:lnTo>
                  <a:cubicBezTo>
                    <a:pt x="3637" y="1002"/>
                    <a:pt x="1869" y="1569"/>
                    <a:pt x="67" y="1569"/>
                  </a:cubicBezTo>
                  <a:lnTo>
                    <a:pt x="1" y="2770"/>
                  </a:lnTo>
                  <a:cubicBezTo>
                    <a:pt x="166" y="2781"/>
                    <a:pt x="327" y="2786"/>
                    <a:pt x="484" y="2786"/>
                  </a:cubicBezTo>
                  <a:cubicBezTo>
                    <a:pt x="4036" y="2786"/>
                    <a:pt x="5138" y="1"/>
                    <a:pt x="5138" y="1"/>
                  </a:cubicBezTo>
                  <a:close/>
                </a:path>
              </a:pathLst>
            </a:custGeom>
            <a:solidFill>
              <a:srgbClr val="EB99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0" name="Google Shape;1310;p17"/>
            <p:cNvSpPr/>
            <p:nvPr/>
          </p:nvSpPr>
          <p:spPr>
            <a:xfrm>
              <a:off x="4527575" y="1326650"/>
              <a:ext cx="68075" cy="102225"/>
            </a:xfrm>
            <a:custGeom>
              <a:avLst/>
              <a:gdLst/>
              <a:ahLst/>
              <a:cxnLst/>
              <a:rect l="l" t="t" r="r" b="b"/>
              <a:pathLst>
                <a:path w="2723" h="4089" extrusionOk="0">
                  <a:moveTo>
                    <a:pt x="975" y="0"/>
                  </a:moveTo>
                  <a:cubicBezTo>
                    <a:pt x="493" y="0"/>
                    <a:pt x="93" y="124"/>
                    <a:pt x="67" y="124"/>
                  </a:cubicBezTo>
                  <a:cubicBezTo>
                    <a:pt x="67" y="124"/>
                    <a:pt x="0" y="3893"/>
                    <a:pt x="0" y="3993"/>
                  </a:cubicBezTo>
                  <a:cubicBezTo>
                    <a:pt x="0" y="4015"/>
                    <a:pt x="282" y="4088"/>
                    <a:pt x="664" y="4088"/>
                  </a:cubicBezTo>
                  <a:cubicBezTo>
                    <a:pt x="1464" y="4088"/>
                    <a:pt x="2702" y="3765"/>
                    <a:pt x="2702" y="1958"/>
                  </a:cubicBezTo>
                  <a:cubicBezTo>
                    <a:pt x="2723" y="316"/>
                    <a:pt x="1745" y="0"/>
                    <a:pt x="975" y="0"/>
                  </a:cubicBez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1" name="Google Shape;1311;p17"/>
            <p:cNvSpPr/>
            <p:nvPr/>
          </p:nvSpPr>
          <p:spPr>
            <a:xfrm>
              <a:off x="4548425" y="1347750"/>
              <a:ext cx="30875" cy="58225"/>
            </a:xfrm>
            <a:custGeom>
              <a:avLst/>
              <a:gdLst/>
              <a:ahLst/>
              <a:cxnLst/>
              <a:rect l="l" t="t" r="r" b="b"/>
              <a:pathLst>
                <a:path w="1235" h="2329" extrusionOk="0">
                  <a:moveTo>
                    <a:pt x="488" y="0"/>
                  </a:moveTo>
                  <a:cubicBezTo>
                    <a:pt x="416" y="0"/>
                    <a:pt x="349" y="31"/>
                    <a:pt x="300" y="80"/>
                  </a:cubicBezTo>
                  <a:cubicBezTo>
                    <a:pt x="234" y="114"/>
                    <a:pt x="200" y="180"/>
                    <a:pt x="200" y="247"/>
                  </a:cubicBezTo>
                  <a:cubicBezTo>
                    <a:pt x="173" y="329"/>
                    <a:pt x="213" y="389"/>
                    <a:pt x="228" y="389"/>
                  </a:cubicBezTo>
                  <a:cubicBezTo>
                    <a:pt x="232" y="389"/>
                    <a:pt x="234" y="386"/>
                    <a:pt x="234" y="380"/>
                  </a:cubicBezTo>
                  <a:cubicBezTo>
                    <a:pt x="234" y="380"/>
                    <a:pt x="234" y="347"/>
                    <a:pt x="267" y="280"/>
                  </a:cubicBezTo>
                  <a:cubicBezTo>
                    <a:pt x="293" y="178"/>
                    <a:pt x="376" y="135"/>
                    <a:pt x="459" y="135"/>
                  </a:cubicBezTo>
                  <a:cubicBezTo>
                    <a:pt x="485" y="135"/>
                    <a:pt x="510" y="139"/>
                    <a:pt x="534" y="147"/>
                  </a:cubicBezTo>
                  <a:cubicBezTo>
                    <a:pt x="701" y="180"/>
                    <a:pt x="834" y="314"/>
                    <a:pt x="868" y="514"/>
                  </a:cubicBezTo>
                  <a:cubicBezTo>
                    <a:pt x="968" y="714"/>
                    <a:pt x="1034" y="947"/>
                    <a:pt x="1001" y="1181"/>
                  </a:cubicBezTo>
                  <a:cubicBezTo>
                    <a:pt x="1034" y="1581"/>
                    <a:pt x="834" y="1982"/>
                    <a:pt x="467" y="2182"/>
                  </a:cubicBezTo>
                  <a:cubicBezTo>
                    <a:pt x="417" y="2215"/>
                    <a:pt x="359" y="2232"/>
                    <a:pt x="300" y="2232"/>
                  </a:cubicBezTo>
                  <a:cubicBezTo>
                    <a:pt x="242" y="2232"/>
                    <a:pt x="184" y="2215"/>
                    <a:pt x="134" y="2182"/>
                  </a:cubicBezTo>
                  <a:cubicBezTo>
                    <a:pt x="34" y="2148"/>
                    <a:pt x="0" y="2115"/>
                    <a:pt x="0" y="2115"/>
                  </a:cubicBezTo>
                  <a:lnTo>
                    <a:pt x="0" y="2115"/>
                  </a:lnTo>
                  <a:cubicBezTo>
                    <a:pt x="0" y="2148"/>
                    <a:pt x="0" y="2182"/>
                    <a:pt x="100" y="2248"/>
                  </a:cubicBezTo>
                  <a:cubicBezTo>
                    <a:pt x="174" y="2297"/>
                    <a:pt x="283" y="2328"/>
                    <a:pt x="388" y="2328"/>
                  </a:cubicBezTo>
                  <a:cubicBezTo>
                    <a:pt x="427" y="2328"/>
                    <a:pt x="465" y="2324"/>
                    <a:pt x="501" y="2315"/>
                  </a:cubicBezTo>
                  <a:cubicBezTo>
                    <a:pt x="934" y="2115"/>
                    <a:pt x="1234" y="1648"/>
                    <a:pt x="1201" y="1181"/>
                  </a:cubicBezTo>
                  <a:cubicBezTo>
                    <a:pt x="1201" y="914"/>
                    <a:pt x="1168" y="647"/>
                    <a:pt x="1034" y="414"/>
                  </a:cubicBezTo>
                  <a:cubicBezTo>
                    <a:pt x="968" y="214"/>
                    <a:pt x="767" y="47"/>
                    <a:pt x="567" y="13"/>
                  </a:cubicBezTo>
                  <a:cubicBezTo>
                    <a:pt x="541" y="5"/>
                    <a:pt x="514" y="0"/>
                    <a:pt x="488" y="0"/>
                  </a:cubicBezTo>
                  <a:close/>
                </a:path>
              </a:pathLst>
            </a:custGeom>
            <a:solidFill>
              <a:srgbClr val="EB996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2" name="Google Shape;1312;p17"/>
            <p:cNvSpPr/>
            <p:nvPr/>
          </p:nvSpPr>
          <p:spPr>
            <a:xfrm>
              <a:off x="4206500" y="1323050"/>
              <a:ext cx="28375" cy="26725"/>
            </a:xfrm>
            <a:custGeom>
              <a:avLst/>
              <a:gdLst/>
              <a:ahLst/>
              <a:cxnLst/>
              <a:rect l="l" t="t" r="r" b="b"/>
              <a:pathLst>
                <a:path w="1135" h="1069" extrusionOk="0">
                  <a:moveTo>
                    <a:pt x="568" y="1"/>
                  </a:moveTo>
                  <a:cubicBezTo>
                    <a:pt x="268" y="1"/>
                    <a:pt x="34" y="234"/>
                    <a:pt x="1" y="534"/>
                  </a:cubicBezTo>
                  <a:cubicBezTo>
                    <a:pt x="34" y="835"/>
                    <a:pt x="268" y="1068"/>
                    <a:pt x="568" y="1068"/>
                  </a:cubicBezTo>
                  <a:cubicBezTo>
                    <a:pt x="868" y="1068"/>
                    <a:pt x="1135" y="835"/>
                    <a:pt x="1135" y="568"/>
                  </a:cubicBezTo>
                  <a:cubicBezTo>
                    <a:pt x="1135" y="234"/>
                    <a:pt x="868" y="1"/>
                    <a:pt x="56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3" name="Google Shape;1313;p17"/>
            <p:cNvSpPr/>
            <p:nvPr/>
          </p:nvSpPr>
          <p:spPr>
            <a:xfrm>
              <a:off x="4203175" y="1304700"/>
              <a:ext cx="56725" cy="16100"/>
            </a:xfrm>
            <a:custGeom>
              <a:avLst/>
              <a:gdLst/>
              <a:ahLst/>
              <a:cxnLst/>
              <a:rect l="l" t="t" r="r" b="b"/>
              <a:pathLst>
                <a:path w="2269" h="644" extrusionOk="0">
                  <a:moveTo>
                    <a:pt x="1068" y="1"/>
                  </a:moveTo>
                  <a:cubicBezTo>
                    <a:pt x="768" y="34"/>
                    <a:pt x="467" y="134"/>
                    <a:pt x="234" y="334"/>
                  </a:cubicBezTo>
                  <a:cubicBezTo>
                    <a:pt x="34" y="468"/>
                    <a:pt x="0" y="601"/>
                    <a:pt x="0" y="635"/>
                  </a:cubicBezTo>
                  <a:cubicBezTo>
                    <a:pt x="6" y="641"/>
                    <a:pt x="16" y="643"/>
                    <a:pt x="28" y="643"/>
                  </a:cubicBezTo>
                  <a:cubicBezTo>
                    <a:pt x="147" y="643"/>
                    <a:pt x="555" y="368"/>
                    <a:pt x="1101" y="368"/>
                  </a:cubicBezTo>
                  <a:cubicBezTo>
                    <a:pt x="1635" y="368"/>
                    <a:pt x="2037" y="579"/>
                    <a:pt x="2166" y="579"/>
                  </a:cubicBezTo>
                  <a:cubicBezTo>
                    <a:pt x="2183" y="579"/>
                    <a:pt x="2195" y="575"/>
                    <a:pt x="2202" y="568"/>
                  </a:cubicBezTo>
                  <a:cubicBezTo>
                    <a:pt x="2269" y="501"/>
                    <a:pt x="2169" y="401"/>
                    <a:pt x="1968" y="268"/>
                  </a:cubicBezTo>
                  <a:cubicBezTo>
                    <a:pt x="1702" y="101"/>
                    <a:pt x="1401" y="1"/>
                    <a:pt x="106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4" name="Google Shape;1314;p17"/>
            <p:cNvSpPr/>
            <p:nvPr/>
          </p:nvSpPr>
          <p:spPr>
            <a:xfrm>
              <a:off x="4354125" y="1322975"/>
              <a:ext cx="27525" cy="26800"/>
            </a:xfrm>
            <a:custGeom>
              <a:avLst/>
              <a:gdLst/>
              <a:ahLst/>
              <a:cxnLst/>
              <a:rect l="l" t="t" r="r" b="b"/>
              <a:pathLst>
                <a:path w="1101" h="1072" extrusionOk="0">
                  <a:moveTo>
                    <a:pt x="510" y="1"/>
                  </a:moveTo>
                  <a:cubicBezTo>
                    <a:pt x="234" y="1"/>
                    <a:pt x="0" y="223"/>
                    <a:pt x="0" y="504"/>
                  </a:cubicBezTo>
                  <a:cubicBezTo>
                    <a:pt x="0" y="804"/>
                    <a:pt x="234" y="1071"/>
                    <a:pt x="534" y="1071"/>
                  </a:cubicBezTo>
                  <a:cubicBezTo>
                    <a:pt x="867" y="1071"/>
                    <a:pt x="1101" y="838"/>
                    <a:pt x="1101" y="537"/>
                  </a:cubicBezTo>
                  <a:cubicBezTo>
                    <a:pt x="1101" y="237"/>
                    <a:pt x="867" y="4"/>
                    <a:pt x="567" y="4"/>
                  </a:cubicBezTo>
                  <a:cubicBezTo>
                    <a:pt x="548" y="2"/>
                    <a:pt x="529" y="1"/>
                    <a:pt x="51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5" name="Google Shape;1315;p17"/>
            <p:cNvSpPr/>
            <p:nvPr/>
          </p:nvSpPr>
          <p:spPr>
            <a:xfrm>
              <a:off x="4349950" y="1303875"/>
              <a:ext cx="57550" cy="16100"/>
            </a:xfrm>
            <a:custGeom>
              <a:avLst/>
              <a:gdLst/>
              <a:ahLst/>
              <a:cxnLst/>
              <a:rect l="l" t="t" r="r" b="b"/>
              <a:pathLst>
                <a:path w="2302" h="644" extrusionOk="0">
                  <a:moveTo>
                    <a:pt x="1134" y="1"/>
                  </a:moveTo>
                  <a:cubicBezTo>
                    <a:pt x="801" y="1"/>
                    <a:pt x="501" y="134"/>
                    <a:pt x="267" y="301"/>
                  </a:cubicBezTo>
                  <a:cubicBezTo>
                    <a:pt x="67" y="468"/>
                    <a:pt x="0" y="601"/>
                    <a:pt x="34" y="634"/>
                  </a:cubicBezTo>
                  <a:cubicBezTo>
                    <a:pt x="43" y="640"/>
                    <a:pt x="54" y="643"/>
                    <a:pt x="68" y="643"/>
                  </a:cubicBezTo>
                  <a:cubicBezTo>
                    <a:pt x="208" y="643"/>
                    <a:pt x="589" y="367"/>
                    <a:pt x="1134" y="367"/>
                  </a:cubicBezTo>
                  <a:cubicBezTo>
                    <a:pt x="1166" y="366"/>
                    <a:pt x="1198" y="365"/>
                    <a:pt x="1229" y="365"/>
                  </a:cubicBezTo>
                  <a:cubicBezTo>
                    <a:pt x="1724" y="365"/>
                    <a:pt x="2113" y="577"/>
                    <a:pt x="2212" y="577"/>
                  </a:cubicBezTo>
                  <a:cubicBezTo>
                    <a:pt x="2224" y="577"/>
                    <a:pt x="2232" y="574"/>
                    <a:pt x="2235" y="568"/>
                  </a:cubicBezTo>
                  <a:cubicBezTo>
                    <a:pt x="2302" y="501"/>
                    <a:pt x="2202" y="401"/>
                    <a:pt x="2002" y="267"/>
                  </a:cubicBezTo>
                  <a:cubicBezTo>
                    <a:pt x="1735" y="101"/>
                    <a:pt x="1435" y="1"/>
                    <a:pt x="113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6" name="Google Shape;1316;p17"/>
            <p:cNvSpPr/>
            <p:nvPr/>
          </p:nvSpPr>
          <p:spPr>
            <a:xfrm>
              <a:off x="4259875" y="1307200"/>
              <a:ext cx="45050" cy="126500"/>
            </a:xfrm>
            <a:custGeom>
              <a:avLst/>
              <a:gdLst/>
              <a:ahLst/>
              <a:cxnLst/>
              <a:rect l="l" t="t" r="r" b="b"/>
              <a:pathLst>
                <a:path w="1802" h="5060" extrusionOk="0">
                  <a:moveTo>
                    <a:pt x="1733" y="0"/>
                  </a:moveTo>
                  <a:cubicBezTo>
                    <a:pt x="1655" y="0"/>
                    <a:pt x="1127" y="1323"/>
                    <a:pt x="534" y="3003"/>
                  </a:cubicBezTo>
                  <a:lnTo>
                    <a:pt x="101" y="4171"/>
                  </a:lnTo>
                  <a:cubicBezTo>
                    <a:pt x="34" y="4371"/>
                    <a:pt x="1" y="4571"/>
                    <a:pt x="34" y="4771"/>
                  </a:cubicBezTo>
                  <a:cubicBezTo>
                    <a:pt x="101" y="4871"/>
                    <a:pt x="201" y="4971"/>
                    <a:pt x="301" y="5005"/>
                  </a:cubicBezTo>
                  <a:cubicBezTo>
                    <a:pt x="401" y="5005"/>
                    <a:pt x="468" y="5038"/>
                    <a:pt x="568" y="5038"/>
                  </a:cubicBezTo>
                  <a:cubicBezTo>
                    <a:pt x="706" y="5052"/>
                    <a:pt x="844" y="5060"/>
                    <a:pt x="982" y="5060"/>
                  </a:cubicBezTo>
                  <a:cubicBezTo>
                    <a:pt x="1178" y="5060"/>
                    <a:pt x="1373" y="5044"/>
                    <a:pt x="1568" y="5005"/>
                  </a:cubicBezTo>
                  <a:cubicBezTo>
                    <a:pt x="1268" y="4904"/>
                    <a:pt x="935" y="4871"/>
                    <a:pt x="601" y="4838"/>
                  </a:cubicBezTo>
                  <a:cubicBezTo>
                    <a:pt x="434" y="4838"/>
                    <a:pt x="301" y="4804"/>
                    <a:pt x="268" y="4704"/>
                  </a:cubicBezTo>
                  <a:cubicBezTo>
                    <a:pt x="268" y="4538"/>
                    <a:pt x="301" y="4404"/>
                    <a:pt x="368" y="4237"/>
                  </a:cubicBezTo>
                  <a:cubicBezTo>
                    <a:pt x="501" y="3870"/>
                    <a:pt x="634" y="3470"/>
                    <a:pt x="768" y="3070"/>
                  </a:cubicBezTo>
                  <a:cubicBezTo>
                    <a:pt x="1368" y="1402"/>
                    <a:pt x="1802" y="1"/>
                    <a:pt x="1735" y="1"/>
                  </a:cubicBezTo>
                  <a:cubicBezTo>
                    <a:pt x="1734" y="1"/>
                    <a:pt x="1734" y="0"/>
                    <a:pt x="1733"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7" name="Google Shape;1317;p17"/>
            <p:cNvSpPr/>
            <p:nvPr/>
          </p:nvSpPr>
          <p:spPr>
            <a:xfrm>
              <a:off x="4296575" y="1441475"/>
              <a:ext cx="50050" cy="44225"/>
            </a:xfrm>
            <a:custGeom>
              <a:avLst/>
              <a:gdLst/>
              <a:ahLst/>
              <a:cxnLst/>
              <a:rect l="l" t="t" r="r" b="b"/>
              <a:pathLst>
                <a:path w="2002" h="1769" extrusionOk="0">
                  <a:moveTo>
                    <a:pt x="1902" y="0"/>
                  </a:moveTo>
                  <a:cubicBezTo>
                    <a:pt x="1802" y="0"/>
                    <a:pt x="1802" y="668"/>
                    <a:pt x="1268" y="1135"/>
                  </a:cubicBezTo>
                  <a:cubicBezTo>
                    <a:pt x="734" y="1602"/>
                    <a:pt x="0" y="1535"/>
                    <a:pt x="0" y="1635"/>
                  </a:cubicBezTo>
                  <a:cubicBezTo>
                    <a:pt x="0" y="1735"/>
                    <a:pt x="167" y="1768"/>
                    <a:pt x="467" y="1768"/>
                  </a:cubicBezTo>
                  <a:cubicBezTo>
                    <a:pt x="834" y="1768"/>
                    <a:pt x="1201" y="1635"/>
                    <a:pt x="1501" y="1368"/>
                  </a:cubicBezTo>
                  <a:cubicBezTo>
                    <a:pt x="1768" y="1135"/>
                    <a:pt x="1968" y="801"/>
                    <a:pt x="2002" y="434"/>
                  </a:cubicBezTo>
                  <a:cubicBezTo>
                    <a:pt x="2002" y="167"/>
                    <a:pt x="1935" y="0"/>
                    <a:pt x="1902"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8" name="Google Shape;1318;p17"/>
            <p:cNvSpPr/>
            <p:nvPr/>
          </p:nvSpPr>
          <p:spPr>
            <a:xfrm>
              <a:off x="4344950" y="1248625"/>
              <a:ext cx="70075" cy="19375"/>
            </a:xfrm>
            <a:custGeom>
              <a:avLst/>
              <a:gdLst/>
              <a:ahLst/>
              <a:cxnLst/>
              <a:rect l="l" t="t" r="r" b="b"/>
              <a:pathLst>
                <a:path w="2803" h="775" extrusionOk="0">
                  <a:moveTo>
                    <a:pt x="1279" y="0"/>
                  </a:moveTo>
                  <a:cubicBezTo>
                    <a:pt x="976" y="0"/>
                    <a:pt x="677" y="65"/>
                    <a:pt x="400" y="176"/>
                  </a:cubicBezTo>
                  <a:cubicBezTo>
                    <a:pt x="167" y="276"/>
                    <a:pt x="0" y="409"/>
                    <a:pt x="33" y="476"/>
                  </a:cubicBezTo>
                  <a:cubicBezTo>
                    <a:pt x="100" y="643"/>
                    <a:pt x="701" y="543"/>
                    <a:pt x="1401" y="609"/>
                  </a:cubicBezTo>
                  <a:cubicBezTo>
                    <a:pt x="1905" y="657"/>
                    <a:pt x="2356" y="774"/>
                    <a:pt x="2596" y="774"/>
                  </a:cubicBezTo>
                  <a:cubicBezTo>
                    <a:pt x="2689" y="774"/>
                    <a:pt x="2750" y="756"/>
                    <a:pt x="2769" y="709"/>
                  </a:cubicBezTo>
                  <a:cubicBezTo>
                    <a:pt x="2802" y="643"/>
                    <a:pt x="2702" y="476"/>
                    <a:pt x="2469" y="343"/>
                  </a:cubicBezTo>
                  <a:cubicBezTo>
                    <a:pt x="2168" y="142"/>
                    <a:pt x="1801" y="42"/>
                    <a:pt x="1468" y="9"/>
                  </a:cubicBezTo>
                  <a:cubicBezTo>
                    <a:pt x="1405" y="3"/>
                    <a:pt x="1342" y="0"/>
                    <a:pt x="1279"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9" name="Google Shape;1319;p17"/>
            <p:cNvSpPr/>
            <p:nvPr/>
          </p:nvSpPr>
          <p:spPr>
            <a:xfrm>
              <a:off x="4206500" y="1260450"/>
              <a:ext cx="53400" cy="18200"/>
            </a:xfrm>
            <a:custGeom>
              <a:avLst/>
              <a:gdLst/>
              <a:ahLst/>
              <a:cxnLst/>
              <a:rect l="l" t="t" r="r" b="b"/>
              <a:pathLst>
                <a:path w="2136" h="728" extrusionOk="0">
                  <a:moveTo>
                    <a:pt x="1125" y="0"/>
                  </a:moveTo>
                  <a:cubicBezTo>
                    <a:pt x="809" y="0"/>
                    <a:pt x="491" y="101"/>
                    <a:pt x="234" y="303"/>
                  </a:cubicBezTo>
                  <a:cubicBezTo>
                    <a:pt x="68" y="437"/>
                    <a:pt x="1" y="603"/>
                    <a:pt x="68" y="670"/>
                  </a:cubicBezTo>
                  <a:cubicBezTo>
                    <a:pt x="99" y="711"/>
                    <a:pt x="158" y="727"/>
                    <a:pt x="241" y="727"/>
                  </a:cubicBezTo>
                  <a:cubicBezTo>
                    <a:pt x="426" y="727"/>
                    <a:pt x="723" y="649"/>
                    <a:pt x="1068" y="603"/>
                  </a:cubicBezTo>
                  <a:cubicBezTo>
                    <a:pt x="1148" y="598"/>
                    <a:pt x="1227" y="596"/>
                    <a:pt x="1303" y="596"/>
                  </a:cubicBezTo>
                  <a:cubicBezTo>
                    <a:pt x="1495" y="596"/>
                    <a:pt x="1668" y="608"/>
                    <a:pt x="1806" y="608"/>
                  </a:cubicBezTo>
                  <a:cubicBezTo>
                    <a:pt x="1953" y="608"/>
                    <a:pt x="2059" y="594"/>
                    <a:pt x="2102" y="537"/>
                  </a:cubicBezTo>
                  <a:cubicBezTo>
                    <a:pt x="2136" y="470"/>
                    <a:pt x="2069" y="337"/>
                    <a:pt x="1869" y="203"/>
                  </a:cubicBezTo>
                  <a:cubicBezTo>
                    <a:pt x="1644" y="68"/>
                    <a:pt x="1385" y="0"/>
                    <a:pt x="112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0" name="Google Shape;1320;p17"/>
            <p:cNvSpPr/>
            <p:nvPr/>
          </p:nvSpPr>
          <p:spPr>
            <a:xfrm>
              <a:off x="4145625" y="1128250"/>
              <a:ext cx="404350" cy="240725"/>
            </a:xfrm>
            <a:custGeom>
              <a:avLst/>
              <a:gdLst/>
              <a:ahLst/>
              <a:cxnLst/>
              <a:rect l="l" t="t" r="r" b="b"/>
              <a:pathLst>
                <a:path w="16174" h="9629" extrusionOk="0">
                  <a:moveTo>
                    <a:pt x="15945" y="4324"/>
                  </a:moveTo>
                  <a:lnTo>
                    <a:pt x="15945" y="4324"/>
                  </a:lnTo>
                  <a:cubicBezTo>
                    <a:pt x="15944" y="4358"/>
                    <a:pt x="15944" y="4393"/>
                    <a:pt x="15943" y="4427"/>
                  </a:cubicBezTo>
                  <a:lnTo>
                    <a:pt x="15943" y="4427"/>
                  </a:lnTo>
                  <a:cubicBezTo>
                    <a:pt x="15944" y="4437"/>
                    <a:pt x="15945" y="4447"/>
                    <a:pt x="15945" y="4457"/>
                  </a:cubicBezTo>
                  <a:lnTo>
                    <a:pt x="15945" y="4324"/>
                  </a:lnTo>
                  <a:close/>
                  <a:moveTo>
                    <a:pt x="6068" y="0"/>
                  </a:moveTo>
                  <a:cubicBezTo>
                    <a:pt x="4817" y="0"/>
                    <a:pt x="3570" y="175"/>
                    <a:pt x="2369" y="554"/>
                  </a:cubicBezTo>
                  <a:cubicBezTo>
                    <a:pt x="1435" y="854"/>
                    <a:pt x="434" y="1422"/>
                    <a:pt x="168" y="2356"/>
                  </a:cubicBezTo>
                  <a:cubicBezTo>
                    <a:pt x="1" y="3023"/>
                    <a:pt x="301" y="3723"/>
                    <a:pt x="868" y="4090"/>
                  </a:cubicBezTo>
                  <a:cubicBezTo>
                    <a:pt x="1066" y="4200"/>
                    <a:pt x="1278" y="4252"/>
                    <a:pt x="1488" y="4252"/>
                  </a:cubicBezTo>
                  <a:cubicBezTo>
                    <a:pt x="1916" y="4252"/>
                    <a:pt x="2334" y="4037"/>
                    <a:pt x="2603" y="3656"/>
                  </a:cubicBezTo>
                  <a:cubicBezTo>
                    <a:pt x="3205" y="4218"/>
                    <a:pt x="3965" y="4487"/>
                    <a:pt x="4720" y="4487"/>
                  </a:cubicBezTo>
                  <a:cubicBezTo>
                    <a:pt x="5806" y="4487"/>
                    <a:pt x="6883" y="3932"/>
                    <a:pt x="7473" y="2889"/>
                  </a:cubicBezTo>
                  <a:cubicBezTo>
                    <a:pt x="8006" y="3790"/>
                    <a:pt x="9007" y="4324"/>
                    <a:pt x="10041" y="4324"/>
                  </a:cubicBezTo>
                  <a:cubicBezTo>
                    <a:pt x="11075" y="4324"/>
                    <a:pt x="12109" y="4057"/>
                    <a:pt x="13010" y="3556"/>
                  </a:cubicBezTo>
                  <a:lnTo>
                    <a:pt x="13811" y="7159"/>
                  </a:lnTo>
                  <a:cubicBezTo>
                    <a:pt x="13877" y="7593"/>
                    <a:pt x="14077" y="8660"/>
                    <a:pt x="14311" y="9060"/>
                  </a:cubicBezTo>
                  <a:cubicBezTo>
                    <a:pt x="14549" y="9457"/>
                    <a:pt x="14755" y="9628"/>
                    <a:pt x="14933" y="9628"/>
                  </a:cubicBezTo>
                  <a:cubicBezTo>
                    <a:pt x="15202" y="9628"/>
                    <a:pt x="15404" y="9231"/>
                    <a:pt x="15545" y="8627"/>
                  </a:cubicBezTo>
                  <a:cubicBezTo>
                    <a:pt x="15579" y="8460"/>
                    <a:pt x="15979" y="8026"/>
                    <a:pt x="16012" y="7826"/>
                  </a:cubicBezTo>
                  <a:cubicBezTo>
                    <a:pt x="16174" y="6759"/>
                    <a:pt x="15928" y="5535"/>
                    <a:pt x="15943" y="4427"/>
                  </a:cubicBezTo>
                  <a:lnTo>
                    <a:pt x="15943" y="4427"/>
                  </a:lnTo>
                  <a:cubicBezTo>
                    <a:pt x="15892" y="3874"/>
                    <a:pt x="15339" y="3415"/>
                    <a:pt x="14978" y="2989"/>
                  </a:cubicBezTo>
                  <a:cubicBezTo>
                    <a:pt x="14578" y="2589"/>
                    <a:pt x="14111" y="2255"/>
                    <a:pt x="13577" y="2022"/>
                  </a:cubicBezTo>
                  <a:cubicBezTo>
                    <a:pt x="11301" y="760"/>
                    <a:pt x="8675" y="0"/>
                    <a:pt x="606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1" name="Google Shape;1321;p17"/>
            <p:cNvSpPr/>
            <p:nvPr/>
          </p:nvSpPr>
          <p:spPr>
            <a:xfrm>
              <a:off x="4473575" y="1226000"/>
              <a:ext cx="96550" cy="41625"/>
            </a:xfrm>
            <a:custGeom>
              <a:avLst/>
              <a:gdLst/>
              <a:ahLst/>
              <a:cxnLst/>
              <a:rect l="l" t="t" r="r" b="b"/>
              <a:pathLst>
                <a:path w="3862" h="1665" extrusionOk="0">
                  <a:moveTo>
                    <a:pt x="373" y="1"/>
                  </a:moveTo>
                  <a:cubicBezTo>
                    <a:pt x="126" y="1"/>
                    <a:pt x="0" y="113"/>
                    <a:pt x="25" y="113"/>
                  </a:cubicBezTo>
                  <a:cubicBezTo>
                    <a:pt x="79" y="104"/>
                    <a:pt x="133" y="100"/>
                    <a:pt x="186" y="100"/>
                  </a:cubicBezTo>
                  <a:cubicBezTo>
                    <a:pt x="333" y="100"/>
                    <a:pt x="479" y="131"/>
                    <a:pt x="626" y="180"/>
                  </a:cubicBezTo>
                  <a:cubicBezTo>
                    <a:pt x="826" y="280"/>
                    <a:pt x="993" y="414"/>
                    <a:pt x="1160" y="547"/>
                  </a:cubicBezTo>
                  <a:cubicBezTo>
                    <a:pt x="1360" y="714"/>
                    <a:pt x="1560" y="947"/>
                    <a:pt x="1793" y="1147"/>
                  </a:cubicBezTo>
                  <a:cubicBezTo>
                    <a:pt x="1994" y="1348"/>
                    <a:pt x="2260" y="1514"/>
                    <a:pt x="2527" y="1614"/>
                  </a:cubicBezTo>
                  <a:cubicBezTo>
                    <a:pt x="2661" y="1648"/>
                    <a:pt x="2786" y="1664"/>
                    <a:pt x="2911" y="1664"/>
                  </a:cubicBezTo>
                  <a:cubicBezTo>
                    <a:pt x="3036" y="1664"/>
                    <a:pt x="3161" y="1648"/>
                    <a:pt x="3294" y="1614"/>
                  </a:cubicBezTo>
                  <a:cubicBezTo>
                    <a:pt x="3695" y="1514"/>
                    <a:pt x="3862" y="1281"/>
                    <a:pt x="3828" y="1281"/>
                  </a:cubicBezTo>
                  <a:lnTo>
                    <a:pt x="3828" y="1281"/>
                  </a:lnTo>
                  <a:cubicBezTo>
                    <a:pt x="3661" y="1348"/>
                    <a:pt x="3461" y="1414"/>
                    <a:pt x="3261" y="1481"/>
                  </a:cubicBezTo>
                  <a:cubicBezTo>
                    <a:pt x="3199" y="1490"/>
                    <a:pt x="3138" y="1494"/>
                    <a:pt x="3079" y="1494"/>
                  </a:cubicBezTo>
                  <a:cubicBezTo>
                    <a:pt x="2918" y="1494"/>
                    <a:pt x="2765" y="1463"/>
                    <a:pt x="2594" y="1414"/>
                  </a:cubicBezTo>
                  <a:cubicBezTo>
                    <a:pt x="2360" y="1314"/>
                    <a:pt x="2127" y="1181"/>
                    <a:pt x="1927" y="981"/>
                  </a:cubicBezTo>
                  <a:cubicBezTo>
                    <a:pt x="1727" y="781"/>
                    <a:pt x="1527" y="547"/>
                    <a:pt x="1293" y="380"/>
                  </a:cubicBezTo>
                  <a:cubicBezTo>
                    <a:pt x="1126" y="213"/>
                    <a:pt x="893" y="113"/>
                    <a:pt x="659" y="47"/>
                  </a:cubicBezTo>
                  <a:cubicBezTo>
                    <a:pt x="551" y="13"/>
                    <a:pt x="455" y="1"/>
                    <a:pt x="373"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2" name="Google Shape;1322;p17"/>
            <p:cNvSpPr/>
            <p:nvPr/>
          </p:nvSpPr>
          <p:spPr>
            <a:xfrm>
              <a:off x="4484550" y="1256500"/>
              <a:ext cx="74725" cy="34250"/>
            </a:xfrm>
            <a:custGeom>
              <a:avLst/>
              <a:gdLst/>
              <a:ahLst/>
              <a:cxnLst/>
              <a:rect l="l" t="t" r="r" b="b"/>
              <a:pathLst>
                <a:path w="2989" h="1370" extrusionOk="0">
                  <a:moveTo>
                    <a:pt x="189" y="1"/>
                  </a:moveTo>
                  <a:cubicBezTo>
                    <a:pt x="70" y="1"/>
                    <a:pt x="1" y="42"/>
                    <a:pt x="20" y="61"/>
                  </a:cubicBezTo>
                  <a:cubicBezTo>
                    <a:pt x="20" y="94"/>
                    <a:pt x="220" y="61"/>
                    <a:pt x="420" y="228"/>
                  </a:cubicBezTo>
                  <a:cubicBezTo>
                    <a:pt x="554" y="361"/>
                    <a:pt x="687" y="495"/>
                    <a:pt x="787" y="628"/>
                  </a:cubicBezTo>
                  <a:cubicBezTo>
                    <a:pt x="921" y="795"/>
                    <a:pt x="1088" y="962"/>
                    <a:pt x="1288" y="1095"/>
                  </a:cubicBezTo>
                  <a:cubicBezTo>
                    <a:pt x="1597" y="1291"/>
                    <a:pt x="1953" y="1370"/>
                    <a:pt x="2296" y="1370"/>
                  </a:cubicBezTo>
                  <a:cubicBezTo>
                    <a:pt x="2361" y="1370"/>
                    <a:pt x="2425" y="1367"/>
                    <a:pt x="2489" y="1362"/>
                  </a:cubicBezTo>
                  <a:cubicBezTo>
                    <a:pt x="2822" y="1295"/>
                    <a:pt x="2989" y="1195"/>
                    <a:pt x="2989" y="1162"/>
                  </a:cubicBezTo>
                  <a:cubicBezTo>
                    <a:pt x="2982" y="1155"/>
                    <a:pt x="2970" y="1152"/>
                    <a:pt x="2953" y="1152"/>
                  </a:cubicBezTo>
                  <a:cubicBezTo>
                    <a:pt x="2884" y="1152"/>
                    <a:pt x="2729" y="1195"/>
                    <a:pt x="2489" y="1195"/>
                  </a:cubicBezTo>
                  <a:cubicBezTo>
                    <a:pt x="2088" y="1195"/>
                    <a:pt x="1721" y="1095"/>
                    <a:pt x="1421" y="895"/>
                  </a:cubicBezTo>
                  <a:cubicBezTo>
                    <a:pt x="1021" y="695"/>
                    <a:pt x="821" y="261"/>
                    <a:pt x="520" y="94"/>
                  </a:cubicBezTo>
                  <a:cubicBezTo>
                    <a:pt x="393" y="23"/>
                    <a:pt x="277" y="1"/>
                    <a:pt x="189"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3" name="Google Shape;1323;p17"/>
            <p:cNvSpPr/>
            <p:nvPr/>
          </p:nvSpPr>
          <p:spPr>
            <a:xfrm>
              <a:off x="4184825" y="1067675"/>
              <a:ext cx="87600" cy="159500"/>
            </a:xfrm>
            <a:custGeom>
              <a:avLst/>
              <a:gdLst/>
              <a:ahLst/>
              <a:cxnLst/>
              <a:rect l="l" t="t" r="r" b="b"/>
              <a:pathLst>
                <a:path w="3504" h="6380" extrusionOk="0">
                  <a:moveTo>
                    <a:pt x="1606" y="0"/>
                  </a:moveTo>
                  <a:cubicBezTo>
                    <a:pt x="1543" y="0"/>
                    <a:pt x="1452" y="8"/>
                    <a:pt x="1335" y="42"/>
                  </a:cubicBezTo>
                  <a:cubicBezTo>
                    <a:pt x="1035" y="142"/>
                    <a:pt x="768" y="342"/>
                    <a:pt x="601" y="609"/>
                  </a:cubicBezTo>
                  <a:cubicBezTo>
                    <a:pt x="134" y="1276"/>
                    <a:pt x="1" y="2444"/>
                    <a:pt x="367" y="3611"/>
                  </a:cubicBezTo>
                  <a:cubicBezTo>
                    <a:pt x="701" y="4612"/>
                    <a:pt x="1402" y="5446"/>
                    <a:pt x="2302" y="5979"/>
                  </a:cubicBezTo>
                  <a:cubicBezTo>
                    <a:pt x="2569" y="6113"/>
                    <a:pt x="2836" y="6246"/>
                    <a:pt x="3136" y="6313"/>
                  </a:cubicBezTo>
                  <a:cubicBezTo>
                    <a:pt x="3270" y="6380"/>
                    <a:pt x="3370" y="6380"/>
                    <a:pt x="3503" y="6380"/>
                  </a:cubicBezTo>
                  <a:cubicBezTo>
                    <a:pt x="3103" y="6213"/>
                    <a:pt x="2736" y="6013"/>
                    <a:pt x="2402" y="5813"/>
                  </a:cubicBezTo>
                  <a:cubicBezTo>
                    <a:pt x="1535" y="5279"/>
                    <a:pt x="901" y="4478"/>
                    <a:pt x="601" y="3544"/>
                  </a:cubicBezTo>
                  <a:cubicBezTo>
                    <a:pt x="267" y="2444"/>
                    <a:pt x="334" y="1309"/>
                    <a:pt x="734" y="676"/>
                  </a:cubicBezTo>
                  <a:cubicBezTo>
                    <a:pt x="901" y="442"/>
                    <a:pt x="1135" y="242"/>
                    <a:pt x="1402" y="108"/>
                  </a:cubicBezTo>
                  <a:cubicBezTo>
                    <a:pt x="1568" y="8"/>
                    <a:pt x="1702" y="8"/>
                    <a:pt x="1702" y="8"/>
                  </a:cubicBezTo>
                  <a:cubicBezTo>
                    <a:pt x="1702" y="8"/>
                    <a:pt x="1668" y="0"/>
                    <a:pt x="1606"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4" name="Google Shape;1324;p17"/>
            <p:cNvSpPr/>
            <p:nvPr/>
          </p:nvSpPr>
          <p:spPr>
            <a:xfrm>
              <a:off x="4144800" y="1107900"/>
              <a:ext cx="68400" cy="101775"/>
            </a:xfrm>
            <a:custGeom>
              <a:avLst/>
              <a:gdLst/>
              <a:ahLst/>
              <a:cxnLst/>
              <a:rect l="l" t="t" r="r" b="b"/>
              <a:pathLst>
                <a:path w="2736" h="4071" extrusionOk="0">
                  <a:moveTo>
                    <a:pt x="67" y="1"/>
                  </a:moveTo>
                  <a:cubicBezTo>
                    <a:pt x="0" y="267"/>
                    <a:pt x="34" y="501"/>
                    <a:pt x="100" y="768"/>
                  </a:cubicBezTo>
                  <a:cubicBezTo>
                    <a:pt x="334" y="1969"/>
                    <a:pt x="1034" y="3036"/>
                    <a:pt x="2069" y="3737"/>
                  </a:cubicBezTo>
                  <a:cubicBezTo>
                    <a:pt x="2269" y="3903"/>
                    <a:pt x="2502" y="4003"/>
                    <a:pt x="2736" y="4070"/>
                  </a:cubicBezTo>
                  <a:cubicBezTo>
                    <a:pt x="2069" y="3570"/>
                    <a:pt x="1468" y="3003"/>
                    <a:pt x="968" y="2336"/>
                  </a:cubicBezTo>
                  <a:cubicBezTo>
                    <a:pt x="201" y="1168"/>
                    <a:pt x="134" y="1"/>
                    <a:pt x="67" y="1"/>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5" name="Google Shape;1325;p17"/>
            <p:cNvSpPr/>
            <p:nvPr/>
          </p:nvSpPr>
          <p:spPr>
            <a:xfrm>
              <a:off x="3431800" y="2470550"/>
              <a:ext cx="236850" cy="168475"/>
            </a:xfrm>
            <a:custGeom>
              <a:avLst/>
              <a:gdLst/>
              <a:ahLst/>
              <a:cxnLst/>
              <a:rect l="l" t="t" r="r" b="b"/>
              <a:pathLst>
                <a:path w="9474" h="6739" extrusionOk="0">
                  <a:moveTo>
                    <a:pt x="7005" y="0"/>
                  </a:moveTo>
                  <a:lnTo>
                    <a:pt x="1301" y="267"/>
                  </a:lnTo>
                  <a:cubicBezTo>
                    <a:pt x="567" y="334"/>
                    <a:pt x="0" y="934"/>
                    <a:pt x="0" y="1668"/>
                  </a:cubicBezTo>
                  <a:cubicBezTo>
                    <a:pt x="32" y="2902"/>
                    <a:pt x="243" y="4586"/>
                    <a:pt x="1119" y="4586"/>
                  </a:cubicBezTo>
                  <a:cubicBezTo>
                    <a:pt x="1166" y="4586"/>
                    <a:pt x="1216" y="4581"/>
                    <a:pt x="1268" y="4570"/>
                  </a:cubicBezTo>
                  <a:lnTo>
                    <a:pt x="1901" y="1735"/>
                  </a:lnTo>
                  <a:lnTo>
                    <a:pt x="6671" y="5904"/>
                  </a:lnTo>
                  <a:cubicBezTo>
                    <a:pt x="7138" y="6338"/>
                    <a:pt x="7739" y="6605"/>
                    <a:pt x="8373" y="6738"/>
                  </a:cubicBezTo>
                  <a:lnTo>
                    <a:pt x="9473" y="6605"/>
                  </a:lnTo>
                  <a:lnTo>
                    <a:pt x="7005" y="0"/>
                  </a:ln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6" name="Google Shape;1326;p17"/>
            <p:cNvSpPr/>
            <p:nvPr/>
          </p:nvSpPr>
          <p:spPr>
            <a:xfrm>
              <a:off x="4179000" y="1678300"/>
              <a:ext cx="464500" cy="1272625"/>
            </a:xfrm>
            <a:custGeom>
              <a:avLst/>
              <a:gdLst/>
              <a:ahLst/>
              <a:cxnLst/>
              <a:rect l="l" t="t" r="r" b="b"/>
              <a:pathLst>
                <a:path w="18580" h="50905" extrusionOk="0">
                  <a:moveTo>
                    <a:pt x="14577" y="1"/>
                  </a:moveTo>
                  <a:lnTo>
                    <a:pt x="4470" y="1035"/>
                  </a:lnTo>
                  <a:lnTo>
                    <a:pt x="1501" y="2036"/>
                  </a:lnTo>
                  <a:lnTo>
                    <a:pt x="0" y="26853"/>
                  </a:lnTo>
                  <a:lnTo>
                    <a:pt x="0" y="48903"/>
                  </a:lnTo>
                  <a:lnTo>
                    <a:pt x="18380" y="50904"/>
                  </a:lnTo>
                  <a:lnTo>
                    <a:pt x="18580" y="19148"/>
                  </a:lnTo>
                  <a:lnTo>
                    <a:pt x="17412" y="3337"/>
                  </a:lnTo>
                  <a:lnTo>
                    <a:pt x="14577"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7" name="Google Shape;1327;p17"/>
            <p:cNvSpPr/>
            <p:nvPr/>
          </p:nvSpPr>
          <p:spPr>
            <a:xfrm>
              <a:off x="4268225" y="1635775"/>
              <a:ext cx="272725" cy="252700"/>
            </a:xfrm>
            <a:custGeom>
              <a:avLst/>
              <a:gdLst/>
              <a:ahLst/>
              <a:cxnLst/>
              <a:rect l="l" t="t" r="r" b="b"/>
              <a:pathLst>
                <a:path w="10909" h="10108" extrusionOk="0">
                  <a:moveTo>
                    <a:pt x="10908" y="1"/>
                  </a:moveTo>
                  <a:lnTo>
                    <a:pt x="0" y="1535"/>
                  </a:lnTo>
                  <a:lnTo>
                    <a:pt x="0" y="3937"/>
                  </a:lnTo>
                  <a:lnTo>
                    <a:pt x="901" y="8307"/>
                  </a:lnTo>
                  <a:lnTo>
                    <a:pt x="3870" y="10108"/>
                  </a:lnTo>
                  <a:lnTo>
                    <a:pt x="7973" y="9908"/>
                  </a:lnTo>
                  <a:lnTo>
                    <a:pt x="10474" y="5538"/>
                  </a:lnTo>
                  <a:lnTo>
                    <a:pt x="10908"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8" name="Google Shape;1328;p17"/>
            <p:cNvSpPr/>
            <p:nvPr/>
          </p:nvSpPr>
          <p:spPr>
            <a:xfrm>
              <a:off x="4289900" y="1672475"/>
              <a:ext cx="7525" cy="54225"/>
            </a:xfrm>
            <a:custGeom>
              <a:avLst/>
              <a:gdLst/>
              <a:ahLst/>
              <a:cxnLst/>
              <a:rect l="l" t="t" r="r" b="b"/>
              <a:pathLst>
                <a:path w="301" h="2169" extrusionOk="0">
                  <a:moveTo>
                    <a:pt x="201" y="0"/>
                  </a:moveTo>
                  <a:cubicBezTo>
                    <a:pt x="67" y="334"/>
                    <a:pt x="34" y="701"/>
                    <a:pt x="34" y="1068"/>
                  </a:cubicBezTo>
                  <a:cubicBezTo>
                    <a:pt x="1" y="1435"/>
                    <a:pt x="1" y="1835"/>
                    <a:pt x="101" y="2169"/>
                  </a:cubicBezTo>
                  <a:cubicBezTo>
                    <a:pt x="234" y="1835"/>
                    <a:pt x="267" y="1468"/>
                    <a:pt x="267" y="1101"/>
                  </a:cubicBezTo>
                  <a:cubicBezTo>
                    <a:pt x="301" y="734"/>
                    <a:pt x="301" y="334"/>
                    <a:pt x="2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9" name="Google Shape;1329;p17"/>
            <p:cNvSpPr/>
            <p:nvPr/>
          </p:nvSpPr>
          <p:spPr>
            <a:xfrm>
              <a:off x="4358275" y="1660800"/>
              <a:ext cx="8375" cy="60900"/>
            </a:xfrm>
            <a:custGeom>
              <a:avLst/>
              <a:gdLst/>
              <a:ahLst/>
              <a:cxnLst/>
              <a:rect l="l" t="t" r="r" b="b"/>
              <a:pathLst>
                <a:path w="335" h="2436" extrusionOk="0">
                  <a:moveTo>
                    <a:pt x="234" y="0"/>
                  </a:moveTo>
                  <a:cubicBezTo>
                    <a:pt x="101" y="401"/>
                    <a:pt x="34" y="801"/>
                    <a:pt x="68" y="1235"/>
                  </a:cubicBezTo>
                  <a:cubicBezTo>
                    <a:pt x="1" y="1635"/>
                    <a:pt x="1" y="2035"/>
                    <a:pt x="101" y="2435"/>
                  </a:cubicBezTo>
                  <a:cubicBezTo>
                    <a:pt x="234" y="2069"/>
                    <a:pt x="301" y="1668"/>
                    <a:pt x="268" y="1268"/>
                  </a:cubicBezTo>
                  <a:cubicBezTo>
                    <a:pt x="334" y="834"/>
                    <a:pt x="334" y="401"/>
                    <a:pt x="23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0" name="Google Shape;1330;p17"/>
            <p:cNvSpPr/>
            <p:nvPr/>
          </p:nvSpPr>
          <p:spPr>
            <a:xfrm>
              <a:off x="4425000" y="1650800"/>
              <a:ext cx="8350" cy="64225"/>
            </a:xfrm>
            <a:custGeom>
              <a:avLst/>
              <a:gdLst/>
              <a:ahLst/>
              <a:cxnLst/>
              <a:rect l="l" t="t" r="r" b="b"/>
              <a:pathLst>
                <a:path w="334" h="2569" extrusionOk="0">
                  <a:moveTo>
                    <a:pt x="267" y="0"/>
                  </a:moveTo>
                  <a:cubicBezTo>
                    <a:pt x="134" y="400"/>
                    <a:pt x="67" y="834"/>
                    <a:pt x="67" y="1268"/>
                  </a:cubicBezTo>
                  <a:cubicBezTo>
                    <a:pt x="0" y="1701"/>
                    <a:pt x="0" y="2135"/>
                    <a:pt x="67" y="2569"/>
                  </a:cubicBezTo>
                  <a:cubicBezTo>
                    <a:pt x="201" y="2168"/>
                    <a:pt x="267" y="1735"/>
                    <a:pt x="267" y="1301"/>
                  </a:cubicBezTo>
                  <a:cubicBezTo>
                    <a:pt x="334" y="867"/>
                    <a:pt x="334" y="434"/>
                    <a:pt x="26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1" name="Google Shape;1331;p17"/>
            <p:cNvSpPr/>
            <p:nvPr/>
          </p:nvSpPr>
          <p:spPr>
            <a:xfrm>
              <a:off x="4485875" y="1643275"/>
              <a:ext cx="8375" cy="61750"/>
            </a:xfrm>
            <a:custGeom>
              <a:avLst/>
              <a:gdLst/>
              <a:ahLst/>
              <a:cxnLst/>
              <a:rect l="l" t="t" r="r" b="b"/>
              <a:pathLst>
                <a:path w="335" h="2470" extrusionOk="0">
                  <a:moveTo>
                    <a:pt x="267" y="1"/>
                  </a:moveTo>
                  <a:cubicBezTo>
                    <a:pt x="34" y="801"/>
                    <a:pt x="0" y="1635"/>
                    <a:pt x="167" y="2469"/>
                  </a:cubicBezTo>
                  <a:cubicBezTo>
                    <a:pt x="267" y="2069"/>
                    <a:pt x="301" y="1635"/>
                    <a:pt x="267" y="1235"/>
                  </a:cubicBezTo>
                  <a:cubicBezTo>
                    <a:pt x="334" y="835"/>
                    <a:pt x="334" y="401"/>
                    <a:pt x="26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2" name="Google Shape;1332;p17"/>
            <p:cNvSpPr/>
            <p:nvPr/>
          </p:nvSpPr>
          <p:spPr>
            <a:xfrm>
              <a:off x="4319925" y="1966850"/>
              <a:ext cx="140125" cy="236025"/>
            </a:xfrm>
            <a:custGeom>
              <a:avLst/>
              <a:gdLst/>
              <a:ahLst/>
              <a:cxnLst/>
              <a:rect l="l" t="t" r="r" b="b"/>
              <a:pathLst>
                <a:path w="5605" h="9441" extrusionOk="0">
                  <a:moveTo>
                    <a:pt x="5604" y="1"/>
                  </a:moveTo>
                  <a:lnTo>
                    <a:pt x="5604" y="1"/>
                  </a:lnTo>
                  <a:cubicBezTo>
                    <a:pt x="5304" y="468"/>
                    <a:pt x="5071" y="935"/>
                    <a:pt x="4837" y="1435"/>
                  </a:cubicBezTo>
                  <a:cubicBezTo>
                    <a:pt x="4370" y="2302"/>
                    <a:pt x="3736" y="3503"/>
                    <a:pt x="2969" y="4804"/>
                  </a:cubicBezTo>
                  <a:cubicBezTo>
                    <a:pt x="2169" y="6105"/>
                    <a:pt x="1435" y="7239"/>
                    <a:pt x="868" y="8073"/>
                  </a:cubicBezTo>
                  <a:cubicBezTo>
                    <a:pt x="567" y="8507"/>
                    <a:pt x="267" y="8974"/>
                    <a:pt x="0" y="9441"/>
                  </a:cubicBezTo>
                  <a:cubicBezTo>
                    <a:pt x="100" y="9341"/>
                    <a:pt x="201" y="9207"/>
                    <a:pt x="301" y="9107"/>
                  </a:cubicBezTo>
                  <a:cubicBezTo>
                    <a:pt x="467" y="8874"/>
                    <a:pt x="701" y="8573"/>
                    <a:pt x="1001" y="8173"/>
                  </a:cubicBezTo>
                  <a:cubicBezTo>
                    <a:pt x="1602" y="7372"/>
                    <a:pt x="2369" y="6238"/>
                    <a:pt x="3136" y="4937"/>
                  </a:cubicBezTo>
                  <a:cubicBezTo>
                    <a:pt x="3903" y="3636"/>
                    <a:pt x="4537" y="2402"/>
                    <a:pt x="4971" y="1502"/>
                  </a:cubicBezTo>
                  <a:cubicBezTo>
                    <a:pt x="5171" y="1068"/>
                    <a:pt x="5338" y="701"/>
                    <a:pt x="5438" y="434"/>
                  </a:cubicBezTo>
                  <a:cubicBezTo>
                    <a:pt x="5504" y="301"/>
                    <a:pt x="5571" y="167"/>
                    <a:pt x="560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3" name="Google Shape;1333;p17"/>
            <p:cNvSpPr/>
            <p:nvPr/>
          </p:nvSpPr>
          <p:spPr>
            <a:xfrm>
              <a:off x="4496725" y="1668300"/>
              <a:ext cx="375275" cy="1353500"/>
            </a:xfrm>
            <a:custGeom>
              <a:avLst/>
              <a:gdLst/>
              <a:ahLst/>
              <a:cxnLst/>
              <a:rect l="l" t="t" r="r" b="b"/>
              <a:pathLst>
                <a:path w="15011" h="54140" extrusionOk="0">
                  <a:moveTo>
                    <a:pt x="1835" y="1"/>
                  </a:moveTo>
                  <a:lnTo>
                    <a:pt x="0" y="21950"/>
                  </a:lnTo>
                  <a:lnTo>
                    <a:pt x="0" y="45300"/>
                  </a:lnTo>
                  <a:lnTo>
                    <a:pt x="834" y="53706"/>
                  </a:lnTo>
                  <a:lnTo>
                    <a:pt x="15011" y="54139"/>
                  </a:lnTo>
                  <a:lnTo>
                    <a:pt x="15011" y="54139"/>
                  </a:lnTo>
                  <a:lnTo>
                    <a:pt x="11408" y="31490"/>
                  </a:lnTo>
                  <a:lnTo>
                    <a:pt x="14410" y="8140"/>
                  </a:lnTo>
                  <a:cubicBezTo>
                    <a:pt x="14744" y="5605"/>
                    <a:pt x="13009" y="3270"/>
                    <a:pt x="10508" y="2836"/>
                  </a:cubicBezTo>
                  <a:lnTo>
                    <a:pt x="4804" y="1435"/>
                  </a:lnTo>
                  <a:lnTo>
                    <a:pt x="1835"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4" name="Google Shape;1334;p17"/>
            <p:cNvSpPr/>
            <p:nvPr/>
          </p:nvSpPr>
          <p:spPr>
            <a:xfrm>
              <a:off x="4496725" y="1677475"/>
              <a:ext cx="113425" cy="673850"/>
            </a:xfrm>
            <a:custGeom>
              <a:avLst/>
              <a:gdLst/>
              <a:ahLst/>
              <a:cxnLst/>
              <a:rect l="l" t="t" r="r" b="b"/>
              <a:pathLst>
                <a:path w="4537" h="26954" extrusionOk="0">
                  <a:moveTo>
                    <a:pt x="1868" y="1"/>
                  </a:moveTo>
                  <a:lnTo>
                    <a:pt x="1868" y="1"/>
                  </a:lnTo>
                  <a:cubicBezTo>
                    <a:pt x="1935" y="134"/>
                    <a:pt x="1968" y="301"/>
                    <a:pt x="2035" y="434"/>
                  </a:cubicBezTo>
                  <a:cubicBezTo>
                    <a:pt x="2168" y="768"/>
                    <a:pt x="2335" y="1168"/>
                    <a:pt x="2535" y="1702"/>
                  </a:cubicBezTo>
                  <a:lnTo>
                    <a:pt x="4345" y="6045"/>
                  </a:lnTo>
                  <a:lnTo>
                    <a:pt x="2702" y="8740"/>
                  </a:lnTo>
                  <a:lnTo>
                    <a:pt x="2669" y="8807"/>
                  </a:lnTo>
                  <a:lnTo>
                    <a:pt x="2702" y="8874"/>
                  </a:lnTo>
                  <a:lnTo>
                    <a:pt x="3659" y="9862"/>
                  </a:lnTo>
                  <a:lnTo>
                    <a:pt x="3659" y="9862"/>
                  </a:lnTo>
                  <a:cubicBezTo>
                    <a:pt x="3461" y="10846"/>
                    <a:pt x="3232" y="11862"/>
                    <a:pt x="3002" y="12910"/>
                  </a:cubicBezTo>
                  <a:lnTo>
                    <a:pt x="834" y="22817"/>
                  </a:lnTo>
                  <a:lnTo>
                    <a:pt x="200" y="25819"/>
                  </a:lnTo>
                  <a:cubicBezTo>
                    <a:pt x="134" y="26186"/>
                    <a:pt x="67" y="26453"/>
                    <a:pt x="33" y="26653"/>
                  </a:cubicBezTo>
                  <a:cubicBezTo>
                    <a:pt x="0" y="26753"/>
                    <a:pt x="0" y="26853"/>
                    <a:pt x="0" y="26953"/>
                  </a:cubicBezTo>
                  <a:cubicBezTo>
                    <a:pt x="33" y="26853"/>
                    <a:pt x="67" y="26753"/>
                    <a:pt x="100" y="26653"/>
                  </a:cubicBezTo>
                  <a:lnTo>
                    <a:pt x="300" y="25852"/>
                  </a:lnTo>
                  <a:cubicBezTo>
                    <a:pt x="467" y="25119"/>
                    <a:pt x="701" y="24118"/>
                    <a:pt x="1001" y="22850"/>
                  </a:cubicBezTo>
                  <a:cubicBezTo>
                    <a:pt x="1535" y="20315"/>
                    <a:pt x="2335" y="16813"/>
                    <a:pt x="3202" y="12943"/>
                  </a:cubicBezTo>
                  <a:cubicBezTo>
                    <a:pt x="3436" y="11909"/>
                    <a:pt x="3669" y="10875"/>
                    <a:pt x="3903" y="9874"/>
                  </a:cubicBezTo>
                  <a:lnTo>
                    <a:pt x="3903" y="9808"/>
                  </a:lnTo>
                  <a:lnTo>
                    <a:pt x="3870" y="9774"/>
                  </a:lnTo>
                  <a:lnTo>
                    <a:pt x="2918" y="8790"/>
                  </a:lnTo>
                  <a:lnTo>
                    <a:pt x="2918" y="8790"/>
                  </a:lnTo>
                  <a:cubicBezTo>
                    <a:pt x="3468" y="7851"/>
                    <a:pt x="4017" y="6915"/>
                    <a:pt x="4503" y="6105"/>
                  </a:cubicBezTo>
                  <a:lnTo>
                    <a:pt x="4537" y="6072"/>
                  </a:lnTo>
                  <a:lnTo>
                    <a:pt x="4503" y="6038"/>
                  </a:lnTo>
                  <a:lnTo>
                    <a:pt x="2635" y="1635"/>
                  </a:lnTo>
                  <a:lnTo>
                    <a:pt x="2102" y="401"/>
                  </a:lnTo>
                  <a:cubicBezTo>
                    <a:pt x="2035" y="267"/>
                    <a:pt x="1968" y="134"/>
                    <a:pt x="186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5" name="Google Shape;1335;p17"/>
            <p:cNvSpPr/>
            <p:nvPr/>
          </p:nvSpPr>
          <p:spPr>
            <a:xfrm>
              <a:off x="3613575" y="1719175"/>
              <a:ext cx="634650" cy="1334300"/>
            </a:xfrm>
            <a:custGeom>
              <a:avLst/>
              <a:gdLst/>
              <a:ahLst/>
              <a:cxnLst/>
              <a:rect l="l" t="t" r="r" b="b"/>
              <a:pathLst>
                <a:path w="25386" h="53372" extrusionOk="0">
                  <a:moveTo>
                    <a:pt x="25085" y="0"/>
                  </a:moveTo>
                  <a:lnTo>
                    <a:pt x="23484" y="668"/>
                  </a:lnTo>
                  <a:cubicBezTo>
                    <a:pt x="21216" y="1602"/>
                    <a:pt x="19448" y="3436"/>
                    <a:pt x="18614" y="5704"/>
                  </a:cubicBezTo>
                  <a:lnTo>
                    <a:pt x="12543" y="22116"/>
                  </a:lnTo>
                  <a:lnTo>
                    <a:pt x="1" y="29121"/>
                  </a:lnTo>
                  <a:lnTo>
                    <a:pt x="3570" y="36493"/>
                  </a:lnTo>
                  <a:lnTo>
                    <a:pt x="16579" y="29722"/>
                  </a:lnTo>
                  <a:cubicBezTo>
                    <a:pt x="18147" y="28821"/>
                    <a:pt x="19248" y="27320"/>
                    <a:pt x="19682" y="25552"/>
                  </a:cubicBezTo>
                  <a:lnTo>
                    <a:pt x="20882" y="20682"/>
                  </a:lnTo>
                  <a:lnTo>
                    <a:pt x="22083" y="30789"/>
                  </a:lnTo>
                  <a:lnTo>
                    <a:pt x="18614" y="51337"/>
                  </a:lnTo>
                  <a:lnTo>
                    <a:pt x="25386" y="53372"/>
                  </a:lnTo>
                  <a:lnTo>
                    <a:pt x="25085" y="43131"/>
                  </a:lnTo>
                  <a:lnTo>
                    <a:pt x="25085"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6" name="Google Shape;1336;p17"/>
            <p:cNvSpPr/>
            <p:nvPr/>
          </p:nvSpPr>
          <p:spPr>
            <a:xfrm>
              <a:off x="3590225" y="2454700"/>
              <a:ext cx="109275" cy="185150"/>
            </a:xfrm>
            <a:custGeom>
              <a:avLst/>
              <a:gdLst/>
              <a:ahLst/>
              <a:cxnLst/>
              <a:rect l="l" t="t" r="r" b="b"/>
              <a:pathLst>
                <a:path w="4371" h="7406" extrusionOk="0">
                  <a:moveTo>
                    <a:pt x="1068" y="0"/>
                  </a:moveTo>
                  <a:lnTo>
                    <a:pt x="1" y="334"/>
                  </a:lnTo>
                  <a:lnTo>
                    <a:pt x="2970" y="7406"/>
                  </a:lnTo>
                  <a:lnTo>
                    <a:pt x="4371" y="6872"/>
                  </a:lnTo>
                  <a:lnTo>
                    <a:pt x="1068" y="0"/>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7" name="Google Shape;1337;p17"/>
            <p:cNvSpPr/>
            <p:nvPr/>
          </p:nvSpPr>
          <p:spPr>
            <a:xfrm>
              <a:off x="3925475" y="2274575"/>
              <a:ext cx="58400" cy="70075"/>
            </a:xfrm>
            <a:custGeom>
              <a:avLst/>
              <a:gdLst/>
              <a:ahLst/>
              <a:cxnLst/>
              <a:rect l="l" t="t" r="r" b="b"/>
              <a:pathLst>
                <a:path w="2336" h="2803" extrusionOk="0">
                  <a:moveTo>
                    <a:pt x="0" y="0"/>
                  </a:moveTo>
                  <a:lnTo>
                    <a:pt x="0" y="0"/>
                  </a:lnTo>
                  <a:cubicBezTo>
                    <a:pt x="501" y="367"/>
                    <a:pt x="968" y="768"/>
                    <a:pt x="1401" y="1235"/>
                  </a:cubicBezTo>
                  <a:cubicBezTo>
                    <a:pt x="1768" y="1702"/>
                    <a:pt x="2069" y="2235"/>
                    <a:pt x="2335" y="2802"/>
                  </a:cubicBezTo>
                  <a:cubicBezTo>
                    <a:pt x="2135" y="1501"/>
                    <a:pt x="1235" y="434"/>
                    <a:pt x="0"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8" name="Google Shape;1338;p17"/>
            <p:cNvSpPr/>
            <p:nvPr/>
          </p:nvSpPr>
          <p:spPr>
            <a:xfrm>
              <a:off x="3643150" y="2447275"/>
              <a:ext cx="20500" cy="18000"/>
            </a:xfrm>
            <a:custGeom>
              <a:avLst/>
              <a:gdLst/>
              <a:ahLst/>
              <a:cxnLst/>
              <a:rect l="l" t="t" r="r" b="b"/>
              <a:pathLst>
                <a:path w="820" h="720" extrusionOk="0">
                  <a:moveTo>
                    <a:pt x="484" y="1"/>
                  </a:moveTo>
                  <a:cubicBezTo>
                    <a:pt x="426" y="1"/>
                    <a:pt x="386" y="27"/>
                    <a:pt x="386" y="64"/>
                  </a:cubicBezTo>
                  <a:cubicBezTo>
                    <a:pt x="386" y="97"/>
                    <a:pt x="486" y="97"/>
                    <a:pt x="552" y="197"/>
                  </a:cubicBezTo>
                  <a:cubicBezTo>
                    <a:pt x="653" y="297"/>
                    <a:pt x="619" y="464"/>
                    <a:pt x="486" y="498"/>
                  </a:cubicBezTo>
                  <a:cubicBezTo>
                    <a:pt x="468" y="501"/>
                    <a:pt x="451" y="503"/>
                    <a:pt x="435" y="503"/>
                  </a:cubicBezTo>
                  <a:cubicBezTo>
                    <a:pt x="299" y="503"/>
                    <a:pt x="222" y="383"/>
                    <a:pt x="252" y="264"/>
                  </a:cubicBezTo>
                  <a:cubicBezTo>
                    <a:pt x="252" y="164"/>
                    <a:pt x="319" y="97"/>
                    <a:pt x="319" y="64"/>
                  </a:cubicBezTo>
                  <a:cubicBezTo>
                    <a:pt x="311" y="56"/>
                    <a:pt x="299" y="52"/>
                    <a:pt x="283" y="52"/>
                  </a:cubicBezTo>
                  <a:cubicBezTo>
                    <a:pt x="229" y="52"/>
                    <a:pt x="137" y="101"/>
                    <a:pt x="85" y="231"/>
                  </a:cubicBezTo>
                  <a:cubicBezTo>
                    <a:pt x="0" y="487"/>
                    <a:pt x="182" y="719"/>
                    <a:pt x="424" y="719"/>
                  </a:cubicBezTo>
                  <a:cubicBezTo>
                    <a:pt x="465" y="719"/>
                    <a:pt x="509" y="712"/>
                    <a:pt x="552" y="698"/>
                  </a:cubicBezTo>
                  <a:cubicBezTo>
                    <a:pt x="686" y="664"/>
                    <a:pt x="786" y="531"/>
                    <a:pt x="819" y="364"/>
                  </a:cubicBezTo>
                  <a:cubicBezTo>
                    <a:pt x="819" y="264"/>
                    <a:pt x="753" y="131"/>
                    <a:pt x="653" y="64"/>
                  </a:cubicBezTo>
                  <a:cubicBezTo>
                    <a:pt x="592" y="19"/>
                    <a:pt x="532" y="1"/>
                    <a:pt x="484"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9" name="Google Shape;1339;p17"/>
            <p:cNvSpPr/>
            <p:nvPr/>
          </p:nvSpPr>
          <p:spPr>
            <a:xfrm>
              <a:off x="3669450" y="2436850"/>
              <a:ext cx="19225" cy="17725"/>
            </a:xfrm>
            <a:custGeom>
              <a:avLst/>
              <a:gdLst/>
              <a:ahLst/>
              <a:cxnLst/>
              <a:rect l="l" t="t" r="r" b="b"/>
              <a:pathLst>
                <a:path w="769" h="709" extrusionOk="0">
                  <a:moveTo>
                    <a:pt x="438" y="1"/>
                  </a:moveTo>
                  <a:cubicBezTo>
                    <a:pt x="374" y="1"/>
                    <a:pt x="334" y="29"/>
                    <a:pt x="334" y="47"/>
                  </a:cubicBezTo>
                  <a:cubicBezTo>
                    <a:pt x="368" y="81"/>
                    <a:pt x="434" y="81"/>
                    <a:pt x="535" y="181"/>
                  </a:cubicBezTo>
                  <a:cubicBezTo>
                    <a:pt x="635" y="281"/>
                    <a:pt x="568" y="448"/>
                    <a:pt x="434" y="481"/>
                  </a:cubicBezTo>
                  <a:cubicBezTo>
                    <a:pt x="408" y="492"/>
                    <a:pt x="384" y="496"/>
                    <a:pt x="362" y="496"/>
                  </a:cubicBezTo>
                  <a:cubicBezTo>
                    <a:pt x="248" y="496"/>
                    <a:pt x="201" y="365"/>
                    <a:pt x="201" y="281"/>
                  </a:cubicBezTo>
                  <a:cubicBezTo>
                    <a:pt x="201" y="147"/>
                    <a:pt x="268" y="81"/>
                    <a:pt x="268" y="81"/>
                  </a:cubicBezTo>
                  <a:cubicBezTo>
                    <a:pt x="268" y="71"/>
                    <a:pt x="256" y="64"/>
                    <a:pt x="238" y="64"/>
                  </a:cubicBezTo>
                  <a:cubicBezTo>
                    <a:pt x="193" y="64"/>
                    <a:pt x="105" y="105"/>
                    <a:pt x="34" y="247"/>
                  </a:cubicBezTo>
                  <a:cubicBezTo>
                    <a:pt x="1" y="348"/>
                    <a:pt x="34" y="481"/>
                    <a:pt x="101" y="581"/>
                  </a:cubicBezTo>
                  <a:cubicBezTo>
                    <a:pt x="175" y="668"/>
                    <a:pt x="281" y="708"/>
                    <a:pt x="387" y="708"/>
                  </a:cubicBezTo>
                  <a:cubicBezTo>
                    <a:pt x="567" y="708"/>
                    <a:pt x="747" y="591"/>
                    <a:pt x="768" y="381"/>
                  </a:cubicBezTo>
                  <a:cubicBezTo>
                    <a:pt x="768" y="247"/>
                    <a:pt x="735" y="147"/>
                    <a:pt x="635" y="81"/>
                  </a:cubicBezTo>
                  <a:cubicBezTo>
                    <a:pt x="559" y="20"/>
                    <a:pt x="490" y="1"/>
                    <a:pt x="438"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0" name="Google Shape;1340;p17"/>
            <p:cNvSpPr/>
            <p:nvPr/>
          </p:nvSpPr>
          <p:spPr>
            <a:xfrm>
              <a:off x="4192325" y="1718350"/>
              <a:ext cx="48400" cy="649650"/>
            </a:xfrm>
            <a:custGeom>
              <a:avLst/>
              <a:gdLst/>
              <a:ahLst/>
              <a:cxnLst/>
              <a:rect l="l" t="t" r="r" b="b"/>
              <a:pathLst>
                <a:path w="1936" h="25986" extrusionOk="0">
                  <a:moveTo>
                    <a:pt x="1935" y="0"/>
                  </a:moveTo>
                  <a:cubicBezTo>
                    <a:pt x="1869" y="167"/>
                    <a:pt x="1802" y="334"/>
                    <a:pt x="1769" y="500"/>
                  </a:cubicBezTo>
                  <a:cubicBezTo>
                    <a:pt x="1669" y="834"/>
                    <a:pt x="1535" y="1301"/>
                    <a:pt x="1368" y="1868"/>
                  </a:cubicBezTo>
                  <a:cubicBezTo>
                    <a:pt x="1035" y="3069"/>
                    <a:pt x="568" y="4770"/>
                    <a:pt x="1" y="6772"/>
                  </a:cubicBezTo>
                  <a:lnTo>
                    <a:pt x="1" y="6805"/>
                  </a:lnTo>
                  <a:lnTo>
                    <a:pt x="1" y="6838"/>
                  </a:lnTo>
                  <a:cubicBezTo>
                    <a:pt x="295" y="7491"/>
                    <a:pt x="589" y="8176"/>
                    <a:pt x="914" y="8893"/>
                  </a:cubicBezTo>
                  <a:lnTo>
                    <a:pt x="914" y="8893"/>
                  </a:lnTo>
                  <a:cubicBezTo>
                    <a:pt x="621" y="9643"/>
                    <a:pt x="327" y="10393"/>
                    <a:pt x="1" y="11175"/>
                  </a:cubicBezTo>
                  <a:lnTo>
                    <a:pt x="1" y="11208"/>
                  </a:lnTo>
                  <a:lnTo>
                    <a:pt x="1" y="11241"/>
                  </a:lnTo>
                  <a:cubicBezTo>
                    <a:pt x="67" y="11742"/>
                    <a:pt x="134" y="12242"/>
                    <a:pt x="201" y="12743"/>
                  </a:cubicBezTo>
                  <a:cubicBezTo>
                    <a:pt x="668" y="16412"/>
                    <a:pt x="1068" y="19681"/>
                    <a:pt x="1368" y="22116"/>
                  </a:cubicBezTo>
                  <a:cubicBezTo>
                    <a:pt x="1535" y="23283"/>
                    <a:pt x="1669" y="24251"/>
                    <a:pt x="1769" y="24951"/>
                  </a:cubicBezTo>
                  <a:cubicBezTo>
                    <a:pt x="1802" y="25251"/>
                    <a:pt x="1835" y="25518"/>
                    <a:pt x="1869" y="25718"/>
                  </a:cubicBezTo>
                  <a:cubicBezTo>
                    <a:pt x="1869" y="25819"/>
                    <a:pt x="1902" y="25885"/>
                    <a:pt x="1935" y="25985"/>
                  </a:cubicBezTo>
                  <a:cubicBezTo>
                    <a:pt x="1935" y="25885"/>
                    <a:pt x="1935" y="25785"/>
                    <a:pt x="1902" y="25718"/>
                  </a:cubicBezTo>
                  <a:lnTo>
                    <a:pt x="1835" y="24951"/>
                  </a:lnTo>
                  <a:cubicBezTo>
                    <a:pt x="1769" y="24251"/>
                    <a:pt x="1669" y="23283"/>
                    <a:pt x="1535" y="22083"/>
                  </a:cubicBezTo>
                  <a:cubicBezTo>
                    <a:pt x="1235" y="19681"/>
                    <a:pt x="801" y="16378"/>
                    <a:pt x="401" y="12743"/>
                  </a:cubicBezTo>
                  <a:cubicBezTo>
                    <a:pt x="337" y="12227"/>
                    <a:pt x="272" y="11742"/>
                    <a:pt x="208" y="11258"/>
                  </a:cubicBezTo>
                  <a:lnTo>
                    <a:pt x="208" y="11258"/>
                  </a:lnTo>
                  <a:lnTo>
                    <a:pt x="1135" y="8906"/>
                  </a:lnTo>
                  <a:lnTo>
                    <a:pt x="1135" y="8873"/>
                  </a:lnTo>
                  <a:lnTo>
                    <a:pt x="1135" y="8840"/>
                  </a:lnTo>
                  <a:lnTo>
                    <a:pt x="212" y="6796"/>
                  </a:lnTo>
                  <a:lnTo>
                    <a:pt x="212" y="6796"/>
                  </a:lnTo>
                  <a:cubicBezTo>
                    <a:pt x="741" y="4780"/>
                    <a:pt x="1170" y="3094"/>
                    <a:pt x="1468" y="1901"/>
                  </a:cubicBezTo>
                  <a:cubicBezTo>
                    <a:pt x="1635" y="1301"/>
                    <a:pt x="1735" y="834"/>
                    <a:pt x="1835" y="500"/>
                  </a:cubicBezTo>
                  <a:cubicBezTo>
                    <a:pt x="1869" y="334"/>
                    <a:pt x="1902" y="167"/>
                    <a:pt x="1935"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1" name="Google Shape;1341;p17"/>
            <p:cNvSpPr/>
            <p:nvPr/>
          </p:nvSpPr>
          <p:spPr>
            <a:xfrm>
              <a:off x="4097275" y="1986025"/>
              <a:ext cx="68400" cy="505400"/>
            </a:xfrm>
            <a:custGeom>
              <a:avLst/>
              <a:gdLst/>
              <a:ahLst/>
              <a:cxnLst/>
              <a:rect l="l" t="t" r="r" b="b"/>
              <a:pathLst>
                <a:path w="2736" h="20216" extrusionOk="0">
                  <a:moveTo>
                    <a:pt x="0" y="1"/>
                  </a:moveTo>
                  <a:cubicBezTo>
                    <a:pt x="0" y="67"/>
                    <a:pt x="0" y="134"/>
                    <a:pt x="0" y="201"/>
                  </a:cubicBezTo>
                  <a:cubicBezTo>
                    <a:pt x="33" y="368"/>
                    <a:pt x="67" y="568"/>
                    <a:pt x="100" y="801"/>
                  </a:cubicBezTo>
                  <a:cubicBezTo>
                    <a:pt x="167" y="1335"/>
                    <a:pt x="267" y="2069"/>
                    <a:pt x="400" y="2970"/>
                  </a:cubicBezTo>
                  <a:cubicBezTo>
                    <a:pt x="667" y="4771"/>
                    <a:pt x="1034" y="7306"/>
                    <a:pt x="1401" y="10108"/>
                  </a:cubicBezTo>
                  <a:cubicBezTo>
                    <a:pt x="1801" y="12910"/>
                    <a:pt x="2102" y="15412"/>
                    <a:pt x="2335" y="17280"/>
                  </a:cubicBezTo>
                  <a:cubicBezTo>
                    <a:pt x="2435" y="18147"/>
                    <a:pt x="2535" y="18881"/>
                    <a:pt x="2602" y="19448"/>
                  </a:cubicBezTo>
                  <a:cubicBezTo>
                    <a:pt x="2635" y="19681"/>
                    <a:pt x="2635" y="19882"/>
                    <a:pt x="2669" y="20015"/>
                  </a:cubicBezTo>
                  <a:cubicBezTo>
                    <a:pt x="2669" y="20082"/>
                    <a:pt x="2702" y="20148"/>
                    <a:pt x="2702" y="20215"/>
                  </a:cubicBezTo>
                  <a:cubicBezTo>
                    <a:pt x="2735" y="20148"/>
                    <a:pt x="2735" y="20082"/>
                    <a:pt x="2702" y="20015"/>
                  </a:cubicBezTo>
                  <a:cubicBezTo>
                    <a:pt x="2702" y="19848"/>
                    <a:pt x="2669" y="19648"/>
                    <a:pt x="2669" y="19415"/>
                  </a:cubicBezTo>
                  <a:cubicBezTo>
                    <a:pt x="2635" y="18914"/>
                    <a:pt x="2569" y="18147"/>
                    <a:pt x="2468" y="17246"/>
                  </a:cubicBezTo>
                  <a:cubicBezTo>
                    <a:pt x="2302" y="15412"/>
                    <a:pt x="2001" y="12877"/>
                    <a:pt x="1635" y="10075"/>
                  </a:cubicBezTo>
                  <a:cubicBezTo>
                    <a:pt x="1268" y="7273"/>
                    <a:pt x="867" y="4771"/>
                    <a:pt x="567" y="2936"/>
                  </a:cubicBezTo>
                  <a:cubicBezTo>
                    <a:pt x="400" y="2036"/>
                    <a:pt x="267" y="1302"/>
                    <a:pt x="167" y="768"/>
                  </a:cubicBezTo>
                  <a:cubicBezTo>
                    <a:pt x="133" y="534"/>
                    <a:pt x="100" y="368"/>
                    <a:pt x="67" y="201"/>
                  </a:cubicBezTo>
                  <a:cubicBezTo>
                    <a:pt x="67" y="134"/>
                    <a:pt x="33" y="67"/>
                    <a:pt x="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2" name="Google Shape;1342;p17"/>
            <p:cNvSpPr/>
            <p:nvPr/>
          </p:nvSpPr>
          <p:spPr>
            <a:xfrm>
              <a:off x="4121450" y="2678200"/>
              <a:ext cx="84250" cy="217275"/>
            </a:xfrm>
            <a:custGeom>
              <a:avLst/>
              <a:gdLst/>
              <a:ahLst/>
              <a:cxnLst/>
              <a:rect l="l" t="t" r="r" b="b"/>
              <a:pathLst>
                <a:path w="3370" h="8691" extrusionOk="0">
                  <a:moveTo>
                    <a:pt x="601" y="0"/>
                  </a:moveTo>
                  <a:lnTo>
                    <a:pt x="601" y="0"/>
                  </a:lnTo>
                  <a:cubicBezTo>
                    <a:pt x="634" y="134"/>
                    <a:pt x="734" y="300"/>
                    <a:pt x="801" y="400"/>
                  </a:cubicBezTo>
                  <a:cubicBezTo>
                    <a:pt x="1068" y="767"/>
                    <a:pt x="1368" y="1068"/>
                    <a:pt x="1668" y="1368"/>
                  </a:cubicBezTo>
                  <a:cubicBezTo>
                    <a:pt x="2169" y="1735"/>
                    <a:pt x="2569" y="2235"/>
                    <a:pt x="2836" y="2802"/>
                  </a:cubicBezTo>
                  <a:cubicBezTo>
                    <a:pt x="3069" y="3503"/>
                    <a:pt x="3136" y="4270"/>
                    <a:pt x="3069" y="5037"/>
                  </a:cubicBezTo>
                  <a:cubicBezTo>
                    <a:pt x="3036" y="5804"/>
                    <a:pt x="2936" y="6538"/>
                    <a:pt x="2702" y="7272"/>
                  </a:cubicBezTo>
                  <a:cubicBezTo>
                    <a:pt x="2502" y="7873"/>
                    <a:pt x="2035" y="8306"/>
                    <a:pt x="1468" y="8506"/>
                  </a:cubicBezTo>
                  <a:cubicBezTo>
                    <a:pt x="1357" y="8532"/>
                    <a:pt x="1249" y="8544"/>
                    <a:pt x="1143" y="8544"/>
                  </a:cubicBezTo>
                  <a:cubicBezTo>
                    <a:pt x="834" y="8544"/>
                    <a:pt x="549" y="8438"/>
                    <a:pt x="301" y="8239"/>
                  </a:cubicBezTo>
                  <a:cubicBezTo>
                    <a:pt x="201" y="8139"/>
                    <a:pt x="100" y="8006"/>
                    <a:pt x="34" y="7906"/>
                  </a:cubicBezTo>
                  <a:cubicBezTo>
                    <a:pt x="0" y="7906"/>
                    <a:pt x="34" y="7939"/>
                    <a:pt x="34" y="8006"/>
                  </a:cubicBezTo>
                  <a:cubicBezTo>
                    <a:pt x="100" y="8139"/>
                    <a:pt x="167" y="8239"/>
                    <a:pt x="234" y="8306"/>
                  </a:cubicBezTo>
                  <a:cubicBezTo>
                    <a:pt x="481" y="8554"/>
                    <a:pt x="802" y="8691"/>
                    <a:pt x="1142" y="8691"/>
                  </a:cubicBezTo>
                  <a:cubicBezTo>
                    <a:pt x="1260" y="8691"/>
                    <a:pt x="1381" y="8674"/>
                    <a:pt x="1501" y="8640"/>
                  </a:cubicBezTo>
                  <a:cubicBezTo>
                    <a:pt x="2135" y="8473"/>
                    <a:pt x="2669" y="8006"/>
                    <a:pt x="2902" y="7372"/>
                  </a:cubicBezTo>
                  <a:cubicBezTo>
                    <a:pt x="3136" y="6605"/>
                    <a:pt x="3269" y="5838"/>
                    <a:pt x="3269" y="5070"/>
                  </a:cubicBezTo>
                  <a:cubicBezTo>
                    <a:pt x="3369" y="4270"/>
                    <a:pt x="3269" y="3469"/>
                    <a:pt x="3003" y="2735"/>
                  </a:cubicBezTo>
                  <a:cubicBezTo>
                    <a:pt x="2736" y="2135"/>
                    <a:pt x="2302" y="1635"/>
                    <a:pt x="1802" y="1268"/>
                  </a:cubicBezTo>
                  <a:cubicBezTo>
                    <a:pt x="1468" y="1001"/>
                    <a:pt x="1168" y="701"/>
                    <a:pt x="868" y="367"/>
                  </a:cubicBezTo>
                  <a:cubicBezTo>
                    <a:pt x="701" y="134"/>
                    <a:pt x="601" y="0"/>
                    <a:pt x="601"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3" name="Google Shape;1343;p17"/>
            <p:cNvSpPr/>
            <p:nvPr/>
          </p:nvSpPr>
          <p:spPr>
            <a:xfrm>
              <a:off x="4005525" y="2339625"/>
              <a:ext cx="106775" cy="130950"/>
            </a:xfrm>
            <a:custGeom>
              <a:avLst/>
              <a:gdLst/>
              <a:ahLst/>
              <a:cxnLst/>
              <a:rect l="l" t="t" r="r" b="b"/>
              <a:pathLst>
                <a:path w="4271" h="5238" extrusionOk="0">
                  <a:moveTo>
                    <a:pt x="4204" y="0"/>
                  </a:moveTo>
                  <a:lnTo>
                    <a:pt x="4204" y="0"/>
                  </a:lnTo>
                  <a:cubicBezTo>
                    <a:pt x="401" y="434"/>
                    <a:pt x="1" y="5237"/>
                    <a:pt x="1" y="5237"/>
                  </a:cubicBezTo>
                  <a:cubicBezTo>
                    <a:pt x="4270" y="3936"/>
                    <a:pt x="4204" y="0"/>
                    <a:pt x="4204"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4" name="Google Shape;1344;p17"/>
            <p:cNvSpPr/>
            <p:nvPr/>
          </p:nvSpPr>
          <p:spPr>
            <a:xfrm>
              <a:off x="4512550" y="2470550"/>
              <a:ext cx="321925" cy="627975"/>
            </a:xfrm>
            <a:custGeom>
              <a:avLst/>
              <a:gdLst/>
              <a:ahLst/>
              <a:cxnLst/>
              <a:rect l="l" t="t" r="r" b="b"/>
              <a:pathLst>
                <a:path w="12877" h="25119" extrusionOk="0">
                  <a:moveTo>
                    <a:pt x="2369" y="0"/>
                  </a:moveTo>
                  <a:lnTo>
                    <a:pt x="935" y="501"/>
                  </a:lnTo>
                  <a:lnTo>
                    <a:pt x="1" y="17913"/>
                  </a:lnTo>
                  <a:lnTo>
                    <a:pt x="11042" y="25118"/>
                  </a:lnTo>
                  <a:lnTo>
                    <a:pt x="12276" y="24118"/>
                  </a:lnTo>
                  <a:lnTo>
                    <a:pt x="12877" y="7939"/>
                  </a:lnTo>
                  <a:lnTo>
                    <a:pt x="2369"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5" name="Google Shape;1345;p17"/>
            <p:cNvSpPr/>
            <p:nvPr/>
          </p:nvSpPr>
          <p:spPr>
            <a:xfrm>
              <a:off x="4521725" y="2476375"/>
              <a:ext cx="57575" cy="437000"/>
            </a:xfrm>
            <a:custGeom>
              <a:avLst/>
              <a:gdLst/>
              <a:ahLst/>
              <a:cxnLst/>
              <a:rect l="l" t="t" r="r" b="b"/>
              <a:pathLst>
                <a:path w="2303" h="17480" extrusionOk="0">
                  <a:moveTo>
                    <a:pt x="1902" y="1"/>
                  </a:moveTo>
                  <a:lnTo>
                    <a:pt x="768" y="334"/>
                  </a:lnTo>
                  <a:lnTo>
                    <a:pt x="1" y="17480"/>
                  </a:lnTo>
                  <a:lnTo>
                    <a:pt x="2302" y="17480"/>
                  </a:lnTo>
                  <a:lnTo>
                    <a:pt x="1902"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6" name="Google Shape;1346;p17"/>
            <p:cNvSpPr/>
            <p:nvPr/>
          </p:nvSpPr>
          <p:spPr>
            <a:xfrm>
              <a:off x="4583450" y="2814950"/>
              <a:ext cx="261875" cy="238525"/>
            </a:xfrm>
            <a:custGeom>
              <a:avLst/>
              <a:gdLst/>
              <a:ahLst/>
              <a:cxnLst/>
              <a:rect l="l" t="t" r="r" b="b"/>
              <a:pathLst>
                <a:path w="10475" h="9541" extrusionOk="0">
                  <a:moveTo>
                    <a:pt x="6405" y="1"/>
                  </a:moveTo>
                  <a:lnTo>
                    <a:pt x="1201" y="1635"/>
                  </a:lnTo>
                  <a:cubicBezTo>
                    <a:pt x="1201" y="1735"/>
                    <a:pt x="0" y="6639"/>
                    <a:pt x="0" y="6639"/>
                  </a:cubicBezTo>
                  <a:cubicBezTo>
                    <a:pt x="89" y="6659"/>
                    <a:pt x="178" y="6668"/>
                    <a:pt x="267" y="6668"/>
                  </a:cubicBezTo>
                  <a:cubicBezTo>
                    <a:pt x="778" y="6668"/>
                    <a:pt x="1264" y="6350"/>
                    <a:pt x="1435" y="5838"/>
                  </a:cubicBezTo>
                  <a:cubicBezTo>
                    <a:pt x="1701" y="5271"/>
                    <a:pt x="2035" y="4671"/>
                    <a:pt x="2369" y="4137"/>
                  </a:cubicBezTo>
                  <a:lnTo>
                    <a:pt x="2769" y="6339"/>
                  </a:lnTo>
                  <a:lnTo>
                    <a:pt x="1268" y="6839"/>
                  </a:lnTo>
                  <a:cubicBezTo>
                    <a:pt x="1168" y="7339"/>
                    <a:pt x="1435" y="7806"/>
                    <a:pt x="1902" y="7973"/>
                  </a:cubicBezTo>
                  <a:lnTo>
                    <a:pt x="2902" y="7973"/>
                  </a:lnTo>
                  <a:cubicBezTo>
                    <a:pt x="3102" y="8474"/>
                    <a:pt x="3603" y="8807"/>
                    <a:pt x="4137" y="8807"/>
                  </a:cubicBezTo>
                  <a:cubicBezTo>
                    <a:pt x="4170" y="8807"/>
                    <a:pt x="4203" y="8840"/>
                    <a:pt x="4237" y="8874"/>
                  </a:cubicBezTo>
                  <a:cubicBezTo>
                    <a:pt x="4437" y="9274"/>
                    <a:pt x="4837" y="9508"/>
                    <a:pt x="5271" y="9541"/>
                  </a:cubicBezTo>
                  <a:cubicBezTo>
                    <a:pt x="5704" y="9508"/>
                    <a:pt x="6105" y="9408"/>
                    <a:pt x="6472" y="9174"/>
                  </a:cubicBezTo>
                  <a:cubicBezTo>
                    <a:pt x="7039" y="8840"/>
                    <a:pt x="8073" y="6539"/>
                    <a:pt x="8073" y="6539"/>
                  </a:cubicBezTo>
                  <a:lnTo>
                    <a:pt x="10474" y="1102"/>
                  </a:lnTo>
                  <a:lnTo>
                    <a:pt x="6405" y="1"/>
                  </a:lnTo>
                  <a:close/>
                </a:path>
              </a:pathLst>
            </a:custGeom>
            <a:solidFill>
              <a:srgbClr val="FFBE9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7" name="Google Shape;1347;p17"/>
            <p:cNvSpPr/>
            <p:nvPr/>
          </p:nvSpPr>
          <p:spPr>
            <a:xfrm>
              <a:off x="4701850" y="1795050"/>
              <a:ext cx="395325" cy="1079150"/>
            </a:xfrm>
            <a:custGeom>
              <a:avLst/>
              <a:gdLst/>
              <a:ahLst/>
              <a:cxnLst/>
              <a:rect l="l" t="t" r="r" b="b"/>
              <a:pathLst>
                <a:path w="15813" h="43166" extrusionOk="0">
                  <a:moveTo>
                    <a:pt x="5605" y="1"/>
                  </a:moveTo>
                  <a:lnTo>
                    <a:pt x="1" y="10709"/>
                  </a:lnTo>
                  <a:lnTo>
                    <a:pt x="6806" y="23251"/>
                  </a:lnTo>
                  <a:lnTo>
                    <a:pt x="1235" y="39696"/>
                  </a:lnTo>
                  <a:lnTo>
                    <a:pt x="7406" y="43165"/>
                  </a:lnTo>
                  <a:lnTo>
                    <a:pt x="15245" y="24885"/>
                  </a:lnTo>
                  <a:cubicBezTo>
                    <a:pt x="15812" y="23518"/>
                    <a:pt x="15812" y="21983"/>
                    <a:pt x="15178" y="20649"/>
                  </a:cubicBezTo>
                  <a:lnTo>
                    <a:pt x="5605"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8" name="Google Shape;1348;p17"/>
            <p:cNvSpPr/>
            <p:nvPr/>
          </p:nvSpPr>
          <p:spPr>
            <a:xfrm>
              <a:off x="4718550" y="2787425"/>
              <a:ext cx="160975" cy="110125"/>
            </a:xfrm>
            <a:custGeom>
              <a:avLst/>
              <a:gdLst/>
              <a:ahLst/>
              <a:cxnLst/>
              <a:rect l="l" t="t" r="r" b="b"/>
              <a:pathLst>
                <a:path w="6439" h="4405" extrusionOk="0">
                  <a:moveTo>
                    <a:pt x="601" y="1"/>
                  </a:moveTo>
                  <a:lnTo>
                    <a:pt x="0" y="1269"/>
                  </a:lnTo>
                  <a:lnTo>
                    <a:pt x="5838" y="4404"/>
                  </a:lnTo>
                  <a:lnTo>
                    <a:pt x="6438" y="3303"/>
                  </a:lnTo>
                  <a:lnTo>
                    <a:pt x="601" y="1"/>
                  </a:lnTo>
                  <a:close/>
                </a:path>
              </a:pathLst>
            </a:custGeom>
            <a:solidFill>
              <a:srgbClr val="E0E0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49" name="Google Shape;1349;p17"/>
            <p:cNvSpPr/>
            <p:nvPr/>
          </p:nvSpPr>
          <p:spPr>
            <a:xfrm>
              <a:off x="4651000" y="1783375"/>
              <a:ext cx="222675" cy="1004075"/>
            </a:xfrm>
            <a:custGeom>
              <a:avLst/>
              <a:gdLst/>
              <a:ahLst/>
              <a:cxnLst/>
              <a:rect l="l" t="t" r="r" b="b"/>
              <a:pathLst>
                <a:path w="8907" h="40163" extrusionOk="0">
                  <a:moveTo>
                    <a:pt x="3369" y="1"/>
                  </a:moveTo>
                  <a:lnTo>
                    <a:pt x="3369" y="1"/>
                  </a:lnTo>
                  <a:cubicBezTo>
                    <a:pt x="3236" y="34"/>
                    <a:pt x="3102" y="101"/>
                    <a:pt x="2969" y="168"/>
                  </a:cubicBezTo>
                  <a:cubicBezTo>
                    <a:pt x="2569" y="334"/>
                    <a:pt x="2202" y="568"/>
                    <a:pt x="1868" y="868"/>
                  </a:cubicBezTo>
                  <a:cubicBezTo>
                    <a:pt x="1368" y="1335"/>
                    <a:pt x="968" y="1902"/>
                    <a:pt x="667" y="2536"/>
                  </a:cubicBezTo>
                  <a:cubicBezTo>
                    <a:pt x="300" y="3370"/>
                    <a:pt x="100" y="4271"/>
                    <a:pt x="67" y="5205"/>
                  </a:cubicBezTo>
                  <a:cubicBezTo>
                    <a:pt x="0" y="6305"/>
                    <a:pt x="167" y="7440"/>
                    <a:pt x="634" y="8440"/>
                  </a:cubicBezTo>
                  <a:cubicBezTo>
                    <a:pt x="1101" y="9541"/>
                    <a:pt x="1635" y="10675"/>
                    <a:pt x="2235" y="11876"/>
                  </a:cubicBezTo>
                  <a:cubicBezTo>
                    <a:pt x="3403" y="14278"/>
                    <a:pt x="4770" y="16846"/>
                    <a:pt x="6271" y="19548"/>
                  </a:cubicBezTo>
                  <a:cubicBezTo>
                    <a:pt x="7098" y="21003"/>
                    <a:pt x="7892" y="22392"/>
                    <a:pt x="8685" y="23748"/>
                  </a:cubicBezTo>
                  <a:lnTo>
                    <a:pt x="8685" y="23748"/>
                  </a:lnTo>
                  <a:cubicBezTo>
                    <a:pt x="7126" y="28425"/>
                    <a:pt x="5766" y="32504"/>
                    <a:pt x="4770" y="35460"/>
                  </a:cubicBezTo>
                  <a:cubicBezTo>
                    <a:pt x="4303" y="36927"/>
                    <a:pt x="3936" y="38095"/>
                    <a:pt x="3669" y="38929"/>
                  </a:cubicBezTo>
                  <a:lnTo>
                    <a:pt x="3369" y="39829"/>
                  </a:lnTo>
                  <a:cubicBezTo>
                    <a:pt x="3336" y="39929"/>
                    <a:pt x="3303" y="40030"/>
                    <a:pt x="3303" y="40096"/>
                  </a:cubicBezTo>
                  <a:lnTo>
                    <a:pt x="3303" y="40163"/>
                  </a:lnTo>
                  <a:cubicBezTo>
                    <a:pt x="3303" y="40130"/>
                    <a:pt x="3303" y="40130"/>
                    <a:pt x="3336" y="40096"/>
                  </a:cubicBezTo>
                  <a:lnTo>
                    <a:pt x="3436" y="39863"/>
                  </a:lnTo>
                  <a:cubicBezTo>
                    <a:pt x="3503" y="39629"/>
                    <a:pt x="3603" y="39329"/>
                    <a:pt x="3770" y="38929"/>
                  </a:cubicBezTo>
                  <a:lnTo>
                    <a:pt x="4904" y="35526"/>
                  </a:lnTo>
                  <a:cubicBezTo>
                    <a:pt x="5904" y="32558"/>
                    <a:pt x="7305" y="28455"/>
                    <a:pt x="8907" y="23751"/>
                  </a:cubicBezTo>
                  <a:lnTo>
                    <a:pt x="8907" y="23718"/>
                  </a:lnTo>
                  <a:lnTo>
                    <a:pt x="8873" y="23685"/>
                  </a:lnTo>
                  <a:cubicBezTo>
                    <a:pt x="8073" y="22317"/>
                    <a:pt x="7305" y="20916"/>
                    <a:pt x="6471" y="19448"/>
                  </a:cubicBezTo>
                  <a:cubicBezTo>
                    <a:pt x="4970" y="16780"/>
                    <a:pt x="3569" y="14178"/>
                    <a:pt x="2402" y="11809"/>
                  </a:cubicBezTo>
                  <a:cubicBezTo>
                    <a:pt x="1801" y="10609"/>
                    <a:pt x="1268" y="9474"/>
                    <a:pt x="801" y="8374"/>
                  </a:cubicBezTo>
                  <a:cubicBezTo>
                    <a:pt x="334" y="7406"/>
                    <a:pt x="134" y="6305"/>
                    <a:pt x="200" y="5205"/>
                  </a:cubicBezTo>
                  <a:cubicBezTo>
                    <a:pt x="234" y="4304"/>
                    <a:pt x="434" y="3437"/>
                    <a:pt x="767" y="2603"/>
                  </a:cubicBezTo>
                  <a:cubicBezTo>
                    <a:pt x="1034" y="1969"/>
                    <a:pt x="1435" y="1402"/>
                    <a:pt x="1935" y="935"/>
                  </a:cubicBezTo>
                  <a:cubicBezTo>
                    <a:pt x="2335" y="535"/>
                    <a:pt x="2836" y="234"/>
                    <a:pt x="336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0" name="Google Shape;1350;p17"/>
            <p:cNvSpPr/>
            <p:nvPr/>
          </p:nvSpPr>
          <p:spPr>
            <a:xfrm>
              <a:off x="4871150" y="2356150"/>
              <a:ext cx="115950" cy="21025"/>
            </a:xfrm>
            <a:custGeom>
              <a:avLst/>
              <a:gdLst/>
              <a:ahLst/>
              <a:cxnLst/>
              <a:rect l="l" t="t" r="r" b="b"/>
              <a:pathLst>
                <a:path w="4638" h="841" extrusionOk="0">
                  <a:moveTo>
                    <a:pt x="2516" y="0"/>
                  </a:moveTo>
                  <a:cubicBezTo>
                    <a:pt x="2444" y="0"/>
                    <a:pt x="2373" y="2"/>
                    <a:pt x="2302" y="6"/>
                  </a:cubicBezTo>
                  <a:cubicBezTo>
                    <a:pt x="1702" y="6"/>
                    <a:pt x="1101" y="173"/>
                    <a:pt x="601" y="407"/>
                  </a:cubicBezTo>
                  <a:cubicBezTo>
                    <a:pt x="367" y="507"/>
                    <a:pt x="167" y="640"/>
                    <a:pt x="0" y="840"/>
                  </a:cubicBezTo>
                  <a:cubicBezTo>
                    <a:pt x="201" y="774"/>
                    <a:pt x="434" y="673"/>
                    <a:pt x="634" y="573"/>
                  </a:cubicBezTo>
                  <a:cubicBezTo>
                    <a:pt x="1226" y="333"/>
                    <a:pt x="1849" y="216"/>
                    <a:pt x="2474" y="216"/>
                  </a:cubicBezTo>
                  <a:cubicBezTo>
                    <a:pt x="2976" y="216"/>
                    <a:pt x="3480" y="291"/>
                    <a:pt x="3970" y="440"/>
                  </a:cubicBezTo>
                  <a:cubicBezTo>
                    <a:pt x="4170" y="540"/>
                    <a:pt x="4404" y="640"/>
                    <a:pt x="4637" y="707"/>
                  </a:cubicBezTo>
                  <a:cubicBezTo>
                    <a:pt x="4437" y="507"/>
                    <a:pt x="4237" y="407"/>
                    <a:pt x="4003" y="307"/>
                  </a:cubicBezTo>
                  <a:cubicBezTo>
                    <a:pt x="3536" y="102"/>
                    <a:pt x="3018" y="0"/>
                    <a:pt x="2516"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1" name="Google Shape;1351;p17"/>
            <p:cNvSpPr/>
            <p:nvPr/>
          </p:nvSpPr>
          <p:spPr>
            <a:xfrm>
              <a:off x="4667675" y="1988525"/>
              <a:ext cx="139275" cy="409500"/>
            </a:xfrm>
            <a:custGeom>
              <a:avLst/>
              <a:gdLst/>
              <a:ahLst/>
              <a:cxnLst/>
              <a:rect l="l" t="t" r="r" b="b"/>
              <a:pathLst>
                <a:path w="5571" h="16380" extrusionOk="0">
                  <a:moveTo>
                    <a:pt x="0" y="1"/>
                  </a:moveTo>
                  <a:lnTo>
                    <a:pt x="4870" y="16379"/>
                  </a:lnTo>
                  <a:lnTo>
                    <a:pt x="5571" y="10975"/>
                  </a:lnTo>
                  <a:lnTo>
                    <a:pt x="0" y="1"/>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2" name="Google Shape;1352;p17"/>
            <p:cNvSpPr/>
            <p:nvPr/>
          </p:nvSpPr>
          <p:spPr>
            <a:xfrm>
              <a:off x="4862800" y="2791050"/>
              <a:ext cx="20050" cy="17925"/>
            </a:xfrm>
            <a:custGeom>
              <a:avLst/>
              <a:gdLst/>
              <a:ahLst/>
              <a:cxnLst/>
              <a:rect l="l" t="t" r="r" b="b"/>
              <a:pathLst>
                <a:path w="802" h="717" extrusionOk="0">
                  <a:moveTo>
                    <a:pt x="460" y="1"/>
                  </a:moveTo>
                  <a:cubicBezTo>
                    <a:pt x="401" y="1"/>
                    <a:pt x="368" y="23"/>
                    <a:pt x="368" y="23"/>
                  </a:cubicBezTo>
                  <a:cubicBezTo>
                    <a:pt x="368" y="56"/>
                    <a:pt x="468" y="89"/>
                    <a:pt x="535" y="156"/>
                  </a:cubicBezTo>
                  <a:cubicBezTo>
                    <a:pt x="635" y="256"/>
                    <a:pt x="601" y="456"/>
                    <a:pt x="468" y="490"/>
                  </a:cubicBezTo>
                  <a:cubicBezTo>
                    <a:pt x="450" y="493"/>
                    <a:pt x="433" y="495"/>
                    <a:pt x="417" y="495"/>
                  </a:cubicBezTo>
                  <a:cubicBezTo>
                    <a:pt x="281" y="495"/>
                    <a:pt x="205" y="376"/>
                    <a:pt x="234" y="256"/>
                  </a:cubicBezTo>
                  <a:cubicBezTo>
                    <a:pt x="234" y="156"/>
                    <a:pt x="301" y="89"/>
                    <a:pt x="301" y="56"/>
                  </a:cubicBezTo>
                  <a:lnTo>
                    <a:pt x="301" y="56"/>
                  </a:lnTo>
                  <a:cubicBezTo>
                    <a:pt x="301" y="56"/>
                    <a:pt x="134" y="56"/>
                    <a:pt x="68" y="223"/>
                  </a:cubicBezTo>
                  <a:cubicBezTo>
                    <a:pt x="1" y="356"/>
                    <a:pt x="34" y="456"/>
                    <a:pt x="101" y="556"/>
                  </a:cubicBezTo>
                  <a:cubicBezTo>
                    <a:pt x="174" y="654"/>
                    <a:pt x="283" y="716"/>
                    <a:pt x="389" y="716"/>
                  </a:cubicBezTo>
                  <a:cubicBezTo>
                    <a:pt x="427" y="716"/>
                    <a:pt x="466" y="708"/>
                    <a:pt x="501" y="690"/>
                  </a:cubicBezTo>
                  <a:cubicBezTo>
                    <a:pt x="668" y="657"/>
                    <a:pt x="768" y="523"/>
                    <a:pt x="801" y="356"/>
                  </a:cubicBezTo>
                  <a:cubicBezTo>
                    <a:pt x="801" y="256"/>
                    <a:pt x="735" y="123"/>
                    <a:pt x="635" y="56"/>
                  </a:cubicBezTo>
                  <a:cubicBezTo>
                    <a:pt x="563" y="13"/>
                    <a:pt x="504" y="1"/>
                    <a:pt x="460"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3" name="Google Shape;1353;p17"/>
            <p:cNvSpPr/>
            <p:nvPr/>
          </p:nvSpPr>
          <p:spPr>
            <a:xfrm>
              <a:off x="4874200" y="2761250"/>
              <a:ext cx="20325" cy="15925"/>
            </a:xfrm>
            <a:custGeom>
              <a:avLst/>
              <a:gdLst/>
              <a:ahLst/>
              <a:cxnLst/>
              <a:rect l="l" t="t" r="r" b="b"/>
              <a:pathLst>
                <a:path w="813" h="637" extrusionOk="0">
                  <a:moveTo>
                    <a:pt x="477" y="1"/>
                  </a:moveTo>
                  <a:cubicBezTo>
                    <a:pt x="419" y="1"/>
                    <a:pt x="379" y="29"/>
                    <a:pt x="379" y="47"/>
                  </a:cubicBezTo>
                  <a:cubicBezTo>
                    <a:pt x="379" y="81"/>
                    <a:pt x="479" y="81"/>
                    <a:pt x="546" y="181"/>
                  </a:cubicBezTo>
                  <a:cubicBezTo>
                    <a:pt x="650" y="307"/>
                    <a:pt x="478" y="419"/>
                    <a:pt x="353" y="419"/>
                  </a:cubicBezTo>
                  <a:cubicBezTo>
                    <a:pt x="279" y="419"/>
                    <a:pt x="221" y="380"/>
                    <a:pt x="245" y="281"/>
                  </a:cubicBezTo>
                  <a:cubicBezTo>
                    <a:pt x="245" y="147"/>
                    <a:pt x="312" y="114"/>
                    <a:pt x="312" y="81"/>
                  </a:cubicBezTo>
                  <a:cubicBezTo>
                    <a:pt x="312" y="71"/>
                    <a:pt x="298" y="64"/>
                    <a:pt x="277" y="64"/>
                  </a:cubicBezTo>
                  <a:cubicBezTo>
                    <a:pt x="224" y="64"/>
                    <a:pt x="126" y="105"/>
                    <a:pt x="79" y="247"/>
                  </a:cubicBezTo>
                  <a:cubicBezTo>
                    <a:pt x="0" y="482"/>
                    <a:pt x="255" y="637"/>
                    <a:pt x="486" y="637"/>
                  </a:cubicBezTo>
                  <a:cubicBezTo>
                    <a:pt x="648" y="637"/>
                    <a:pt x="799" y="560"/>
                    <a:pt x="812" y="381"/>
                  </a:cubicBezTo>
                  <a:cubicBezTo>
                    <a:pt x="812" y="247"/>
                    <a:pt x="746" y="147"/>
                    <a:pt x="646" y="81"/>
                  </a:cubicBezTo>
                  <a:cubicBezTo>
                    <a:pt x="585" y="20"/>
                    <a:pt x="525" y="1"/>
                    <a:pt x="47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4" name="Google Shape;1354;p17"/>
            <p:cNvSpPr/>
            <p:nvPr/>
          </p:nvSpPr>
          <p:spPr>
            <a:xfrm>
              <a:off x="5023750" y="2242050"/>
              <a:ext cx="77600" cy="226200"/>
            </a:xfrm>
            <a:custGeom>
              <a:avLst/>
              <a:gdLst/>
              <a:ahLst/>
              <a:cxnLst/>
              <a:rect l="l" t="t" r="r" b="b"/>
              <a:pathLst>
                <a:path w="3104" h="9048" extrusionOk="0">
                  <a:moveTo>
                    <a:pt x="1002" y="0"/>
                  </a:moveTo>
                  <a:cubicBezTo>
                    <a:pt x="268" y="367"/>
                    <a:pt x="34" y="1435"/>
                    <a:pt x="101" y="2269"/>
                  </a:cubicBezTo>
                  <a:cubicBezTo>
                    <a:pt x="201" y="3103"/>
                    <a:pt x="501" y="3903"/>
                    <a:pt x="468" y="4704"/>
                  </a:cubicBezTo>
                  <a:cubicBezTo>
                    <a:pt x="434" y="5304"/>
                    <a:pt x="301" y="5871"/>
                    <a:pt x="168" y="6438"/>
                  </a:cubicBezTo>
                  <a:cubicBezTo>
                    <a:pt x="1" y="7005"/>
                    <a:pt x="34" y="7639"/>
                    <a:pt x="201" y="8173"/>
                  </a:cubicBezTo>
                  <a:cubicBezTo>
                    <a:pt x="416" y="8695"/>
                    <a:pt x="914" y="9048"/>
                    <a:pt x="1461" y="9048"/>
                  </a:cubicBezTo>
                  <a:cubicBezTo>
                    <a:pt x="1508" y="9048"/>
                    <a:pt x="1555" y="9045"/>
                    <a:pt x="1602" y="9040"/>
                  </a:cubicBezTo>
                  <a:lnTo>
                    <a:pt x="2169" y="7873"/>
                  </a:lnTo>
                  <a:cubicBezTo>
                    <a:pt x="3103" y="6038"/>
                    <a:pt x="3070" y="3870"/>
                    <a:pt x="2102" y="2035"/>
                  </a:cubicBezTo>
                  <a:lnTo>
                    <a:pt x="1002"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5" name="Google Shape;1355;p17"/>
            <p:cNvSpPr/>
            <p:nvPr/>
          </p:nvSpPr>
          <p:spPr>
            <a:xfrm>
              <a:off x="5916900" y="4207025"/>
              <a:ext cx="383625" cy="234950"/>
            </a:xfrm>
            <a:custGeom>
              <a:avLst/>
              <a:gdLst/>
              <a:ahLst/>
              <a:cxnLst/>
              <a:rect l="l" t="t" r="r" b="b"/>
              <a:pathLst>
                <a:path w="15345" h="9398" extrusionOk="0">
                  <a:moveTo>
                    <a:pt x="7885" y="0"/>
                  </a:moveTo>
                  <a:cubicBezTo>
                    <a:pt x="4526" y="0"/>
                    <a:pt x="1247" y="2021"/>
                    <a:pt x="0" y="5595"/>
                  </a:cubicBezTo>
                  <a:lnTo>
                    <a:pt x="1001" y="9398"/>
                  </a:lnTo>
                  <a:cubicBezTo>
                    <a:pt x="1368" y="8097"/>
                    <a:pt x="2169" y="6863"/>
                    <a:pt x="3403" y="6329"/>
                  </a:cubicBezTo>
                  <a:cubicBezTo>
                    <a:pt x="3879" y="6123"/>
                    <a:pt x="4406" y="6036"/>
                    <a:pt x="4947" y="6036"/>
                  </a:cubicBezTo>
                  <a:cubicBezTo>
                    <a:pt x="5808" y="6036"/>
                    <a:pt x="6707" y="6255"/>
                    <a:pt x="7506" y="6562"/>
                  </a:cubicBezTo>
                  <a:cubicBezTo>
                    <a:pt x="8840" y="7029"/>
                    <a:pt x="10141" y="7696"/>
                    <a:pt x="11542" y="7763"/>
                  </a:cubicBezTo>
                  <a:cubicBezTo>
                    <a:pt x="11634" y="7770"/>
                    <a:pt x="11726" y="7773"/>
                    <a:pt x="11819" y="7773"/>
                  </a:cubicBezTo>
                  <a:cubicBezTo>
                    <a:pt x="13147" y="7773"/>
                    <a:pt x="14570" y="7107"/>
                    <a:pt x="14944" y="5828"/>
                  </a:cubicBezTo>
                  <a:cubicBezTo>
                    <a:pt x="15345" y="4594"/>
                    <a:pt x="14577" y="3227"/>
                    <a:pt x="13643" y="2326"/>
                  </a:cubicBezTo>
                  <a:cubicBezTo>
                    <a:pt x="11983" y="741"/>
                    <a:pt x="9919" y="0"/>
                    <a:pt x="7885"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6" name="Google Shape;1356;p17"/>
            <p:cNvSpPr/>
            <p:nvPr/>
          </p:nvSpPr>
          <p:spPr>
            <a:xfrm>
              <a:off x="5916900" y="4207025"/>
              <a:ext cx="383625" cy="234950"/>
            </a:xfrm>
            <a:custGeom>
              <a:avLst/>
              <a:gdLst/>
              <a:ahLst/>
              <a:cxnLst/>
              <a:rect l="l" t="t" r="r" b="b"/>
              <a:pathLst>
                <a:path w="15345" h="9398" extrusionOk="0">
                  <a:moveTo>
                    <a:pt x="7885" y="0"/>
                  </a:moveTo>
                  <a:cubicBezTo>
                    <a:pt x="4526" y="0"/>
                    <a:pt x="1247" y="2021"/>
                    <a:pt x="0" y="5595"/>
                  </a:cubicBezTo>
                  <a:lnTo>
                    <a:pt x="1001" y="9398"/>
                  </a:lnTo>
                  <a:cubicBezTo>
                    <a:pt x="1368" y="8097"/>
                    <a:pt x="2169" y="6863"/>
                    <a:pt x="3403" y="6329"/>
                  </a:cubicBezTo>
                  <a:cubicBezTo>
                    <a:pt x="3879" y="6123"/>
                    <a:pt x="4406" y="6036"/>
                    <a:pt x="4947" y="6036"/>
                  </a:cubicBezTo>
                  <a:cubicBezTo>
                    <a:pt x="5808" y="6036"/>
                    <a:pt x="6707" y="6255"/>
                    <a:pt x="7506" y="6562"/>
                  </a:cubicBezTo>
                  <a:cubicBezTo>
                    <a:pt x="8840" y="7029"/>
                    <a:pt x="10141" y="7696"/>
                    <a:pt x="11542" y="7763"/>
                  </a:cubicBezTo>
                  <a:cubicBezTo>
                    <a:pt x="11634" y="7770"/>
                    <a:pt x="11726" y="7773"/>
                    <a:pt x="11819" y="7773"/>
                  </a:cubicBezTo>
                  <a:cubicBezTo>
                    <a:pt x="13147" y="7773"/>
                    <a:pt x="14570" y="7107"/>
                    <a:pt x="14944" y="5828"/>
                  </a:cubicBezTo>
                  <a:cubicBezTo>
                    <a:pt x="15345" y="4594"/>
                    <a:pt x="14577" y="3227"/>
                    <a:pt x="13643" y="2326"/>
                  </a:cubicBezTo>
                  <a:cubicBezTo>
                    <a:pt x="11983" y="741"/>
                    <a:pt x="9919" y="0"/>
                    <a:pt x="788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7" name="Google Shape;1357;p17"/>
            <p:cNvSpPr/>
            <p:nvPr/>
          </p:nvSpPr>
          <p:spPr>
            <a:xfrm>
              <a:off x="5611675" y="4179750"/>
              <a:ext cx="572100" cy="421000"/>
            </a:xfrm>
            <a:custGeom>
              <a:avLst/>
              <a:gdLst/>
              <a:ahLst/>
              <a:cxnLst/>
              <a:rect l="l" t="t" r="r" b="b"/>
              <a:pathLst>
                <a:path w="22884" h="16840" extrusionOk="0">
                  <a:moveTo>
                    <a:pt x="15418" y="1"/>
                  </a:moveTo>
                  <a:cubicBezTo>
                    <a:pt x="12489" y="1"/>
                    <a:pt x="9568" y="704"/>
                    <a:pt x="6906" y="2116"/>
                  </a:cubicBezTo>
                  <a:cubicBezTo>
                    <a:pt x="4404" y="3450"/>
                    <a:pt x="2169" y="5485"/>
                    <a:pt x="1135" y="8120"/>
                  </a:cubicBezTo>
                  <a:cubicBezTo>
                    <a:pt x="101" y="10789"/>
                    <a:pt x="1" y="14191"/>
                    <a:pt x="2069" y="16126"/>
                  </a:cubicBezTo>
                  <a:cubicBezTo>
                    <a:pt x="3261" y="16610"/>
                    <a:pt x="4493" y="16839"/>
                    <a:pt x="5705" y="16839"/>
                  </a:cubicBezTo>
                  <a:cubicBezTo>
                    <a:pt x="9341" y="16839"/>
                    <a:pt x="12793" y="14775"/>
                    <a:pt x="14444" y="11323"/>
                  </a:cubicBezTo>
                  <a:cubicBezTo>
                    <a:pt x="15378" y="9355"/>
                    <a:pt x="15612" y="7053"/>
                    <a:pt x="16746" y="5185"/>
                  </a:cubicBezTo>
                  <a:cubicBezTo>
                    <a:pt x="18080" y="3050"/>
                    <a:pt x="20349" y="1682"/>
                    <a:pt x="22884" y="1582"/>
                  </a:cubicBezTo>
                  <a:cubicBezTo>
                    <a:pt x="20499" y="529"/>
                    <a:pt x="17955" y="1"/>
                    <a:pt x="15418"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8" name="Google Shape;1358;p17"/>
            <p:cNvSpPr/>
            <p:nvPr/>
          </p:nvSpPr>
          <p:spPr>
            <a:xfrm>
              <a:off x="5555800" y="3441450"/>
              <a:ext cx="373625" cy="847925"/>
            </a:xfrm>
            <a:custGeom>
              <a:avLst/>
              <a:gdLst/>
              <a:ahLst/>
              <a:cxnLst/>
              <a:rect l="l" t="t" r="r" b="b"/>
              <a:pathLst>
                <a:path w="14945" h="33917" extrusionOk="0">
                  <a:moveTo>
                    <a:pt x="4915" y="0"/>
                  </a:moveTo>
                  <a:cubicBezTo>
                    <a:pt x="3847" y="0"/>
                    <a:pt x="2805" y="306"/>
                    <a:pt x="1969" y="993"/>
                  </a:cubicBezTo>
                  <a:cubicBezTo>
                    <a:pt x="368" y="2327"/>
                    <a:pt x="1" y="4662"/>
                    <a:pt x="268" y="6730"/>
                  </a:cubicBezTo>
                  <a:cubicBezTo>
                    <a:pt x="534" y="8832"/>
                    <a:pt x="1335" y="10800"/>
                    <a:pt x="1669" y="12868"/>
                  </a:cubicBezTo>
                  <a:cubicBezTo>
                    <a:pt x="2202" y="16337"/>
                    <a:pt x="1402" y="19873"/>
                    <a:pt x="1068" y="23375"/>
                  </a:cubicBezTo>
                  <a:cubicBezTo>
                    <a:pt x="735" y="26911"/>
                    <a:pt x="1035" y="31214"/>
                    <a:pt x="3303" y="33916"/>
                  </a:cubicBezTo>
                  <a:lnTo>
                    <a:pt x="3503" y="33916"/>
                  </a:lnTo>
                  <a:cubicBezTo>
                    <a:pt x="8573" y="32382"/>
                    <a:pt x="12009" y="27845"/>
                    <a:pt x="13477" y="22775"/>
                  </a:cubicBezTo>
                  <a:cubicBezTo>
                    <a:pt x="14945" y="17705"/>
                    <a:pt x="14278" y="12201"/>
                    <a:pt x="12510" y="7231"/>
                  </a:cubicBezTo>
                  <a:cubicBezTo>
                    <a:pt x="11676" y="4962"/>
                    <a:pt x="10575" y="2694"/>
                    <a:pt x="8640" y="1260"/>
                  </a:cubicBezTo>
                  <a:cubicBezTo>
                    <a:pt x="7590" y="467"/>
                    <a:pt x="6233" y="0"/>
                    <a:pt x="4915"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9" name="Google Shape;1359;p17"/>
            <p:cNvSpPr/>
            <p:nvPr/>
          </p:nvSpPr>
          <p:spPr>
            <a:xfrm>
              <a:off x="5610850" y="4224300"/>
              <a:ext cx="365275" cy="617125"/>
            </a:xfrm>
            <a:custGeom>
              <a:avLst/>
              <a:gdLst/>
              <a:ahLst/>
              <a:cxnLst/>
              <a:rect l="l" t="t" r="r" b="b"/>
              <a:pathLst>
                <a:path w="14611" h="24685" extrusionOk="0">
                  <a:moveTo>
                    <a:pt x="14611" y="0"/>
                  </a:moveTo>
                  <a:cubicBezTo>
                    <a:pt x="14511" y="34"/>
                    <a:pt x="14411" y="67"/>
                    <a:pt x="14311" y="101"/>
                  </a:cubicBezTo>
                  <a:lnTo>
                    <a:pt x="13477" y="467"/>
                  </a:lnTo>
                  <a:cubicBezTo>
                    <a:pt x="13143" y="634"/>
                    <a:pt x="12709" y="801"/>
                    <a:pt x="12242" y="1101"/>
                  </a:cubicBezTo>
                  <a:cubicBezTo>
                    <a:pt x="11775" y="1368"/>
                    <a:pt x="11208" y="1668"/>
                    <a:pt x="10641" y="2069"/>
                  </a:cubicBezTo>
                  <a:cubicBezTo>
                    <a:pt x="9307" y="2969"/>
                    <a:pt x="8039" y="4003"/>
                    <a:pt x="6905" y="5171"/>
                  </a:cubicBezTo>
                  <a:cubicBezTo>
                    <a:pt x="5538" y="6605"/>
                    <a:pt x="4337" y="8206"/>
                    <a:pt x="3336" y="9941"/>
                  </a:cubicBezTo>
                  <a:cubicBezTo>
                    <a:pt x="2369" y="11676"/>
                    <a:pt x="1635" y="13510"/>
                    <a:pt x="1168" y="15445"/>
                  </a:cubicBezTo>
                  <a:cubicBezTo>
                    <a:pt x="801" y="17013"/>
                    <a:pt x="501" y="18614"/>
                    <a:pt x="300" y="20215"/>
                  </a:cubicBezTo>
                  <a:cubicBezTo>
                    <a:pt x="134" y="21616"/>
                    <a:pt x="34" y="22717"/>
                    <a:pt x="34" y="23484"/>
                  </a:cubicBezTo>
                  <a:lnTo>
                    <a:pt x="34" y="24385"/>
                  </a:lnTo>
                  <a:lnTo>
                    <a:pt x="67" y="23484"/>
                  </a:lnTo>
                  <a:cubicBezTo>
                    <a:pt x="134" y="22717"/>
                    <a:pt x="234" y="21616"/>
                    <a:pt x="434" y="20248"/>
                  </a:cubicBezTo>
                  <a:cubicBezTo>
                    <a:pt x="834" y="17546"/>
                    <a:pt x="1435" y="13677"/>
                    <a:pt x="3503" y="10008"/>
                  </a:cubicBezTo>
                  <a:cubicBezTo>
                    <a:pt x="5271" y="6872"/>
                    <a:pt x="7739" y="4203"/>
                    <a:pt x="10708" y="2169"/>
                  </a:cubicBezTo>
                  <a:cubicBezTo>
                    <a:pt x="11275" y="1768"/>
                    <a:pt x="11775" y="1435"/>
                    <a:pt x="12276" y="1168"/>
                  </a:cubicBezTo>
                  <a:cubicBezTo>
                    <a:pt x="12776" y="934"/>
                    <a:pt x="13176" y="701"/>
                    <a:pt x="13543" y="534"/>
                  </a:cubicBezTo>
                  <a:lnTo>
                    <a:pt x="14344" y="134"/>
                  </a:lnTo>
                  <a:cubicBezTo>
                    <a:pt x="14444" y="101"/>
                    <a:pt x="14511" y="67"/>
                    <a:pt x="14611" y="0"/>
                  </a:cubicBezTo>
                  <a:close/>
                  <a:moveTo>
                    <a:pt x="34" y="24385"/>
                  </a:moveTo>
                  <a:cubicBezTo>
                    <a:pt x="0" y="24485"/>
                    <a:pt x="0" y="24585"/>
                    <a:pt x="34" y="24685"/>
                  </a:cubicBezTo>
                  <a:cubicBezTo>
                    <a:pt x="34" y="24585"/>
                    <a:pt x="34" y="24485"/>
                    <a:pt x="34" y="24385"/>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0" name="Google Shape;1360;p17"/>
            <p:cNvSpPr/>
            <p:nvPr/>
          </p:nvSpPr>
          <p:spPr>
            <a:xfrm>
              <a:off x="5013750" y="4024150"/>
              <a:ext cx="378625" cy="254000"/>
            </a:xfrm>
            <a:custGeom>
              <a:avLst/>
              <a:gdLst/>
              <a:ahLst/>
              <a:cxnLst/>
              <a:rect l="l" t="t" r="r" b="b"/>
              <a:pathLst>
                <a:path w="15145" h="10160" extrusionOk="0">
                  <a:moveTo>
                    <a:pt x="14005" y="3675"/>
                  </a:moveTo>
                  <a:lnTo>
                    <a:pt x="15145" y="4104"/>
                  </a:lnTo>
                  <a:cubicBezTo>
                    <a:pt x="14802" y="3858"/>
                    <a:pt x="14412" y="3721"/>
                    <a:pt x="14005" y="3675"/>
                  </a:cubicBezTo>
                  <a:close/>
                  <a:moveTo>
                    <a:pt x="4237" y="1"/>
                  </a:moveTo>
                  <a:cubicBezTo>
                    <a:pt x="1" y="2536"/>
                    <a:pt x="34" y="4838"/>
                    <a:pt x="734" y="7039"/>
                  </a:cubicBezTo>
                  <a:cubicBezTo>
                    <a:pt x="1305" y="8831"/>
                    <a:pt x="3135" y="10159"/>
                    <a:pt x="4930" y="10159"/>
                  </a:cubicBezTo>
                  <a:cubicBezTo>
                    <a:pt x="5339" y="10159"/>
                    <a:pt x="5748" y="10090"/>
                    <a:pt x="6138" y="9941"/>
                  </a:cubicBezTo>
                  <a:cubicBezTo>
                    <a:pt x="7372" y="9474"/>
                    <a:pt x="8240" y="8407"/>
                    <a:pt x="9007" y="7339"/>
                  </a:cubicBezTo>
                  <a:cubicBezTo>
                    <a:pt x="9741" y="6272"/>
                    <a:pt x="10441" y="5138"/>
                    <a:pt x="11509" y="4404"/>
                  </a:cubicBezTo>
                  <a:cubicBezTo>
                    <a:pt x="12123" y="3948"/>
                    <a:pt x="12915" y="3657"/>
                    <a:pt x="13680" y="3657"/>
                  </a:cubicBezTo>
                  <a:cubicBezTo>
                    <a:pt x="13789" y="3657"/>
                    <a:pt x="13898" y="3663"/>
                    <a:pt x="14005" y="3675"/>
                  </a:cubicBezTo>
                  <a:lnTo>
                    <a:pt x="14005" y="3675"/>
                  </a:lnTo>
                  <a:lnTo>
                    <a:pt x="4237" y="1"/>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1" name="Google Shape;1361;p17"/>
            <p:cNvSpPr/>
            <p:nvPr/>
          </p:nvSpPr>
          <p:spPr>
            <a:xfrm>
              <a:off x="5013750" y="4024150"/>
              <a:ext cx="378625" cy="254000"/>
            </a:xfrm>
            <a:custGeom>
              <a:avLst/>
              <a:gdLst/>
              <a:ahLst/>
              <a:cxnLst/>
              <a:rect l="l" t="t" r="r" b="b"/>
              <a:pathLst>
                <a:path w="15145" h="10160" extrusionOk="0">
                  <a:moveTo>
                    <a:pt x="14005" y="3675"/>
                  </a:moveTo>
                  <a:lnTo>
                    <a:pt x="15145" y="4104"/>
                  </a:lnTo>
                  <a:cubicBezTo>
                    <a:pt x="14802" y="3858"/>
                    <a:pt x="14412" y="3721"/>
                    <a:pt x="14005" y="3675"/>
                  </a:cubicBezTo>
                  <a:close/>
                  <a:moveTo>
                    <a:pt x="4237" y="1"/>
                  </a:moveTo>
                  <a:cubicBezTo>
                    <a:pt x="1" y="2536"/>
                    <a:pt x="34" y="4838"/>
                    <a:pt x="734" y="7039"/>
                  </a:cubicBezTo>
                  <a:cubicBezTo>
                    <a:pt x="1305" y="8831"/>
                    <a:pt x="3135" y="10159"/>
                    <a:pt x="4930" y="10159"/>
                  </a:cubicBezTo>
                  <a:cubicBezTo>
                    <a:pt x="5339" y="10159"/>
                    <a:pt x="5748" y="10090"/>
                    <a:pt x="6138" y="9941"/>
                  </a:cubicBezTo>
                  <a:cubicBezTo>
                    <a:pt x="7372" y="9474"/>
                    <a:pt x="8240" y="8407"/>
                    <a:pt x="9007" y="7339"/>
                  </a:cubicBezTo>
                  <a:cubicBezTo>
                    <a:pt x="9741" y="6272"/>
                    <a:pt x="10441" y="5138"/>
                    <a:pt x="11509" y="4404"/>
                  </a:cubicBezTo>
                  <a:cubicBezTo>
                    <a:pt x="12123" y="3948"/>
                    <a:pt x="12915" y="3657"/>
                    <a:pt x="13680" y="3657"/>
                  </a:cubicBezTo>
                  <a:cubicBezTo>
                    <a:pt x="13789" y="3657"/>
                    <a:pt x="13898" y="3663"/>
                    <a:pt x="14005" y="3675"/>
                  </a:cubicBezTo>
                  <a:lnTo>
                    <a:pt x="14005" y="3675"/>
                  </a:lnTo>
                  <a:lnTo>
                    <a:pt x="4237"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2" name="Google Shape;1362;p17"/>
            <p:cNvSpPr/>
            <p:nvPr/>
          </p:nvSpPr>
          <p:spPr>
            <a:xfrm>
              <a:off x="5040425" y="3950325"/>
              <a:ext cx="517075" cy="336100"/>
            </a:xfrm>
            <a:custGeom>
              <a:avLst/>
              <a:gdLst/>
              <a:ahLst/>
              <a:cxnLst/>
              <a:rect l="l" t="t" r="r" b="b"/>
              <a:pathLst>
                <a:path w="20683" h="13444" extrusionOk="0">
                  <a:moveTo>
                    <a:pt x="13093" y="1"/>
                  </a:moveTo>
                  <a:cubicBezTo>
                    <a:pt x="12775" y="1"/>
                    <a:pt x="12457" y="8"/>
                    <a:pt x="12143" y="18"/>
                  </a:cubicBezTo>
                  <a:cubicBezTo>
                    <a:pt x="9808" y="85"/>
                    <a:pt x="7473" y="285"/>
                    <a:pt x="5305" y="1086"/>
                  </a:cubicBezTo>
                  <a:cubicBezTo>
                    <a:pt x="3137" y="1886"/>
                    <a:pt x="935" y="3621"/>
                    <a:pt x="1" y="5722"/>
                  </a:cubicBezTo>
                  <a:cubicBezTo>
                    <a:pt x="751" y="4700"/>
                    <a:pt x="2258" y="4158"/>
                    <a:pt x="3681" y="4158"/>
                  </a:cubicBezTo>
                  <a:cubicBezTo>
                    <a:pt x="4347" y="4158"/>
                    <a:pt x="4995" y="4277"/>
                    <a:pt x="5538" y="4522"/>
                  </a:cubicBezTo>
                  <a:cubicBezTo>
                    <a:pt x="7273" y="5289"/>
                    <a:pt x="8540" y="6790"/>
                    <a:pt x="9675" y="8291"/>
                  </a:cubicBezTo>
                  <a:cubicBezTo>
                    <a:pt x="10809" y="9792"/>
                    <a:pt x="11876" y="11393"/>
                    <a:pt x="13444" y="12461"/>
                  </a:cubicBezTo>
                  <a:cubicBezTo>
                    <a:pt x="14363" y="13067"/>
                    <a:pt x="15499" y="13443"/>
                    <a:pt x="16592" y="13443"/>
                  </a:cubicBezTo>
                  <a:cubicBezTo>
                    <a:pt x="17363" y="13443"/>
                    <a:pt x="18113" y="13256"/>
                    <a:pt x="18748" y="12827"/>
                  </a:cubicBezTo>
                  <a:cubicBezTo>
                    <a:pt x="19748" y="12060"/>
                    <a:pt x="20416" y="10926"/>
                    <a:pt x="20549" y="9692"/>
                  </a:cubicBezTo>
                  <a:cubicBezTo>
                    <a:pt x="20682" y="8458"/>
                    <a:pt x="20616" y="7223"/>
                    <a:pt x="20315" y="6023"/>
                  </a:cubicBezTo>
                  <a:cubicBezTo>
                    <a:pt x="19949" y="4255"/>
                    <a:pt x="19348" y="2387"/>
                    <a:pt x="17914" y="1286"/>
                  </a:cubicBezTo>
                  <a:cubicBezTo>
                    <a:pt x="16588" y="214"/>
                    <a:pt x="14833" y="1"/>
                    <a:pt x="13093"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3" name="Google Shape;1363;p17"/>
            <p:cNvSpPr/>
            <p:nvPr/>
          </p:nvSpPr>
          <p:spPr>
            <a:xfrm>
              <a:off x="5251425" y="3962450"/>
              <a:ext cx="272725" cy="794750"/>
            </a:xfrm>
            <a:custGeom>
              <a:avLst/>
              <a:gdLst/>
              <a:ahLst/>
              <a:cxnLst/>
              <a:rect l="l" t="t" r="r" b="b"/>
              <a:pathLst>
                <a:path w="10909" h="31790" extrusionOk="0">
                  <a:moveTo>
                    <a:pt x="0" y="0"/>
                  </a:moveTo>
                  <a:lnTo>
                    <a:pt x="100" y="34"/>
                  </a:lnTo>
                  <a:lnTo>
                    <a:pt x="367" y="134"/>
                  </a:lnTo>
                  <a:lnTo>
                    <a:pt x="768" y="301"/>
                  </a:lnTo>
                  <a:cubicBezTo>
                    <a:pt x="934" y="367"/>
                    <a:pt x="1101" y="434"/>
                    <a:pt x="1301" y="534"/>
                  </a:cubicBezTo>
                  <a:cubicBezTo>
                    <a:pt x="2469" y="1101"/>
                    <a:pt x="3536" y="1835"/>
                    <a:pt x="4470" y="2702"/>
                  </a:cubicBezTo>
                  <a:cubicBezTo>
                    <a:pt x="5104" y="3303"/>
                    <a:pt x="5704" y="3936"/>
                    <a:pt x="6271" y="4637"/>
                  </a:cubicBezTo>
                  <a:cubicBezTo>
                    <a:pt x="7539" y="6372"/>
                    <a:pt x="8540" y="8273"/>
                    <a:pt x="9174" y="10308"/>
                  </a:cubicBezTo>
                  <a:cubicBezTo>
                    <a:pt x="9507" y="11475"/>
                    <a:pt x="9741" y="12643"/>
                    <a:pt x="9907" y="13844"/>
                  </a:cubicBezTo>
                  <a:cubicBezTo>
                    <a:pt x="10241" y="16312"/>
                    <a:pt x="10374" y="18680"/>
                    <a:pt x="10508" y="20815"/>
                  </a:cubicBezTo>
                  <a:cubicBezTo>
                    <a:pt x="10608" y="22950"/>
                    <a:pt x="10708" y="24918"/>
                    <a:pt x="10741" y="26519"/>
                  </a:cubicBezTo>
                  <a:cubicBezTo>
                    <a:pt x="10775" y="28120"/>
                    <a:pt x="10808" y="29455"/>
                    <a:pt x="10841" y="30389"/>
                  </a:cubicBezTo>
                  <a:cubicBezTo>
                    <a:pt x="10875" y="30822"/>
                    <a:pt x="10875" y="31156"/>
                    <a:pt x="10875" y="31423"/>
                  </a:cubicBezTo>
                  <a:lnTo>
                    <a:pt x="10875" y="31690"/>
                  </a:lnTo>
                  <a:cubicBezTo>
                    <a:pt x="10875" y="31723"/>
                    <a:pt x="10875" y="31756"/>
                    <a:pt x="10875" y="31790"/>
                  </a:cubicBezTo>
                  <a:cubicBezTo>
                    <a:pt x="10875" y="31790"/>
                    <a:pt x="10908" y="31756"/>
                    <a:pt x="10908" y="31690"/>
                  </a:cubicBezTo>
                  <a:lnTo>
                    <a:pt x="10908" y="31423"/>
                  </a:lnTo>
                  <a:lnTo>
                    <a:pt x="10908" y="30355"/>
                  </a:lnTo>
                  <a:cubicBezTo>
                    <a:pt x="10908" y="29455"/>
                    <a:pt x="10875" y="28154"/>
                    <a:pt x="10841" y="26519"/>
                  </a:cubicBezTo>
                  <a:cubicBezTo>
                    <a:pt x="10808" y="24885"/>
                    <a:pt x="10775" y="22950"/>
                    <a:pt x="10641" y="20815"/>
                  </a:cubicBezTo>
                  <a:cubicBezTo>
                    <a:pt x="10541" y="18647"/>
                    <a:pt x="10374" y="16279"/>
                    <a:pt x="10074" y="13810"/>
                  </a:cubicBezTo>
                  <a:cubicBezTo>
                    <a:pt x="9907" y="12609"/>
                    <a:pt x="9674" y="11408"/>
                    <a:pt x="9340" y="10241"/>
                  </a:cubicBezTo>
                  <a:cubicBezTo>
                    <a:pt x="9007" y="9174"/>
                    <a:pt x="8573" y="8139"/>
                    <a:pt x="8039" y="7139"/>
                  </a:cubicBezTo>
                  <a:cubicBezTo>
                    <a:pt x="7539" y="6238"/>
                    <a:pt x="7005" y="5371"/>
                    <a:pt x="6372" y="4570"/>
                  </a:cubicBezTo>
                  <a:cubicBezTo>
                    <a:pt x="5804" y="3836"/>
                    <a:pt x="5204" y="3203"/>
                    <a:pt x="4570" y="2602"/>
                  </a:cubicBezTo>
                  <a:cubicBezTo>
                    <a:pt x="3603" y="1735"/>
                    <a:pt x="2502" y="1001"/>
                    <a:pt x="1335" y="467"/>
                  </a:cubicBezTo>
                  <a:cubicBezTo>
                    <a:pt x="1134" y="401"/>
                    <a:pt x="934" y="301"/>
                    <a:pt x="768" y="234"/>
                  </a:cubicBezTo>
                  <a:lnTo>
                    <a:pt x="367" y="100"/>
                  </a:lnTo>
                  <a:lnTo>
                    <a:pt x="100" y="0"/>
                  </a:ln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4" name="Google Shape;1364;p17"/>
            <p:cNvSpPr/>
            <p:nvPr/>
          </p:nvSpPr>
          <p:spPr>
            <a:xfrm>
              <a:off x="5540800" y="3643050"/>
              <a:ext cx="175975" cy="1161700"/>
            </a:xfrm>
            <a:custGeom>
              <a:avLst/>
              <a:gdLst/>
              <a:ahLst/>
              <a:cxnLst/>
              <a:rect l="l" t="t" r="r" b="b"/>
              <a:pathLst>
                <a:path w="7039" h="46468" extrusionOk="0">
                  <a:moveTo>
                    <a:pt x="6438" y="1"/>
                  </a:moveTo>
                  <a:lnTo>
                    <a:pt x="6438" y="367"/>
                  </a:lnTo>
                  <a:cubicBezTo>
                    <a:pt x="6438" y="701"/>
                    <a:pt x="6472" y="1168"/>
                    <a:pt x="6505" y="1768"/>
                  </a:cubicBezTo>
                  <a:cubicBezTo>
                    <a:pt x="6572" y="2969"/>
                    <a:pt x="6705" y="4704"/>
                    <a:pt x="6772" y="6839"/>
                  </a:cubicBezTo>
                  <a:cubicBezTo>
                    <a:pt x="6872" y="9341"/>
                    <a:pt x="6838" y="11876"/>
                    <a:pt x="6638" y="14377"/>
                  </a:cubicBezTo>
                  <a:cubicBezTo>
                    <a:pt x="6505" y="15879"/>
                    <a:pt x="6305" y="17346"/>
                    <a:pt x="6038" y="18814"/>
                  </a:cubicBezTo>
                  <a:cubicBezTo>
                    <a:pt x="5738" y="20348"/>
                    <a:pt x="5337" y="21916"/>
                    <a:pt x="4837" y="23417"/>
                  </a:cubicBezTo>
                  <a:cubicBezTo>
                    <a:pt x="3836" y="26553"/>
                    <a:pt x="2635" y="29455"/>
                    <a:pt x="1768" y="32190"/>
                  </a:cubicBezTo>
                  <a:cubicBezTo>
                    <a:pt x="968" y="34559"/>
                    <a:pt x="434" y="37060"/>
                    <a:pt x="167" y="39562"/>
                  </a:cubicBezTo>
                  <a:cubicBezTo>
                    <a:pt x="0" y="41263"/>
                    <a:pt x="67" y="42965"/>
                    <a:pt x="367" y="44666"/>
                  </a:cubicBezTo>
                  <a:cubicBezTo>
                    <a:pt x="462" y="45233"/>
                    <a:pt x="616" y="45799"/>
                    <a:pt x="801" y="46366"/>
                  </a:cubicBezTo>
                  <a:lnTo>
                    <a:pt x="801" y="46366"/>
                  </a:lnTo>
                  <a:cubicBezTo>
                    <a:pt x="801" y="46266"/>
                    <a:pt x="767" y="46166"/>
                    <a:pt x="734" y="46000"/>
                  </a:cubicBezTo>
                  <a:cubicBezTo>
                    <a:pt x="634" y="45700"/>
                    <a:pt x="534" y="45233"/>
                    <a:pt x="434" y="44666"/>
                  </a:cubicBezTo>
                  <a:cubicBezTo>
                    <a:pt x="167" y="42965"/>
                    <a:pt x="134" y="41263"/>
                    <a:pt x="300" y="39596"/>
                  </a:cubicBezTo>
                  <a:cubicBezTo>
                    <a:pt x="601" y="37094"/>
                    <a:pt x="1134" y="34625"/>
                    <a:pt x="1935" y="32224"/>
                  </a:cubicBezTo>
                  <a:cubicBezTo>
                    <a:pt x="2836" y="29522"/>
                    <a:pt x="4003" y="26620"/>
                    <a:pt x="5004" y="23517"/>
                  </a:cubicBezTo>
                  <a:cubicBezTo>
                    <a:pt x="5504" y="21983"/>
                    <a:pt x="5904" y="20415"/>
                    <a:pt x="6238" y="18847"/>
                  </a:cubicBezTo>
                  <a:cubicBezTo>
                    <a:pt x="6505" y="17380"/>
                    <a:pt x="6705" y="15879"/>
                    <a:pt x="6805" y="14411"/>
                  </a:cubicBezTo>
                  <a:cubicBezTo>
                    <a:pt x="7005" y="11876"/>
                    <a:pt x="7039" y="9341"/>
                    <a:pt x="6905" y="6839"/>
                  </a:cubicBezTo>
                  <a:cubicBezTo>
                    <a:pt x="6805" y="4671"/>
                    <a:pt x="6672" y="2936"/>
                    <a:pt x="6605" y="1735"/>
                  </a:cubicBezTo>
                  <a:cubicBezTo>
                    <a:pt x="6538" y="1168"/>
                    <a:pt x="6505" y="701"/>
                    <a:pt x="6472" y="367"/>
                  </a:cubicBezTo>
                  <a:cubicBezTo>
                    <a:pt x="6438" y="234"/>
                    <a:pt x="6438" y="101"/>
                    <a:pt x="6438" y="1"/>
                  </a:cubicBezTo>
                  <a:close/>
                  <a:moveTo>
                    <a:pt x="801" y="46366"/>
                  </a:moveTo>
                  <a:cubicBezTo>
                    <a:pt x="801" y="46366"/>
                    <a:pt x="801" y="46367"/>
                    <a:pt x="801" y="46367"/>
                  </a:cubicBezTo>
                  <a:cubicBezTo>
                    <a:pt x="801" y="46367"/>
                    <a:pt x="801" y="46367"/>
                    <a:pt x="801" y="46367"/>
                  </a:cubicBezTo>
                  <a:lnTo>
                    <a:pt x="801" y="46367"/>
                  </a:lnTo>
                  <a:cubicBezTo>
                    <a:pt x="801" y="46367"/>
                    <a:pt x="801" y="46367"/>
                    <a:pt x="801" y="46366"/>
                  </a:cubicBezTo>
                  <a:close/>
                  <a:moveTo>
                    <a:pt x="801" y="46367"/>
                  </a:moveTo>
                  <a:cubicBezTo>
                    <a:pt x="812" y="46401"/>
                    <a:pt x="823" y="46434"/>
                    <a:pt x="834" y="46467"/>
                  </a:cubicBezTo>
                  <a:cubicBezTo>
                    <a:pt x="834" y="46434"/>
                    <a:pt x="834" y="46401"/>
                    <a:pt x="801" y="46367"/>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5" name="Google Shape;1365;p17"/>
            <p:cNvSpPr/>
            <p:nvPr/>
          </p:nvSpPr>
          <p:spPr>
            <a:xfrm>
              <a:off x="5316475" y="4757175"/>
              <a:ext cx="507050" cy="95100"/>
            </a:xfrm>
            <a:custGeom>
              <a:avLst/>
              <a:gdLst/>
              <a:ahLst/>
              <a:cxnLst/>
              <a:rect l="l" t="t" r="r" b="b"/>
              <a:pathLst>
                <a:path w="20282" h="3804" extrusionOk="0">
                  <a:moveTo>
                    <a:pt x="0" y="1"/>
                  </a:moveTo>
                  <a:lnTo>
                    <a:pt x="467" y="3803"/>
                  </a:lnTo>
                  <a:lnTo>
                    <a:pt x="20281" y="3803"/>
                  </a:lnTo>
                  <a:lnTo>
                    <a:pt x="20281"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6" name="Google Shape;1366;p17"/>
            <p:cNvSpPr/>
            <p:nvPr/>
          </p:nvSpPr>
          <p:spPr>
            <a:xfrm>
              <a:off x="5380675" y="4841400"/>
              <a:ext cx="389475" cy="286075"/>
            </a:xfrm>
            <a:custGeom>
              <a:avLst/>
              <a:gdLst/>
              <a:ahLst/>
              <a:cxnLst/>
              <a:rect l="l" t="t" r="r" b="b"/>
              <a:pathLst>
                <a:path w="15579" h="11443" extrusionOk="0">
                  <a:moveTo>
                    <a:pt x="1" y="1"/>
                  </a:moveTo>
                  <a:lnTo>
                    <a:pt x="2502" y="11442"/>
                  </a:lnTo>
                  <a:lnTo>
                    <a:pt x="13243" y="11442"/>
                  </a:lnTo>
                  <a:lnTo>
                    <a:pt x="15578"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7" name="Google Shape;1367;p17"/>
            <p:cNvSpPr/>
            <p:nvPr/>
          </p:nvSpPr>
          <p:spPr>
            <a:xfrm>
              <a:off x="5336475" y="4848925"/>
              <a:ext cx="487050" cy="5350"/>
            </a:xfrm>
            <a:custGeom>
              <a:avLst/>
              <a:gdLst/>
              <a:ahLst/>
              <a:cxnLst/>
              <a:rect l="l" t="t" r="r" b="b"/>
              <a:pathLst>
                <a:path w="19482" h="214" extrusionOk="0">
                  <a:moveTo>
                    <a:pt x="9741" y="0"/>
                  </a:moveTo>
                  <a:cubicBezTo>
                    <a:pt x="4371" y="0"/>
                    <a:pt x="1" y="33"/>
                    <a:pt x="1" y="100"/>
                  </a:cubicBezTo>
                  <a:cubicBezTo>
                    <a:pt x="1" y="133"/>
                    <a:pt x="4371" y="200"/>
                    <a:pt x="9741" y="200"/>
                  </a:cubicBezTo>
                  <a:cubicBezTo>
                    <a:pt x="11180" y="209"/>
                    <a:pt x="12547" y="213"/>
                    <a:pt x="13778" y="213"/>
                  </a:cubicBezTo>
                  <a:cubicBezTo>
                    <a:pt x="17140" y="213"/>
                    <a:pt x="19481" y="182"/>
                    <a:pt x="19481" y="133"/>
                  </a:cubicBezTo>
                  <a:cubicBezTo>
                    <a:pt x="19481" y="100"/>
                    <a:pt x="15112" y="33"/>
                    <a:pt x="9741" y="0"/>
                  </a:cubicBez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8" name="Google Shape;1368;p17"/>
            <p:cNvSpPr/>
            <p:nvPr/>
          </p:nvSpPr>
          <p:spPr>
            <a:xfrm>
              <a:off x="5409875" y="4953875"/>
              <a:ext cx="328575" cy="41050"/>
            </a:xfrm>
            <a:custGeom>
              <a:avLst/>
              <a:gdLst/>
              <a:ahLst/>
              <a:cxnLst/>
              <a:rect l="l" t="t" r="r" b="b"/>
              <a:pathLst>
                <a:path w="13143" h="1642" extrusionOk="0">
                  <a:moveTo>
                    <a:pt x="9039" y="1"/>
                  </a:moveTo>
                  <a:cubicBezTo>
                    <a:pt x="8189" y="1"/>
                    <a:pt x="7369" y="166"/>
                    <a:pt x="6605" y="472"/>
                  </a:cubicBezTo>
                  <a:cubicBezTo>
                    <a:pt x="5671" y="772"/>
                    <a:pt x="4837" y="1139"/>
                    <a:pt x="4036" y="1339"/>
                  </a:cubicBezTo>
                  <a:cubicBezTo>
                    <a:pt x="3599" y="1444"/>
                    <a:pt x="3148" y="1496"/>
                    <a:pt x="2700" y="1496"/>
                  </a:cubicBezTo>
                  <a:cubicBezTo>
                    <a:pt x="2432" y="1496"/>
                    <a:pt x="2164" y="1477"/>
                    <a:pt x="1902" y="1439"/>
                  </a:cubicBezTo>
                  <a:cubicBezTo>
                    <a:pt x="1401" y="1373"/>
                    <a:pt x="934" y="1239"/>
                    <a:pt x="467" y="1072"/>
                  </a:cubicBezTo>
                  <a:cubicBezTo>
                    <a:pt x="167" y="906"/>
                    <a:pt x="0" y="806"/>
                    <a:pt x="0" y="806"/>
                  </a:cubicBezTo>
                  <a:lnTo>
                    <a:pt x="0" y="806"/>
                  </a:lnTo>
                  <a:cubicBezTo>
                    <a:pt x="0" y="806"/>
                    <a:pt x="34" y="839"/>
                    <a:pt x="100" y="906"/>
                  </a:cubicBezTo>
                  <a:cubicBezTo>
                    <a:pt x="200" y="972"/>
                    <a:pt x="334" y="1072"/>
                    <a:pt x="434" y="1139"/>
                  </a:cubicBezTo>
                  <a:cubicBezTo>
                    <a:pt x="901" y="1339"/>
                    <a:pt x="1368" y="1506"/>
                    <a:pt x="1868" y="1573"/>
                  </a:cubicBezTo>
                  <a:cubicBezTo>
                    <a:pt x="2189" y="1617"/>
                    <a:pt x="2515" y="1641"/>
                    <a:pt x="2840" y="1641"/>
                  </a:cubicBezTo>
                  <a:cubicBezTo>
                    <a:pt x="3259" y="1641"/>
                    <a:pt x="3675" y="1600"/>
                    <a:pt x="4070" y="1506"/>
                  </a:cubicBezTo>
                  <a:cubicBezTo>
                    <a:pt x="4904" y="1306"/>
                    <a:pt x="5738" y="972"/>
                    <a:pt x="6638" y="639"/>
                  </a:cubicBezTo>
                  <a:cubicBezTo>
                    <a:pt x="7472" y="339"/>
                    <a:pt x="8373" y="172"/>
                    <a:pt x="9273" y="172"/>
                  </a:cubicBezTo>
                  <a:cubicBezTo>
                    <a:pt x="9974" y="172"/>
                    <a:pt x="10708" y="339"/>
                    <a:pt x="11375" y="605"/>
                  </a:cubicBezTo>
                  <a:cubicBezTo>
                    <a:pt x="12009" y="839"/>
                    <a:pt x="12576" y="1173"/>
                    <a:pt x="13143" y="1606"/>
                  </a:cubicBezTo>
                  <a:cubicBezTo>
                    <a:pt x="13143" y="1573"/>
                    <a:pt x="13110" y="1539"/>
                    <a:pt x="13043" y="1506"/>
                  </a:cubicBezTo>
                  <a:cubicBezTo>
                    <a:pt x="12943" y="1406"/>
                    <a:pt x="12843" y="1306"/>
                    <a:pt x="12743" y="1239"/>
                  </a:cubicBezTo>
                  <a:cubicBezTo>
                    <a:pt x="12342" y="906"/>
                    <a:pt x="11909" y="672"/>
                    <a:pt x="11442" y="472"/>
                  </a:cubicBezTo>
                  <a:cubicBezTo>
                    <a:pt x="10741" y="172"/>
                    <a:pt x="10007" y="5"/>
                    <a:pt x="9273" y="5"/>
                  </a:cubicBezTo>
                  <a:cubicBezTo>
                    <a:pt x="9195" y="2"/>
                    <a:pt x="9117" y="1"/>
                    <a:pt x="903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9" name="Google Shape;1369;p17"/>
            <p:cNvSpPr/>
            <p:nvPr/>
          </p:nvSpPr>
          <p:spPr>
            <a:xfrm>
              <a:off x="5417375" y="4973175"/>
              <a:ext cx="316925" cy="42700"/>
            </a:xfrm>
            <a:custGeom>
              <a:avLst/>
              <a:gdLst/>
              <a:ahLst/>
              <a:cxnLst/>
              <a:rect l="l" t="t" r="r" b="b"/>
              <a:pathLst>
                <a:path w="12677" h="1708" extrusionOk="0">
                  <a:moveTo>
                    <a:pt x="8973" y="0"/>
                  </a:moveTo>
                  <a:cubicBezTo>
                    <a:pt x="8106" y="0"/>
                    <a:pt x="7206" y="134"/>
                    <a:pt x="6372" y="434"/>
                  </a:cubicBezTo>
                  <a:cubicBezTo>
                    <a:pt x="5504" y="734"/>
                    <a:pt x="4704" y="1068"/>
                    <a:pt x="3937" y="1268"/>
                  </a:cubicBezTo>
                  <a:cubicBezTo>
                    <a:pt x="3236" y="1501"/>
                    <a:pt x="2536" y="1568"/>
                    <a:pt x="1835" y="1568"/>
                  </a:cubicBezTo>
                  <a:cubicBezTo>
                    <a:pt x="1368" y="1535"/>
                    <a:pt x="901" y="1435"/>
                    <a:pt x="467" y="1234"/>
                  </a:cubicBezTo>
                  <a:cubicBezTo>
                    <a:pt x="167" y="1101"/>
                    <a:pt x="0" y="1001"/>
                    <a:pt x="0" y="1001"/>
                  </a:cubicBezTo>
                  <a:lnTo>
                    <a:pt x="0" y="1001"/>
                  </a:lnTo>
                  <a:cubicBezTo>
                    <a:pt x="0" y="1034"/>
                    <a:pt x="34" y="1068"/>
                    <a:pt x="100" y="1101"/>
                  </a:cubicBezTo>
                  <a:cubicBezTo>
                    <a:pt x="201" y="1168"/>
                    <a:pt x="334" y="1268"/>
                    <a:pt x="434" y="1301"/>
                  </a:cubicBezTo>
                  <a:cubicBezTo>
                    <a:pt x="868" y="1535"/>
                    <a:pt x="1335" y="1668"/>
                    <a:pt x="1835" y="1701"/>
                  </a:cubicBezTo>
                  <a:cubicBezTo>
                    <a:pt x="1926" y="1706"/>
                    <a:pt x="2017" y="1708"/>
                    <a:pt x="2108" y="1708"/>
                  </a:cubicBezTo>
                  <a:cubicBezTo>
                    <a:pt x="2725" y="1708"/>
                    <a:pt x="3360" y="1613"/>
                    <a:pt x="3970" y="1468"/>
                  </a:cubicBezTo>
                  <a:cubicBezTo>
                    <a:pt x="4737" y="1234"/>
                    <a:pt x="5571" y="901"/>
                    <a:pt x="6438" y="634"/>
                  </a:cubicBezTo>
                  <a:cubicBezTo>
                    <a:pt x="7239" y="334"/>
                    <a:pt x="8106" y="167"/>
                    <a:pt x="8973" y="167"/>
                  </a:cubicBezTo>
                  <a:cubicBezTo>
                    <a:pt x="9674" y="167"/>
                    <a:pt x="10374" y="300"/>
                    <a:pt x="11008" y="567"/>
                  </a:cubicBezTo>
                  <a:cubicBezTo>
                    <a:pt x="11609" y="834"/>
                    <a:pt x="12176" y="1168"/>
                    <a:pt x="12676" y="1568"/>
                  </a:cubicBezTo>
                  <a:cubicBezTo>
                    <a:pt x="12676" y="1568"/>
                    <a:pt x="12676" y="1535"/>
                    <a:pt x="12609" y="1468"/>
                  </a:cubicBezTo>
                  <a:cubicBezTo>
                    <a:pt x="12543" y="1401"/>
                    <a:pt x="12443" y="1335"/>
                    <a:pt x="12309" y="1234"/>
                  </a:cubicBezTo>
                  <a:cubicBezTo>
                    <a:pt x="11942" y="901"/>
                    <a:pt x="11509" y="667"/>
                    <a:pt x="11075" y="467"/>
                  </a:cubicBezTo>
                  <a:cubicBezTo>
                    <a:pt x="10408" y="167"/>
                    <a:pt x="9707" y="34"/>
                    <a:pt x="897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0" name="Google Shape;1370;p17"/>
            <p:cNvSpPr/>
            <p:nvPr/>
          </p:nvSpPr>
          <p:spPr>
            <a:xfrm>
              <a:off x="5404025" y="4930650"/>
              <a:ext cx="339450" cy="44200"/>
            </a:xfrm>
            <a:custGeom>
              <a:avLst/>
              <a:gdLst/>
              <a:ahLst/>
              <a:cxnLst/>
              <a:rect l="l" t="t" r="r" b="b"/>
              <a:pathLst>
                <a:path w="13578" h="1768" extrusionOk="0">
                  <a:moveTo>
                    <a:pt x="9608" y="0"/>
                  </a:moveTo>
                  <a:cubicBezTo>
                    <a:pt x="8674" y="0"/>
                    <a:pt x="7706" y="133"/>
                    <a:pt x="6839" y="500"/>
                  </a:cubicBezTo>
                  <a:cubicBezTo>
                    <a:pt x="5972" y="834"/>
                    <a:pt x="5104" y="1134"/>
                    <a:pt x="4204" y="1368"/>
                  </a:cubicBezTo>
                  <a:cubicBezTo>
                    <a:pt x="3810" y="1439"/>
                    <a:pt x="3408" y="1472"/>
                    <a:pt x="3005" y="1472"/>
                  </a:cubicBezTo>
                  <a:cubicBezTo>
                    <a:pt x="2657" y="1472"/>
                    <a:pt x="2309" y="1447"/>
                    <a:pt x="1969" y="1401"/>
                  </a:cubicBezTo>
                  <a:cubicBezTo>
                    <a:pt x="1468" y="1334"/>
                    <a:pt x="968" y="1201"/>
                    <a:pt x="501" y="1001"/>
                  </a:cubicBezTo>
                  <a:cubicBezTo>
                    <a:pt x="168" y="834"/>
                    <a:pt x="1" y="734"/>
                    <a:pt x="1" y="734"/>
                  </a:cubicBezTo>
                  <a:lnTo>
                    <a:pt x="1" y="734"/>
                  </a:lnTo>
                  <a:cubicBezTo>
                    <a:pt x="1" y="734"/>
                    <a:pt x="34" y="767"/>
                    <a:pt x="134" y="834"/>
                  </a:cubicBezTo>
                  <a:cubicBezTo>
                    <a:pt x="234" y="901"/>
                    <a:pt x="334" y="1001"/>
                    <a:pt x="468" y="1067"/>
                  </a:cubicBezTo>
                  <a:cubicBezTo>
                    <a:pt x="935" y="1268"/>
                    <a:pt x="1435" y="1434"/>
                    <a:pt x="1935" y="1534"/>
                  </a:cubicBezTo>
                  <a:cubicBezTo>
                    <a:pt x="2319" y="1601"/>
                    <a:pt x="2703" y="1635"/>
                    <a:pt x="3086" y="1635"/>
                  </a:cubicBezTo>
                  <a:cubicBezTo>
                    <a:pt x="3470" y="1635"/>
                    <a:pt x="3853" y="1601"/>
                    <a:pt x="4237" y="1534"/>
                  </a:cubicBezTo>
                  <a:cubicBezTo>
                    <a:pt x="5138" y="1301"/>
                    <a:pt x="6038" y="1001"/>
                    <a:pt x="6906" y="667"/>
                  </a:cubicBezTo>
                  <a:cubicBezTo>
                    <a:pt x="7740" y="334"/>
                    <a:pt x="8674" y="167"/>
                    <a:pt x="9574" y="167"/>
                  </a:cubicBezTo>
                  <a:cubicBezTo>
                    <a:pt x="10341" y="234"/>
                    <a:pt x="11075" y="400"/>
                    <a:pt x="11776" y="701"/>
                  </a:cubicBezTo>
                  <a:cubicBezTo>
                    <a:pt x="12410" y="967"/>
                    <a:pt x="13010" y="1334"/>
                    <a:pt x="13544" y="1768"/>
                  </a:cubicBezTo>
                  <a:cubicBezTo>
                    <a:pt x="13577" y="1768"/>
                    <a:pt x="13544" y="1735"/>
                    <a:pt x="13477" y="1668"/>
                  </a:cubicBezTo>
                  <a:cubicBezTo>
                    <a:pt x="13344" y="1568"/>
                    <a:pt x="13243" y="1468"/>
                    <a:pt x="13143" y="1401"/>
                  </a:cubicBezTo>
                  <a:cubicBezTo>
                    <a:pt x="12109" y="600"/>
                    <a:pt x="10875" y="133"/>
                    <a:pt x="960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1" name="Google Shape;1371;p17"/>
            <p:cNvSpPr/>
            <p:nvPr/>
          </p:nvSpPr>
          <p:spPr>
            <a:xfrm>
              <a:off x="5329800" y="4850575"/>
              <a:ext cx="497900" cy="5025"/>
            </a:xfrm>
            <a:custGeom>
              <a:avLst/>
              <a:gdLst/>
              <a:ahLst/>
              <a:cxnLst/>
              <a:rect l="l" t="t" r="r" b="b"/>
              <a:pathLst>
                <a:path w="19916" h="201" extrusionOk="0">
                  <a:moveTo>
                    <a:pt x="9941" y="1"/>
                  </a:moveTo>
                  <a:cubicBezTo>
                    <a:pt x="4471" y="1"/>
                    <a:pt x="1" y="34"/>
                    <a:pt x="1" y="101"/>
                  </a:cubicBezTo>
                  <a:cubicBezTo>
                    <a:pt x="1" y="134"/>
                    <a:pt x="4471" y="201"/>
                    <a:pt x="9941" y="201"/>
                  </a:cubicBezTo>
                  <a:cubicBezTo>
                    <a:pt x="15445" y="201"/>
                    <a:pt x="19915" y="134"/>
                    <a:pt x="19915" y="101"/>
                  </a:cubicBezTo>
                  <a:cubicBezTo>
                    <a:pt x="19915" y="34"/>
                    <a:pt x="15445" y="1"/>
                    <a:pt x="994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2" name="Google Shape;1372;p17"/>
            <p:cNvSpPr/>
            <p:nvPr/>
          </p:nvSpPr>
          <p:spPr>
            <a:xfrm>
              <a:off x="2024125" y="4480125"/>
              <a:ext cx="143450" cy="280300"/>
            </a:xfrm>
            <a:custGeom>
              <a:avLst/>
              <a:gdLst/>
              <a:ahLst/>
              <a:cxnLst/>
              <a:rect l="l" t="t" r="r" b="b"/>
              <a:pathLst>
                <a:path w="5738" h="11212" extrusionOk="0">
                  <a:moveTo>
                    <a:pt x="3302" y="1"/>
                  </a:moveTo>
                  <a:cubicBezTo>
                    <a:pt x="3181" y="1"/>
                    <a:pt x="3058" y="14"/>
                    <a:pt x="2936" y="41"/>
                  </a:cubicBezTo>
                  <a:cubicBezTo>
                    <a:pt x="2235" y="208"/>
                    <a:pt x="1801" y="909"/>
                    <a:pt x="1468" y="1543"/>
                  </a:cubicBezTo>
                  <a:cubicBezTo>
                    <a:pt x="534" y="3477"/>
                    <a:pt x="67" y="5579"/>
                    <a:pt x="67" y="7714"/>
                  </a:cubicBezTo>
                  <a:cubicBezTo>
                    <a:pt x="0" y="8681"/>
                    <a:pt x="234" y="9682"/>
                    <a:pt x="734" y="10549"/>
                  </a:cubicBezTo>
                  <a:lnTo>
                    <a:pt x="701" y="10549"/>
                  </a:lnTo>
                  <a:cubicBezTo>
                    <a:pt x="1039" y="11026"/>
                    <a:pt x="1512" y="11212"/>
                    <a:pt x="1989" y="11212"/>
                  </a:cubicBezTo>
                  <a:cubicBezTo>
                    <a:pt x="2547" y="11212"/>
                    <a:pt x="3110" y="10957"/>
                    <a:pt x="3469" y="10616"/>
                  </a:cubicBezTo>
                  <a:cubicBezTo>
                    <a:pt x="4103" y="9982"/>
                    <a:pt x="4370" y="9081"/>
                    <a:pt x="4603" y="8247"/>
                  </a:cubicBezTo>
                  <a:cubicBezTo>
                    <a:pt x="5171" y="6279"/>
                    <a:pt x="5738" y="4211"/>
                    <a:pt x="5337" y="2210"/>
                  </a:cubicBezTo>
                  <a:cubicBezTo>
                    <a:pt x="5237" y="1609"/>
                    <a:pt x="4970" y="1042"/>
                    <a:pt x="4570" y="575"/>
                  </a:cubicBezTo>
                  <a:cubicBezTo>
                    <a:pt x="4225" y="204"/>
                    <a:pt x="3774" y="1"/>
                    <a:pt x="3302"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3" name="Google Shape;1373;p17"/>
            <p:cNvSpPr/>
            <p:nvPr/>
          </p:nvSpPr>
          <p:spPr>
            <a:xfrm>
              <a:off x="2024125" y="4480125"/>
              <a:ext cx="143450" cy="280300"/>
            </a:xfrm>
            <a:custGeom>
              <a:avLst/>
              <a:gdLst/>
              <a:ahLst/>
              <a:cxnLst/>
              <a:rect l="l" t="t" r="r" b="b"/>
              <a:pathLst>
                <a:path w="5738" h="11212" extrusionOk="0">
                  <a:moveTo>
                    <a:pt x="3302" y="1"/>
                  </a:moveTo>
                  <a:cubicBezTo>
                    <a:pt x="3181" y="1"/>
                    <a:pt x="3058" y="14"/>
                    <a:pt x="2936" y="41"/>
                  </a:cubicBezTo>
                  <a:cubicBezTo>
                    <a:pt x="2235" y="208"/>
                    <a:pt x="1801" y="909"/>
                    <a:pt x="1468" y="1543"/>
                  </a:cubicBezTo>
                  <a:cubicBezTo>
                    <a:pt x="534" y="3477"/>
                    <a:pt x="67" y="5579"/>
                    <a:pt x="67" y="7714"/>
                  </a:cubicBezTo>
                  <a:cubicBezTo>
                    <a:pt x="0" y="8681"/>
                    <a:pt x="234" y="9682"/>
                    <a:pt x="734" y="10549"/>
                  </a:cubicBezTo>
                  <a:lnTo>
                    <a:pt x="701" y="10549"/>
                  </a:lnTo>
                  <a:cubicBezTo>
                    <a:pt x="1039" y="11026"/>
                    <a:pt x="1512" y="11212"/>
                    <a:pt x="1989" y="11212"/>
                  </a:cubicBezTo>
                  <a:cubicBezTo>
                    <a:pt x="2547" y="11212"/>
                    <a:pt x="3110" y="10957"/>
                    <a:pt x="3469" y="10616"/>
                  </a:cubicBezTo>
                  <a:cubicBezTo>
                    <a:pt x="4103" y="9982"/>
                    <a:pt x="4370" y="9081"/>
                    <a:pt x="4603" y="8247"/>
                  </a:cubicBezTo>
                  <a:cubicBezTo>
                    <a:pt x="5171" y="6279"/>
                    <a:pt x="5738" y="4211"/>
                    <a:pt x="5337" y="2210"/>
                  </a:cubicBezTo>
                  <a:cubicBezTo>
                    <a:pt x="5237" y="1609"/>
                    <a:pt x="4970" y="1042"/>
                    <a:pt x="4570" y="575"/>
                  </a:cubicBezTo>
                  <a:cubicBezTo>
                    <a:pt x="4225" y="204"/>
                    <a:pt x="3774" y="1"/>
                    <a:pt x="3302"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4" name="Google Shape;1374;p17"/>
            <p:cNvSpPr/>
            <p:nvPr/>
          </p:nvSpPr>
          <p:spPr>
            <a:xfrm>
              <a:off x="2071650" y="4858325"/>
              <a:ext cx="194325" cy="117400"/>
            </a:xfrm>
            <a:custGeom>
              <a:avLst/>
              <a:gdLst/>
              <a:ahLst/>
              <a:cxnLst/>
              <a:rect l="l" t="t" r="r" b="b"/>
              <a:pathLst>
                <a:path w="7773" h="4696" extrusionOk="0">
                  <a:moveTo>
                    <a:pt x="4100" y="0"/>
                  </a:moveTo>
                  <a:cubicBezTo>
                    <a:pt x="3204" y="0"/>
                    <a:pt x="2306" y="201"/>
                    <a:pt x="1502" y="591"/>
                  </a:cubicBezTo>
                  <a:cubicBezTo>
                    <a:pt x="801" y="925"/>
                    <a:pt x="301" y="1592"/>
                    <a:pt x="167" y="2359"/>
                  </a:cubicBezTo>
                  <a:cubicBezTo>
                    <a:pt x="1" y="2926"/>
                    <a:pt x="67" y="3493"/>
                    <a:pt x="301" y="4027"/>
                  </a:cubicBezTo>
                  <a:cubicBezTo>
                    <a:pt x="549" y="4441"/>
                    <a:pt x="980" y="4695"/>
                    <a:pt x="1461" y="4695"/>
                  </a:cubicBezTo>
                  <a:cubicBezTo>
                    <a:pt x="1562" y="4695"/>
                    <a:pt x="1665" y="4684"/>
                    <a:pt x="1768" y="4661"/>
                  </a:cubicBezTo>
                  <a:cubicBezTo>
                    <a:pt x="2302" y="4494"/>
                    <a:pt x="2602" y="3894"/>
                    <a:pt x="3069" y="3560"/>
                  </a:cubicBezTo>
                  <a:cubicBezTo>
                    <a:pt x="3550" y="3200"/>
                    <a:pt x="4150" y="3128"/>
                    <a:pt x="4770" y="3128"/>
                  </a:cubicBezTo>
                  <a:cubicBezTo>
                    <a:pt x="5183" y="3128"/>
                    <a:pt x="5605" y="3160"/>
                    <a:pt x="6005" y="3160"/>
                  </a:cubicBezTo>
                  <a:cubicBezTo>
                    <a:pt x="6059" y="3164"/>
                    <a:pt x="6113" y="3166"/>
                    <a:pt x="6167" y="3166"/>
                  </a:cubicBezTo>
                  <a:cubicBezTo>
                    <a:pt x="6545" y="3166"/>
                    <a:pt x="6914" y="3064"/>
                    <a:pt x="7206" y="2860"/>
                  </a:cubicBezTo>
                  <a:cubicBezTo>
                    <a:pt x="7773" y="2393"/>
                    <a:pt x="7673" y="1492"/>
                    <a:pt x="7206" y="958"/>
                  </a:cubicBezTo>
                  <a:cubicBezTo>
                    <a:pt x="6705" y="458"/>
                    <a:pt x="6038" y="191"/>
                    <a:pt x="5304" y="124"/>
                  </a:cubicBezTo>
                  <a:cubicBezTo>
                    <a:pt x="4910" y="41"/>
                    <a:pt x="4505" y="0"/>
                    <a:pt x="4100" y="0"/>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5" name="Google Shape;1375;p17"/>
            <p:cNvSpPr/>
            <p:nvPr/>
          </p:nvSpPr>
          <p:spPr>
            <a:xfrm>
              <a:off x="1782275" y="4561875"/>
              <a:ext cx="234100" cy="231675"/>
            </a:xfrm>
            <a:custGeom>
              <a:avLst/>
              <a:gdLst/>
              <a:ahLst/>
              <a:cxnLst/>
              <a:rect l="l" t="t" r="r" b="b"/>
              <a:pathLst>
                <a:path w="9364" h="9267" extrusionOk="0">
                  <a:moveTo>
                    <a:pt x="8540" y="8613"/>
                  </a:moveTo>
                  <a:lnTo>
                    <a:pt x="8527" y="8630"/>
                  </a:lnTo>
                  <a:lnTo>
                    <a:pt x="8527" y="8630"/>
                  </a:lnTo>
                  <a:cubicBezTo>
                    <a:pt x="8532" y="8625"/>
                    <a:pt x="8536" y="8619"/>
                    <a:pt x="8540" y="8613"/>
                  </a:cubicBezTo>
                  <a:close/>
                  <a:moveTo>
                    <a:pt x="8527" y="8630"/>
                  </a:moveTo>
                  <a:lnTo>
                    <a:pt x="8527" y="8630"/>
                  </a:lnTo>
                  <a:cubicBezTo>
                    <a:pt x="8519" y="8642"/>
                    <a:pt x="8510" y="8653"/>
                    <a:pt x="8501" y="8664"/>
                  </a:cubicBezTo>
                  <a:lnTo>
                    <a:pt x="8501" y="8664"/>
                  </a:lnTo>
                  <a:cubicBezTo>
                    <a:pt x="8489" y="8681"/>
                    <a:pt x="8476" y="8698"/>
                    <a:pt x="8464" y="8715"/>
                  </a:cubicBezTo>
                  <a:lnTo>
                    <a:pt x="8464" y="8715"/>
                  </a:lnTo>
                  <a:lnTo>
                    <a:pt x="8527" y="8630"/>
                  </a:lnTo>
                  <a:close/>
                  <a:moveTo>
                    <a:pt x="8464" y="8715"/>
                  </a:moveTo>
                  <a:lnTo>
                    <a:pt x="8440" y="8747"/>
                  </a:lnTo>
                  <a:cubicBezTo>
                    <a:pt x="8448" y="8736"/>
                    <a:pt x="8456" y="8725"/>
                    <a:pt x="8464" y="8715"/>
                  </a:cubicBezTo>
                  <a:close/>
                  <a:moveTo>
                    <a:pt x="1950" y="1"/>
                  </a:moveTo>
                  <a:cubicBezTo>
                    <a:pt x="1879" y="1"/>
                    <a:pt x="1807" y="3"/>
                    <a:pt x="1735" y="7"/>
                  </a:cubicBezTo>
                  <a:cubicBezTo>
                    <a:pt x="1168" y="41"/>
                    <a:pt x="668" y="341"/>
                    <a:pt x="368" y="841"/>
                  </a:cubicBezTo>
                  <a:cubicBezTo>
                    <a:pt x="1" y="1575"/>
                    <a:pt x="368" y="2442"/>
                    <a:pt x="768" y="3176"/>
                  </a:cubicBezTo>
                  <a:cubicBezTo>
                    <a:pt x="1468" y="4410"/>
                    <a:pt x="2236" y="5611"/>
                    <a:pt x="3136" y="6779"/>
                  </a:cubicBezTo>
                  <a:cubicBezTo>
                    <a:pt x="3837" y="7679"/>
                    <a:pt x="4671" y="8580"/>
                    <a:pt x="5738" y="9014"/>
                  </a:cubicBezTo>
                  <a:cubicBezTo>
                    <a:pt x="6184" y="9176"/>
                    <a:pt x="6635" y="9267"/>
                    <a:pt x="7051" y="9267"/>
                  </a:cubicBezTo>
                  <a:cubicBezTo>
                    <a:pt x="7641" y="9267"/>
                    <a:pt x="8162" y="9084"/>
                    <a:pt x="8501" y="8664"/>
                  </a:cubicBezTo>
                  <a:lnTo>
                    <a:pt x="8501" y="8664"/>
                  </a:lnTo>
                  <a:cubicBezTo>
                    <a:pt x="9185" y="7708"/>
                    <a:pt x="9364" y="6479"/>
                    <a:pt x="9007" y="5344"/>
                  </a:cubicBezTo>
                  <a:cubicBezTo>
                    <a:pt x="8607" y="4210"/>
                    <a:pt x="7906" y="3176"/>
                    <a:pt x="6972" y="2409"/>
                  </a:cubicBezTo>
                  <a:cubicBezTo>
                    <a:pt x="5938" y="1475"/>
                    <a:pt x="4704" y="741"/>
                    <a:pt x="3370" y="274"/>
                  </a:cubicBezTo>
                  <a:cubicBezTo>
                    <a:pt x="2904" y="99"/>
                    <a:pt x="2438" y="1"/>
                    <a:pt x="1950"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6" name="Google Shape;1376;p17"/>
            <p:cNvSpPr/>
            <p:nvPr/>
          </p:nvSpPr>
          <p:spPr>
            <a:xfrm>
              <a:off x="2039950" y="4893950"/>
              <a:ext cx="133475" cy="234350"/>
            </a:xfrm>
            <a:custGeom>
              <a:avLst/>
              <a:gdLst/>
              <a:ahLst/>
              <a:cxnLst/>
              <a:rect l="l" t="t" r="r" b="b"/>
              <a:pathLst>
                <a:path w="5339" h="9374" extrusionOk="0">
                  <a:moveTo>
                    <a:pt x="4871" y="0"/>
                  </a:moveTo>
                  <a:cubicBezTo>
                    <a:pt x="4437" y="34"/>
                    <a:pt x="4004" y="134"/>
                    <a:pt x="3637" y="334"/>
                  </a:cubicBezTo>
                  <a:cubicBezTo>
                    <a:pt x="3036" y="601"/>
                    <a:pt x="2536" y="1001"/>
                    <a:pt x="2136" y="1501"/>
                  </a:cubicBezTo>
                  <a:cubicBezTo>
                    <a:pt x="1669" y="2135"/>
                    <a:pt x="1269" y="2802"/>
                    <a:pt x="968" y="3536"/>
                  </a:cubicBezTo>
                  <a:cubicBezTo>
                    <a:pt x="701" y="4237"/>
                    <a:pt x="468" y="5004"/>
                    <a:pt x="301" y="5738"/>
                  </a:cubicBezTo>
                  <a:cubicBezTo>
                    <a:pt x="201" y="6372"/>
                    <a:pt x="101" y="7005"/>
                    <a:pt x="68" y="7639"/>
                  </a:cubicBezTo>
                  <a:cubicBezTo>
                    <a:pt x="34" y="8173"/>
                    <a:pt x="1" y="8606"/>
                    <a:pt x="1" y="8873"/>
                  </a:cubicBezTo>
                  <a:cubicBezTo>
                    <a:pt x="1" y="9040"/>
                    <a:pt x="1" y="9207"/>
                    <a:pt x="34" y="9374"/>
                  </a:cubicBezTo>
                  <a:cubicBezTo>
                    <a:pt x="68" y="9207"/>
                    <a:pt x="101" y="9040"/>
                    <a:pt x="101" y="8907"/>
                  </a:cubicBezTo>
                  <a:cubicBezTo>
                    <a:pt x="134" y="8573"/>
                    <a:pt x="168" y="8139"/>
                    <a:pt x="234" y="7639"/>
                  </a:cubicBezTo>
                  <a:cubicBezTo>
                    <a:pt x="268" y="7005"/>
                    <a:pt x="368" y="6405"/>
                    <a:pt x="501" y="5804"/>
                  </a:cubicBezTo>
                  <a:cubicBezTo>
                    <a:pt x="668" y="5037"/>
                    <a:pt x="902" y="4303"/>
                    <a:pt x="1168" y="3603"/>
                  </a:cubicBezTo>
                  <a:cubicBezTo>
                    <a:pt x="1435" y="2902"/>
                    <a:pt x="1836" y="2235"/>
                    <a:pt x="2303" y="1635"/>
                  </a:cubicBezTo>
                  <a:cubicBezTo>
                    <a:pt x="2670" y="1134"/>
                    <a:pt x="3137" y="734"/>
                    <a:pt x="3704" y="434"/>
                  </a:cubicBezTo>
                  <a:cubicBezTo>
                    <a:pt x="4071" y="267"/>
                    <a:pt x="4471" y="134"/>
                    <a:pt x="4871" y="67"/>
                  </a:cubicBezTo>
                  <a:cubicBezTo>
                    <a:pt x="5038" y="67"/>
                    <a:pt x="5205" y="34"/>
                    <a:pt x="5338"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7" name="Google Shape;1377;p17"/>
            <p:cNvSpPr/>
            <p:nvPr/>
          </p:nvSpPr>
          <p:spPr>
            <a:xfrm>
              <a:off x="2039950" y="4582050"/>
              <a:ext cx="61750" cy="521225"/>
            </a:xfrm>
            <a:custGeom>
              <a:avLst/>
              <a:gdLst/>
              <a:ahLst/>
              <a:cxnLst/>
              <a:rect l="l" t="t" r="r" b="b"/>
              <a:pathLst>
                <a:path w="2470" h="20849" extrusionOk="0">
                  <a:moveTo>
                    <a:pt x="2469" y="1"/>
                  </a:moveTo>
                  <a:lnTo>
                    <a:pt x="2469" y="1"/>
                  </a:lnTo>
                  <a:cubicBezTo>
                    <a:pt x="2436" y="67"/>
                    <a:pt x="2436" y="134"/>
                    <a:pt x="2403" y="201"/>
                  </a:cubicBezTo>
                  <a:cubicBezTo>
                    <a:pt x="2369" y="368"/>
                    <a:pt x="2303" y="568"/>
                    <a:pt x="2236" y="801"/>
                  </a:cubicBezTo>
                  <a:cubicBezTo>
                    <a:pt x="2169" y="1035"/>
                    <a:pt x="2069" y="1368"/>
                    <a:pt x="1969" y="1735"/>
                  </a:cubicBezTo>
                  <a:cubicBezTo>
                    <a:pt x="1869" y="2102"/>
                    <a:pt x="1769" y="2536"/>
                    <a:pt x="1669" y="2970"/>
                  </a:cubicBezTo>
                  <a:cubicBezTo>
                    <a:pt x="1135" y="5405"/>
                    <a:pt x="768" y="7873"/>
                    <a:pt x="501" y="10341"/>
                  </a:cubicBezTo>
                  <a:cubicBezTo>
                    <a:pt x="168" y="13244"/>
                    <a:pt x="34" y="15879"/>
                    <a:pt x="1" y="17780"/>
                  </a:cubicBezTo>
                  <a:cubicBezTo>
                    <a:pt x="1" y="18714"/>
                    <a:pt x="1" y="19515"/>
                    <a:pt x="34" y="20048"/>
                  </a:cubicBezTo>
                  <a:cubicBezTo>
                    <a:pt x="68" y="20282"/>
                    <a:pt x="68" y="20482"/>
                    <a:pt x="101" y="20649"/>
                  </a:cubicBezTo>
                  <a:cubicBezTo>
                    <a:pt x="101" y="20716"/>
                    <a:pt x="101" y="20782"/>
                    <a:pt x="134" y="20849"/>
                  </a:cubicBezTo>
                  <a:cubicBezTo>
                    <a:pt x="134" y="20782"/>
                    <a:pt x="134" y="20716"/>
                    <a:pt x="134" y="20649"/>
                  </a:cubicBezTo>
                  <a:lnTo>
                    <a:pt x="134" y="20048"/>
                  </a:lnTo>
                  <a:cubicBezTo>
                    <a:pt x="134" y="19515"/>
                    <a:pt x="134" y="18714"/>
                    <a:pt x="168" y="17780"/>
                  </a:cubicBezTo>
                  <a:cubicBezTo>
                    <a:pt x="201" y="15879"/>
                    <a:pt x="368" y="13244"/>
                    <a:pt x="668" y="10341"/>
                  </a:cubicBezTo>
                  <a:cubicBezTo>
                    <a:pt x="1002" y="7473"/>
                    <a:pt x="1435" y="4871"/>
                    <a:pt x="1802" y="3003"/>
                  </a:cubicBezTo>
                  <a:cubicBezTo>
                    <a:pt x="1902" y="2536"/>
                    <a:pt x="2002" y="2102"/>
                    <a:pt x="2069" y="1769"/>
                  </a:cubicBezTo>
                  <a:cubicBezTo>
                    <a:pt x="2169" y="1402"/>
                    <a:pt x="2236" y="1068"/>
                    <a:pt x="2303" y="801"/>
                  </a:cubicBezTo>
                  <a:lnTo>
                    <a:pt x="2436" y="201"/>
                  </a:lnTo>
                  <a:cubicBezTo>
                    <a:pt x="2469" y="134"/>
                    <a:pt x="2469" y="67"/>
                    <a:pt x="246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8" name="Google Shape;1378;p17"/>
            <p:cNvSpPr/>
            <p:nvPr/>
          </p:nvSpPr>
          <p:spPr>
            <a:xfrm>
              <a:off x="1873175" y="4621250"/>
              <a:ext cx="170150" cy="355275"/>
            </a:xfrm>
            <a:custGeom>
              <a:avLst/>
              <a:gdLst/>
              <a:ahLst/>
              <a:cxnLst/>
              <a:rect l="l" t="t" r="r" b="b"/>
              <a:pathLst>
                <a:path w="6806" h="14211" extrusionOk="0">
                  <a:moveTo>
                    <a:pt x="1" y="1"/>
                  </a:moveTo>
                  <a:lnTo>
                    <a:pt x="1" y="1"/>
                  </a:lnTo>
                  <a:cubicBezTo>
                    <a:pt x="634" y="468"/>
                    <a:pt x="1201" y="1001"/>
                    <a:pt x="1768" y="1568"/>
                  </a:cubicBezTo>
                  <a:cubicBezTo>
                    <a:pt x="3036" y="2969"/>
                    <a:pt x="4070" y="4604"/>
                    <a:pt x="4804" y="6372"/>
                  </a:cubicBezTo>
                  <a:cubicBezTo>
                    <a:pt x="5204" y="7339"/>
                    <a:pt x="5571" y="8340"/>
                    <a:pt x="5871" y="9341"/>
                  </a:cubicBezTo>
                  <a:cubicBezTo>
                    <a:pt x="6138" y="10275"/>
                    <a:pt x="6305" y="11142"/>
                    <a:pt x="6472" y="11842"/>
                  </a:cubicBezTo>
                  <a:cubicBezTo>
                    <a:pt x="6605" y="12576"/>
                    <a:pt x="6672" y="13177"/>
                    <a:pt x="6705" y="13577"/>
                  </a:cubicBezTo>
                  <a:cubicBezTo>
                    <a:pt x="6739" y="13777"/>
                    <a:pt x="6772" y="14011"/>
                    <a:pt x="6805" y="14211"/>
                  </a:cubicBezTo>
                  <a:cubicBezTo>
                    <a:pt x="6805" y="14011"/>
                    <a:pt x="6805" y="13777"/>
                    <a:pt x="6805" y="13577"/>
                  </a:cubicBezTo>
                  <a:cubicBezTo>
                    <a:pt x="6772" y="13143"/>
                    <a:pt x="6739" y="12576"/>
                    <a:pt x="6605" y="11842"/>
                  </a:cubicBezTo>
                  <a:cubicBezTo>
                    <a:pt x="6472" y="10975"/>
                    <a:pt x="6272" y="10141"/>
                    <a:pt x="6038" y="9307"/>
                  </a:cubicBezTo>
                  <a:cubicBezTo>
                    <a:pt x="5771" y="8273"/>
                    <a:pt x="5404" y="7272"/>
                    <a:pt x="4971" y="6305"/>
                  </a:cubicBezTo>
                  <a:cubicBezTo>
                    <a:pt x="4237" y="4504"/>
                    <a:pt x="3203" y="2869"/>
                    <a:pt x="1869" y="1468"/>
                  </a:cubicBezTo>
                  <a:cubicBezTo>
                    <a:pt x="1635" y="1235"/>
                    <a:pt x="1402" y="1001"/>
                    <a:pt x="1135" y="801"/>
                  </a:cubicBezTo>
                  <a:cubicBezTo>
                    <a:pt x="1035" y="701"/>
                    <a:pt x="935" y="601"/>
                    <a:pt x="834" y="534"/>
                  </a:cubicBezTo>
                  <a:lnTo>
                    <a:pt x="534" y="334"/>
                  </a:lnTo>
                  <a:cubicBezTo>
                    <a:pt x="367" y="201"/>
                    <a:pt x="201" y="67"/>
                    <a:pt x="1"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9" name="Google Shape;1379;p17"/>
            <p:cNvSpPr/>
            <p:nvPr/>
          </p:nvSpPr>
          <p:spPr>
            <a:xfrm>
              <a:off x="3265975" y="762650"/>
              <a:ext cx="655350" cy="650500"/>
            </a:xfrm>
            <a:custGeom>
              <a:avLst/>
              <a:gdLst/>
              <a:ahLst/>
              <a:cxnLst/>
              <a:rect l="l" t="t" r="r" b="b"/>
              <a:pathLst>
                <a:path w="26214" h="26020" extrusionOk="0">
                  <a:moveTo>
                    <a:pt x="12037" y="1"/>
                  </a:moveTo>
                  <a:lnTo>
                    <a:pt x="11403" y="34"/>
                  </a:lnTo>
                  <a:cubicBezTo>
                    <a:pt x="11136" y="67"/>
                    <a:pt x="10869" y="101"/>
                    <a:pt x="10536" y="134"/>
                  </a:cubicBezTo>
                  <a:cubicBezTo>
                    <a:pt x="10169" y="201"/>
                    <a:pt x="9802" y="268"/>
                    <a:pt x="9435" y="368"/>
                  </a:cubicBezTo>
                  <a:cubicBezTo>
                    <a:pt x="9001" y="468"/>
                    <a:pt x="8601" y="634"/>
                    <a:pt x="8201" y="801"/>
                  </a:cubicBezTo>
                  <a:cubicBezTo>
                    <a:pt x="7167" y="1168"/>
                    <a:pt x="6199" y="1702"/>
                    <a:pt x="5332" y="2369"/>
                  </a:cubicBezTo>
                  <a:cubicBezTo>
                    <a:pt x="4265" y="3170"/>
                    <a:pt x="3297" y="4170"/>
                    <a:pt x="2563" y="5304"/>
                  </a:cubicBezTo>
                  <a:cubicBezTo>
                    <a:pt x="1663" y="6605"/>
                    <a:pt x="1062" y="8040"/>
                    <a:pt x="729" y="9608"/>
                  </a:cubicBezTo>
                  <a:cubicBezTo>
                    <a:pt x="0" y="13283"/>
                    <a:pt x="1014" y="17123"/>
                    <a:pt x="3509" y="19952"/>
                  </a:cubicBezTo>
                  <a:lnTo>
                    <a:pt x="3509" y="19952"/>
                  </a:lnTo>
                  <a:lnTo>
                    <a:pt x="1696" y="25719"/>
                  </a:lnTo>
                  <a:lnTo>
                    <a:pt x="1629" y="26019"/>
                  </a:lnTo>
                  <a:lnTo>
                    <a:pt x="1629" y="26019"/>
                  </a:lnTo>
                  <a:lnTo>
                    <a:pt x="1896" y="25919"/>
                  </a:lnTo>
                  <a:lnTo>
                    <a:pt x="8893" y="23499"/>
                  </a:lnTo>
                  <a:lnTo>
                    <a:pt x="8893" y="23499"/>
                  </a:lnTo>
                  <a:lnTo>
                    <a:pt x="8968" y="23518"/>
                  </a:lnTo>
                  <a:cubicBezTo>
                    <a:pt x="10114" y="23890"/>
                    <a:pt x="11333" y="24065"/>
                    <a:pt x="12563" y="24065"/>
                  </a:cubicBezTo>
                  <a:cubicBezTo>
                    <a:pt x="12765" y="24065"/>
                    <a:pt x="12968" y="24061"/>
                    <a:pt x="13171" y="24051"/>
                  </a:cubicBezTo>
                  <a:cubicBezTo>
                    <a:pt x="14539" y="23985"/>
                    <a:pt x="15906" y="23684"/>
                    <a:pt x="17174" y="23151"/>
                  </a:cubicBezTo>
                  <a:cubicBezTo>
                    <a:pt x="19609" y="22150"/>
                    <a:pt x="21644" y="20382"/>
                    <a:pt x="22978" y="18114"/>
                  </a:cubicBezTo>
                  <a:cubicBezTo>
                    <a:pt x="26214" y="12610"/>
                    <a:pt x="24579" y="5505"/>
                    <a:pt x="19242" y="1969"/>
                  </a:cubicBezTo>
                  <a:cubicBezTo>
                    <a:pt x="18175" y="1268"/>
                    <a:pt x="17007" y="735"/>
                    <a:pt x="15773" y="401"/>
                  </a:cubicBezTo>
                  <a:lnTo>
                    <a:pt x="15072" y="234"/>
                  </a:lnTo>
                  <a:cubicBezTo>
                    <a:pt x="14839" y="201"/>
                    <a:pt x="14605" y="167"/>
                    <a:pt x="14405" y="134"/>
                  </a:cubicBezTo>
                  <a:cubicBezTo>
                    <a:pt x="14105" y="67"/>
                    <a:pt x="13738" y="34"/>
                    <a:pt x="13405" y="34"/>
                  </a:cubicBezTo>
                  <a:lnTo>
                    <a:pt x="12571" y="34"/>
                  </a:lnTo>
                  <a:cubicBezTo>
                    <a:pt x="12637" y="67"/>
                    <a:pt x="12704" y="101"/>
                    <a:pt x="12804" y="101"/>
                  </a:cubicBezTo>
                  <a:lnTo>
                    <a:pt x="13405" y="167"/>
                  </a:lnTo>
                  <a:cubicBezTo>
                    <a:pt x="13738" y="167"/>
                    <a:pt x="14072" y="201"/>
                    <a:pt x="14405" y="268"/>
                  </a:cubicBezTo>
                  <a:cubicBezTo>
                    <a:pt x="14605" y="301"/>
                    <a:pt x="14806" y="334"/>
                    <a:pt x="15039" y="401"/>
                  </a:cubicBezTo>
                  <a:lnTo>
                    <a:pt x="15740" y="568"/>
                  </a:lnTo>
                  <a:cubicBezTo>
                    <a:pt x="16974" y="935"/>
                    <a:pt x="18108" y="1468"/>
                    <a:pt x="19142" y="2169"/>
                  </a:cubicBezTo>
                  <a:cubicBezTo>
                    <a:pt x="24346" y="5671"/>
                    <a:pt x="25880" y="12610"/>
                    <a:pt x="22745" y="18014"/>
                  </a:cubicBezTo>
                  <a:cubicBezTo>
                    <a:pt x="21410" y="20215"/>
                    <a:pt x="19442" y="21916"/>
                    <a:pt x="17074" y="22917"/>
                  </a:cubicBezTo>
                  <a:cubicBezTo>
                    <a:pt x="15806" y="23417"/>
                    <a:pt x="14472" y="23718"/>
                    <a:pt x="13138" y="23751"/>
                  </a:cubicBezTo>
                  <a:cubicBezTo>
                    <a:pt x="12881" y="23770"/>
                    <a:pt x="12624" y="23779"/>
                    <a:pt x="12366" y="23779"/>
                  </a:cubicBezTo>
                  <a:cubicBezTo>
                    <a:pt x="11247" y="23779"/>
                    <a:pt x="10119" y="23603"/>
                    <a:pt x="9035" y="23251"/>
                  </a:cubicBezTo>
                  <a:lnTo>
                    <a:pt x="8935" y="23217"/>
                  </a:lnTo>
                  <a:lnTo>
                    <a:pt x="8835" y="23217"/>
                  </a:lnTo>
                  <a:lnTo>
                    <a:pt x="2089" y="25487"/>
                  </a:lnTo>
                  <a:lnTo>
                    <a:pt x="2089" y="25487"/>
                  </a:lnTo>
                  <a:cubicBezTo>
                    <a:pt x="2689" y="23561"/>
                    <a:pt x="3260" y="21725"/>
                    <a:pt x="3831" y="19948"/>
                  </a:cubicBezTo>
                  <a:lnTo>
                    <a:pt x="3831" y="19848"/>
                  </a:lnTo>
                  <a:lnTo>
                    <a:pt x="3798" y="19815"/>
                  </a:lnTo>
                  <a:cubicBezTo>
                    <a:pt x="1296" y="17046"/>
                    <a:pt x="262" y="13277"/>
                    <a:pt x="996" y="9641"/>
                  </a:cubicBezTo>
                  <a:cubicBezTo>
                    <a:pt x="1296" y="8106"/>
                    <a:pt x="1896" y="6672"/>
                    <a:pt x="2730" y="5371"/>
                  </a:cubicBezTo>
                  <a:cubicBezTo>
                    <a:pt x="3497" y="4270"/>
                    <a:pt x="4398" y="3303"/>
                    <a:pt x="5466" y="2502"/>
                  </a:cubicBezTo>
                  <a:cubicBezTo>
                    <a:pt x="5899" y="2136"/>
                    <a:pt x="6366" y="1835"/>
                    <a:pt x="6867" y="1568"/>
                  </a:cubicBezTo>
                  <a:cubicBezTo>
                    <a:pt x="7334" y="1302"/>
                    <a:pt x="7767" y="1101"/>
                    <a:pt x="8268" y="901"/>
                  </a:cubicBezTo>
                  <a:cubicBezTo>
                    <a:pt x="8668" y="735"/>
                    <a:pt x="9068" y="601"/>
                    <a:pt x="9502" y="501"/>
                  </a:cubicBezTo>
                  <a:cubicBezTo>
                    <a:pt x="9835" y="368"/>
                    <a:pt x="10202" y="301"/>
                    <a:pt x="10569" y="234"/>
                  </a:cubicBezTo>
                  <a:cubicBezTo>
                    <a:pt x="10903" y="201"/>
                    <a:pt x="11170" y="134"/>
                    <a:pt x="11436" y="101"/>
                  </a:cubicBezTo>
                  <a:lnTo>
                    <a:pt x="12070" y="67"/>
                  </a:lnTo>
                  <a:lnTo>
                    <a:pt x="12471" y="34"/>
                  </a:lnTo>
                  <a:cubicBezTo>
                    <a:pt x="12504" y="34"/>
                    <a:pt x="12537" y="34"/>
                    <a:pt x="12604" y="1"/>
                  </a:cubicBez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0" name="Google Shape;1380;p17"/>
            <p:cNvSpPr/>
            <p:nvPr/>
          </p:nvSpPr>
          <p:spPr>
            <a:xfrm>
              <a:off x="3403425" y="948625"/>
              <a:ext cx="353625" cy="257700"/>
            </a:xfrm>
            <a:custGeom>
              <a:avLst/>
              <a:gdLst/>
              <a:ahLst/>
              <a:cxnLst/>
              <a:rect l="l" t="t" r="r" b="b"/>
              <a:pathLst>
                <a:path w="14145" h="10308" extrusionOk="0">
                  <a:moveTo>
                    <a:pt x="12443" y="0"/>
                  </a:moveTo>
                  <a:lnTo>
                    <a:pt x="5438" y="6739"/>
                  </a:lnTo>
                  <a:lnTo>
                    <a:pt x="1869" y="3570"/>
                  </a:lnTo>
                  <a:lnTo>
                    <a:pt x="1" y="5404"/>
                  </a:lnTo>
                  <a:lnTo>
                    <a:pt x="5171" y="10308"/>
                  </a:lnTo>
                  <a:lnTo>
                    <a:pt x="14144" y="1835"/>
                  </a:lnTo>
                  <a:lnTo>
                    <a:pt x="12443" y="0"/>
                  </a:lnTo>
                  <a:close/>
                </a:path>
              </a:pathLst>
            </a:custGeom>
            <a:solidFill>
              <a:srgbClr val="90CAF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81" name="Google Shape;1381;p17"/>
          <p:cNvSpPr txBox="1">
            <a:spLocks noGrp="1"/>
          </p:cNvSpPr>
          <p:nvPr>
            <p:ph type="subTitle" idx="1"/>
          </p:nvPr>
        </p:nvSpPr>
        <p:spPr>
          <a:xfrm>
            <a:off x="6199400" y="4737467"/>
            <a:ext cx="4800000" cy="599600"/>
          </a:xfrm>
          <a:prstGeom prst="rect">
            <a:avLst/>
          </a:prstGeom>
        </p:spPr>
        <p:txBody>
          <a:bodyPr spcFirstLastPara="1" wrap="square" lIns="0" tIns="91425" rIns="0" bIns="91425" anchor="t" anchorCtr="0">
            <a:noAutofit/>
          </a:bodyPr>
          <a:lstStyle>
            <a:lvl1pPr lvl="0" algn="r" rtl="0">
              <a:lnSpc>
                <a:spcPct val="100000"/>
              </a:lnSpc>
              <a:spcBef>
                <a:spcPts val="0"/>
              </a:spcBef>
              <a:spcAft>
                <a:spcPts val="0"/>
              </a:spcAft>
              <a:buClr>
                <a:srgbClr val="212121"/>
              </a:buClr>
              <a:buSzPts val="1800"/>
              <a:buFont typeface="Hind"/>
              <a:buNone/>
              <a:defRPr sz="2133">
                <a:solidFill>
                  <a:schemeClr val="lt2"/>
                </a:solidFill>
              </a:defRPr>
            </a:lvl1pPr>
            <a:lvl2pPr lvl="1"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800"/>
              <a:buFont typeface="Hind"/>
              <a:buNone/>
              <a:defRPr sz="2400">
                <a:solidFill>
                  <a:srgbClr val="212121"/>
                </a:solidFill>
                <a:latin typeface="Hind"/>
                <a:ea typeface="Hind"/>
                <a:cs typeface="Hind"/>
                <a:sym typeface="Hind"/>
              </a:defRPr>
            </a:lvl9pPr>
          </a:lstStyle>
          <a:p>
            <a:endParaRPr/>
          </a:p>
        </p:txBody>
      </p:sp>
      <p:sp>
        <p:nvSpPr>
          <p:cNvPr id="1382" name="Google Shape;1382;p17"/>
          <p:cNvSpPr txBox="1">
            <a:spLocks noGrp="1"/>
          </p:cNvSpPr>
          <p:nvPr>
            <p:ph type="title"/>
          </p:nvPr>
        </p:nvSpPr>
        <p:spPr>
          <a:xfrm>
            <a:off x="7528800" y="2908800"/>
            <a:ext cx="3470800" cy="1727600"/>
          </a:xfrm>
          <a:prstGeom prst="rect">
            <a:avLst/>
          </a:prstGeom>
        </p:spPr>
        <p:txBody>
          <a:bodyPr spcFirstLastPara="1" wrap="square" lIns="0" tIns="91425" rIns="0" bIns="91425" anchor="ctr" anchorCtr="0">
            <a:noAutofit/>
          </a:bodyPr>
          <a:lstStyle>
            <a:lvl1pPr lvl="0" algn="r" rtl="0">
              <a:lnSpc>
                <a:spcPct val="90000"/>
              </a:lnSpc>
              <a:spcBef>
                <a:spcPts val="0"/>
              </a:spcBef>
              <a:spcAft>
                <a:spcPts val="0"/>
              </a:spcAft>
              <a:buClr>
                <a:srgbClr val="212121"/>
              </a:buClr>
              <a:buSzPts val="4600"/>
              <a:buNone/>
              <a:defRPr sz="6133">
                <a:solidFill>
                  <a:srgbClr val="212121"/>
                </a:solidFill>
              </a:defRPr>
            </a:lvl1pPr>
            <a:lvl2pPr lvl="1"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2pPr>
            <a:lvl3pPr lvl="2"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3pPr>
            <a:lvl4pPr lvl="3"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4pPr>
            <a:lvl5pPr lvl="4"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5pPr>
            <a:lvl6pPr lvl="5"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6pPr>
            <a:lvl7pPr lvl="6"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7pPr>
            <a:lvl8pPr lvl="7"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8pPr>
            <a:lvl9pPr lvl="8" algn="ctr" rtl="0">
              <a:lnSpc>
                <a:spcPct val="90000"/>
              </a:lnSpc>
              <a:spcBef>
                <a:spcPts val="0"/>
              </a:spcBef>
              <a:spcAft>
                <a:spcPts val="0"/>
              </a:spcAft>
              <a:buClr>
                <a:srgbClr val="212121"/>
              </a:buClr>
              <a:buSzPts val="2800"/>
              <a:buFont typeface="Karla"/>
              <a:buNone/>
              <a:defRPr>
                <a:solidFill>
                  <a:srgbClr val="212121"/>
                </a:solidFill>
                <a:latin typeface="Karla"/>
                <a:ea typeface="Karla"/>
                <a:cs typeface="Karla"/>
                <a:sym typeface="Karla"/>
              </a:defRPr>
            </a:lvl9pPr>
          </a:lstStyle>
          <a:p>
            <a:endParaRPr/>
          </a:p>
        </p:txBody>
      </p:sp>
      <p:sp>
        <p:nvSpPr>
          <p:cNvPr id="1383" name="Google Shape;1383;p17"/>
          <p:cNvSpPr txBox="1">
            <a:spLocks noGrp="1"/>
          </p:cNvSpPr>
          <p:nvPr>
            <p:ph type="title" idx="2" hasCustomPrompt="1"/>
          </p:nvPr>
        </p:nvSpPr>
        <p:spPr>
          <a:xfrm>
            <a:off x="9488967" y="1517733"/>
            <a:ext cx="1510400" cy="13912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13000"/>
              <a:buNone/>
              <a:defRPr sz="9600">
                <a:solidFill>
                  <a:schemeClr val="accent1"/>
                </a:solidFill>
              </a:defRPr>
            </a:lvl1pPr>
            <a:lvl2pPr lvl="1" algn="ctr" rtl="0">
              <a:spcBef>
                <a:spcPts val="0"/>
              </a:spcBef>
              <a:spcAft>
                <a:spcPts val="0"/>
              </a:spcAft>
              <a:buClr>
                <a:srgbClr val="212121"/>
              </a:buClr>
              <a:buSzPts val="12000"/>
              <a:buNone/>
              <a:defRPr sz="16000">
                <a:solidFill>
                  <a:srgbClr val="212121"/>
                </a:solidFill>
              </a:defRPr>
            </a:lvl2pPr>
            <a:lvl3pPr lvl="2" algn="ctr" rtl="0">
              <a:spcBef>
                <a:spcPts val="0"/>
              </a:spcBef>
              <a:spcAft>
                <a:spcPts val="0"/>
              </a:spcAft>
              <a:buClr>
                <a:srgbClr val="212121"/>
              </a:buClr>
              <a:buSzPts val="12000"/>
              <a:buNone/>
              <a:defRPr sz="16000">
                <a:solidFill>
                  <a:srgbClr val="212121"/>
                </a:solidFill>
              </a:defRPr>
            </a:lvl3pPr>
            <a:lvl4pPr lvl="3" algn="ctr" rtl="0">
              <a:spcBef>
                <a:spcPts val="0"/>
              </a:spcBef>
              <a:spcAft>
                <a:spcPts val="0"/>
              </a:spcAft>
              <a:buClr>
                <a:srgbClr val="212121"/>
              </a:buClr>
              <a:buSzPts val="12000"/>
              <a:buNone/>
              <a:defRPr sz="16000">
                <a:solidFill>
                  <a:srgbClr val="212121"/>
                </a:solidFill>
              </a:defRPr>
            </a:lvl4pPr>
            <a:lvl5pPr lvl="4" algn="ctr" rtl="0">
              <a:spcBef>
                <a:spcPts val="0"/>
              </a:spcBef>
              <a:spcAft>
                <a:spcPts val="0"/>
              </a:spcAft>
              <a:buClr>
                <a:srgbClr val="212121"/>
              </a:buClr>
              <a:buSzPts val="12000"/>
              <a:buNone/>
              <a:defRPr sz="16000">
                <a:solidFill>
                  <a:srgbClr val="212121"/>
                </a:solidFill>
              </a:defRPr>
            </a:lvl5pPr>
            <a:lvl6pPr lvl="5" algn="ctr" rtl="0">
              <a:spcBef>
                <a:spcPts val="0"/>
              </a:spcBef>
              <a:spcAft>
                <a:spcPts val="0"/>
              </a:spcAft>
              <a:buClr>
                <a:srgbClr val="212121"/>
              </a:buClr>
              <a:buSzPts val="12000"/>
              <a:buNone/>
              <a:defRPr sz="16000">
                <a:solidFill>
                  <a:srgbClr val="212121"/>
                </a:solidFill>
              </a:defRPr>
            </a:lvl6pPr>
            <a:lvl7pPr lvl="6" algn="ctr" rtl="0">
              <a:spcBef>
                <a:spcPts val="0"/>
              </a:spcBef>
              <a:spcAft>
                <a:spcPts val="0"/>
              </a:spcAft>
              <a:buClr>
                <a:srgbClr val="212121"/>
              </a:buClr>
              <a:buSzPts val="12000"/>
              <a:buNone/>
              <a:defRPr sz="16000">
                <a:solidFill>
                  <a:srgbClr val="212121"/>
                </a:solidFill>
              </a:defRPr>
            </a:lvl7pPr>
            <a:lvl8pPr lvl="7" algn="ctr" rtl="0">
              <a:spcBef>
                <a:spcPts val="0"/>
              </a:spcBef>
              <a:spcAft>
                <a:spcPts val="0"/>
              </a:spcAft>
              <a:buClr>
                <a:srgbClr val="212121"/>
              </a:buClr>
              <a:buSzPts val="12000"/>
              <a:buNone/>
              <a:defRPr sz="16000">
                <a:solidFill>
                  <a:srgbClr val="212121"/>
                </a:solidFill>
              </a:defRPr>
            </a:lvl8pPr>
            <a:lvl9pPr lvl="8" algn="ctr" rtl="0">
              <a:spcBef>
                <a:spcPts val="0"/>
              </a:spcBef>
              <a:spcAft>
                <a:spcPts val="0"/>
              </a:spcAft>
              <a:buClr>
                <a:srgbClr val="212121"/>
              </a:buClr>
              <a:buSzPts val="12000"/>
              <a:buNone/>
              <a:defRPr sz="16000">
                <a:solidFill>
                  <a:srgbClr val="212121"/>
                </a:solidFill>
              </a:defRPr>
            </a:lvl9pPr>
          </a:lstStyle>
          <a:p>
            <a:r>
              <a:t>xx%</a:t>
            </a:r>
          </a:p>
        </p:txBody>
      </p:sp>
    </p:spTree>
    <p:extLst>
      <p:ext uri="{BB962C8B-B14F-4D97-AF65-F5344CB8AC3E}">
        <p14:creationId xmlns:p14="http://schemas.microsoft.com/office/powerpoint/2010/main" val="2556049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F493F95-23A2-F0DD-5B02-5FCDDA6A539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050B7ACA-048F-0C76-74A0-77200BE76ED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C5E91806-BEDD-1492-9131-1ED574D3E015}"/>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9C100FF4-E138-11A5-B9DE-3EE74A3D98ED}"/>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6" name="Нижний колонтитул 5">
            <a:extLst>
              <a:ext uri="{FF2B5EF4-FFF2-40B4-BE49-F238E27FC236}">
                <a16:creationId xmlns:a16="http://schemas.microsoft.com/office/drawing/2014/main" xmlns="" id="{24783434-33AB-7A62-0D01-804B4BB794B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8EDEBB54-12B5-6559-0523-4240D5C4D6FC}"/>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24808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bg>
      <p:bgPr>
        <a:solidFill>
          <a:schemeClr val="lt1"/>
        </a:solidFill>
        <a:effectLst/>
      </p:bgPr>
    </p:bg>
    <p:spTree>
      <p:nvGrpSpPr>
        <p:cNvPr id="1" name="Shape 1617"/>
        <p:cNvGrpSpPr/>
        <p:nvPr/>
      </p:nvGrpSpPr>
      <p:grpSpPr>
        <a:xfrm>
          <a:off x="0" y="0"/>
          <a:ext cx="0" cy="0"/>
          <a:chOff x="0" y="0"/>
          <a:chExt cx="0" cy="0"/>
        </a:xfrm>
      </p:grpSpPr>
      <p:grpSp>
        <p:nvGrpSpPr>
          <p:cNvPr id="1618" name="Google Shape;1618;p19"/>
          <p:cNvGrpSpPr/>
          <p:nvPr/>
        </p:nvGrpSpPr>
        <p:grpSpPr>
          <a:xfrm>
            <a:off x="9728833" y="1151001"/>
            <a:ext cx="1264243" cy="1056009"/>
            <a:chOff x="7296625" y="863250"/>
            <a:chExt cx="948182" cy="792007"/>
          </a:xfrm>
        </p:grpSpPr>
        <p:sp>
          <p:nvSpPr>
            <p:cNvPr id="1619" name="Google Shape;1619;p19"/>
            <p:cNvSpPr/>
            <p:nvPr/>
          </p:nvSpPr>
          <p:spPr>
            <a:xfrm>
              <a:off x="7296625" y="863250"/>
              <a:ext cx="948182" cy="792007"/>
            </a:xfrm>
            <a:custGeom>
              <a:avLst/>
              <a:gdLst/>
              <a:ahLst/>
              <a:cxnLst/>
              <a:rect l="l" t="t" r="r" b="b"/>
              <a:pathLst>
                <a:path w="22233" h="18571" extrusionOk="0">
                  <a:moveTo>
                    <a:pt x="12216" y="0"/>
                  </a:moveTo>
                  <a:cubicBezTo>
                    <a:pt x="11729" y="0"/>
                    <a:pt x="11239" y="41"/>
                    <a:pt x="10761" y="114"/>
                  </a:cubicBezTo>
                  <a:cubicBezTo>
                    <a:pt x="2584" y="1360"/>
                    <a:pt x="1" y="11847"/>
                    <a:pt x="6657" y="16741"/>
                  </a:cubicBezTo>
                  <a:cubicBezTo>
                    <a:pt x="8378" y="18006"/>
                    <a:pt x="10272" y="18570"/>
                    <a:pt x="12112" y="18570"/>
                  </a:cubicBezTo>
                  <a:cubicBezTo>
                    <a:pt x="17391" y="18570"/>
                    <a:pt x="22232" y="13928"/>
                    <a:pt x="21308" y="7865"/>
                  </a:cubicBezTo>
                  <a:lnTo>
                    <a:pt x="21308" y="7865"/>
                  </a:lnTo>
                  <a:lnTo>
                    <a:pt x="12159" y="9263"/>
                  </a:lnTo>
                  <a:lnTo>
                    <a:pt x="13162" y="53"/>
                  </a:lnTo>
                  <a:cubicBezTo>
                    <a:pt x="12850" y="18"/>
                    <a:pt x="12534" y="0"/>
                    <a:pt x="12216" y="0"/>
                  </a:cubicBezTo>
                  <a:close/>
                </a:path>
              </a:pathLst>
            </a:custGeom>
            <a:solidFill>
              <a:srgbClr val="E0E0E0">
                <a:alpha val="448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0" name="Google Shape;1620;p19"/>
            <p:cNvSpPr/>
            <p:nvPr/>
          </p:nvSpPr>
          <p:spPr>
            <a:xfrm>
              <a:off x="7894256" y="866790"/>
              <a:ext cx="296869" cy="302115"/>
            </a:xfrm>
            <a:custGeom>
              <a:avLst/>
              <a:gdLst/>
              <a:ahLst/>
              <a:cxnLst/>
              <a:rect l="l" t="t" r="r" b="b"/>
              <a:pathLst>
                <a:path w="6961" h="7084" extrusionOk="0">
                  <a:moveTo>
                    <a:pt x="1125" y="1"/>
                  </a:moveTo>
                  <a:lnTo>
                    <a:pt x="0" y="7083"/>
                  </a:lnTo>
                  <a:lnTo>
                    <a:pt x="0" y="7083"/>
                  </a:lnTo>
                  <a:lnTo>
                    <a:pt x="6961" y="5776"/>
                  </a:lnTo>
                  <a:cubicBezTo>
                    <a:pt x="6961" y="5776"/>
                    <a:pt x="5958" y="1825"/>
                    <a:pt x="11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21" name="Google Shape;1621;p19"/>
          <p:cNvSpPr/>
          <p:nvPr/>
        </p:nvSpPr>
        <p:spPr>
          <a:xfrm>
            <a:off x="1242367" y="1155734"/>
            <a:ext cx="1166124" cy="1166124"/>
          </a:xfrm>
          <a:custGeom>
            <a:avLst/>
            <a:gdLst/>
            <a:ahLst/>
            <a:cxnLst/>
            <a:rect l="l" t="t" r="r" b="b"/>
            <a:pathLst>
              <a:path w="22129" h="22129" extrusionOk="0">
                <a:moveTo>
                  <a:pt x="11242" y="7061"/>
                </a:moveTo>
                <a:cubicBezTo>
                  <a:pt x="13026" y="7061"/>
                  <a:pt x="14637" y="8278"/>
                  <a:pt x="15077" y="10092"/>
                </a:cubicBezTo>
                <a:cubicBezTo>
                  <a:pt x="15740" y="12744"/>
                  <a:pt x="13635" y="14991"/>
                  <a:pt x="11235" y="14991"/>
                </a:cubicBezTo>
                <a:cubicBezTo>
                  <a:pt x="10555" y="14991"/>
                  <a:pt x="9851" y="14810"/>
                  <a:pt x="9180" y="14408"/>
                </a:cubicBezTo>
                <a:cubicBezTo>
                  <a:pt x="6171" y="12584"/>
                  <a:pt x="6870" y="8025"/>
                  <a:pt x="10305" y="7174"/>
                </a:cubicBezTo>
                <a:cubicBezTo>
                  <a:pt x="10619" y="7097"/>
                  <a:pt x="10933" y="7061"/>
                  <a:pt x="11242" y="7061"/>
                </a:cubicBezTo>
                <a:close/>
                <a:moveTo>
                  <a:pt x="10244" y="0"/>
                </a:moveTo>
                <a:lnTo>
                  <a:pt x="6657" y="882"/>
                </a:lnTo>
                <a:lnTo>
                  <a:pt x="6718" y="3101"/>
                </a:lnTo>
                <a:cubicBezTo>
                  <a:pt x="5989" y="3496"/>
                  <a:pt x="5350" y="3952"/>
                  <a:pt x="4773" y="4529"/>
                </a:cubicBezTo>
                <a:lnTo>
                  <a:pt x="2645" y="3800"/>
                </a:lnTo>
                <a:lnTo>
                  <a:pt x="761" y="6961"/>
                </a:lnTo>
                <a:lnTo>
                  <a:pt x="2372" y="8511"/>
                </a:lnTo>
                <a:cubicBezTo>
                  <a:pt x="2128" y="9271"/>
                  <a:pt x="2007" y="10092"/>
                  <a:pt x="1976" y="10882"/>
                </a:cubicBezTo>
                <a:lnTo>
                  <a:pt x="1" y="11885"/>
                </a:lnTo>
                <a:lnTo>
                  <a:pt x="882" y="15472"/>
                </a:lnTo>
                <a:lnTo>
                  <a:pt x="3101" y="15411"/>
                </a:lnTo>
                <a:cubicBezTo>
                  <a:pt x="3466" y="16140"/>
                  <a:pt x="3952" y="16779"/>
                  <a:pt x="4530" y="17356"/>
                </a:cubicBezTo>
                <a:lnTo>
                  <a:pt x="3800" y="19484"/>
                </a:lnTo>
                <a:lnTo>
                  <a:pt x="6961" y="21368"/>
                </a:lnTo>
                <a:lnTo>
                  <a:pt x="8511" y="19757"/>
                </a:lnTo>
                <a:cubicBezTo>
                  <a:pt x="9271" y="20001"/>
                  <a:pt x="10092" y="20122"/>
                  <a:pt x="10882" y="20153"/>
                </a:cubicBezTo>
                <a:lnTo>
                  <a:pt x="11885" y="22128"/>
                </a:lnTo>
                <a:lnTo>
                  <a:pt x="15472" y="21277"/>
                </a:lnTo>
                <a:lnTo>
                  <a:pt x="15411" y="19028"/>
                </a:lnTo>
                <a:cubicBezTo>
                  <a:pt x="16141" y="18663"/>
                  <a:pt x="16779" y="18177"/>
                  <a:pt x="17357" y="17630"/>
                </a:cubicBezTo>
                <a:lnTo>
                  <a:pt x="19484" y="18329"/>
                </a:lnTo>
                <a:lnTo>
                  <a:pt x="21369" y="15168"/>
                </a:lnTo>
                <a:lnTo>
                  <a:pt x="19758" y="13617"/>
                </a:lnTo>
                <a:cubicBezTo>
                  <a:pt x="20001" y="12858"/>
                  <a:pt x="20123" y="12037"/>
                  <a:pt x="20153" y="11247"/>
                </a:cubicBezTo>
                <a:lnTo>
                  <a:pt x="22129" y="10244"/>
                </a:lnTo>
                <a:lnTo>
                  <a:pt x="21278" y="6657"/>
                </a:lnTo>
                <a:lnTo>
                  <a:pt x="19028" y="6718"/>
                </a:lnTo>
                <a:cubicBezTo>
                  <a:pt x="18664" y="5988"/>
                  <a:pt x="18177" y="5350"/>
                  <a:pt x="17630" y="4772"/>
                </a:cubicBezTo>
                <a:lnTo>
                  <a:pt x="18329" y="2645"/>
                </a:lnTo>
                <a:lnTo>
                  <a:pt x="15168" y="760"/>
                </a:lnTo>
                <a:lnTo>
                  <a:pt x="13618" y="2371"/>
                </a:lnTo>
                <a:cubicBezTo>
                  <a:pt x="12858" y="2128"/>
                  <a:pt x="12037" y="2006"/>
                  <a:pt x="11247" y="1976"/>
                </a:cubicBezTo>
                <a:lnTo>
                  <a:pt x="10244" y="0"/>
                </a:lnTo>
                <a:close/>
              </a:path>
            </a:pathLst>
          </a:custGeom>
          <a:solidFill>
            <a:srgbClr val="E0E0E0">
              <a:alpha val="4533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2" name="Google Shape;1622;p19"/>
          <p:cNvSpPr/>
          <p:nvPr/>
        </p:nvSpPr>
        <p:spPr>
          <a:xfrm rot="900879">
            <a:off x="5791828" y="5297891"/>
            <a:ext cx="1943456" cy="1278108"/>
          </a:xfrm>
          <a:custGeom>
            <a:avLst/>
            <a:gdLst/>
            <a:ahLst/>
            <a:cxnLst/>
            <a:rect l="l" t="t" r="r" b="b"/>
            <a:pathLst>
              <a:path w="21916" h="14413" extrusionOk="0">
                <a:moveTo>
                  <a:pt x="17442" y="1"/>
                </a:moveTo>
                <a:cubicBezTo>
                  <a:pt x="16743" y="1"/>
                  <a:pt x="16031" y="157"/>
                  <a:pt x="15472" y="431"/>
                </a:cubicBezTo>
                <a:cubicBezTo>
                  <a:pt x="14104" y="1099"/>
                  <a:pt x="13162" y="2376"/>
                  <a:pt x="12250" y="3561"/>
                </a:cubicBezTo>
                <a:cubicBezTo>
                  <a:pt x="11307" y="4777"/>
                  <a:pt x="10274" y="5993"/>
                  <a:pt x="8815" y="6510"/>
                </a:cubicBezTo>
                <a:cubicBezTo>
                  <a:pt x="8221" y="6708"/>
                  <a:pt x="7609" y="6767"/>
                  <a:pt x="6988" y="6767"/>
                </a:cubicBezTo>
                <a:cubicBezTo>
                  <a:pt x="6046" y="6767"/>
                  <a:pt x="5081" y="6630"/>
                  <a:pt x="4125" y="6630"/>
                </a:cubicBezTo>
                <a:cubicBezTo>
                  <a:pt x="4067" y="6630"/>
                  <a:pt x="4009" y="6630"/>
                  <a:pt x="3952" y="6631"/>
                </a:cubicBezTo>
                <a:cubicBezTo>
                  <a:pt x="2310" y="6631"/>
                  <a:pt x="395" y="7422"/>
                  <a:pt x="152" y="9033"/>
                </a:cubicBezTo>
                <a:cubicBezTo>
                  <a:pt x="0" y="9975"/>
                  <a:pt x="304" y="10917"/>
                  <a:pt x="973" y="11616"/>
                </a:cubicBezTo>
                <a:cubicBezTo>
                  <a:pt x="1611" y="12224"/>
                  <a:pt x="2371" y="12741"/>
                  <a:pt x="3222" y="13075"/>
                </a:cubicBezTo>
                <a:cubicBezTo>
                  <a:pt x="5380" y="13957"/>
                  <a:pt x="7721" y="14413"/>
                  <a:pt x="10061" y="14413"/>
                </a:cubicBezTo>
                <a:cubicBezTo>
                  <a:pt x="13101" y="14352"/>
                  <a:pt x="15958" y="12893"/>
                  <a:pt x="17782" y="10461"/>
                </a:cubicBezTo>
                <a:cubicBezTo>
                  <a:pt x="19545" y="8030"/>
                  <a:pt x="21915" y="3805"/>
                  <a:pt x="19849" y="1099"/>
                </a:cubicBezTo>
                <a:lnTo>
                  <a:pt x="19879" y="1099"/>
                </a:lnTo>
                <a:cubicBezTo>
                  <a:pt x="19430" y="327"/>
                  <a:pt x="18450" y="1"/>
                  <a:pt x="17442" y="1"/>
                </a:cubicBezTo>
                <a:close/>
              </a:path>
            </a:pathLst>
          </a:custGeom>
          <a:solidFill>
            <a:srgbClr val="E0E0E0">
              <a:alpha val="4711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3" name="Google Shape;1623;p19"/>
          <p:cNvSpPr txBox="1">
            <a:spLocks noGrp="1"/>
          </p:cNvSpPr>
          <p:nvPr>
            <p:ph type="subTitle" idx="1"/>
          </p:nvPr>
        </p:nvSpPr>
        <p:spPr>
          <a:xfrm>
            <a:off x="2212084" y="3429869"/>
            <a:ext cx="1842400" cy="6824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3"/>
              </a:spcBef>
              <a:spcAft>
                <a:spcPts val="2133"/>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1624" name="Google Shape;1624;p19"/>
          <p:cNvSpPr txBox="1">
            <a:spLocks noGrp="1"/>
          </p:cNvSpPr>
          <p:nvPr>
            <p:ph type="subTitle" idx="2"/>
          </p:nvPr>
        </p:nvSpPr>
        <p:spPr>
          <a:xfrm>
            <a:off x="2212084" y="4038225"/>
            <a:ext cx="1842400" cy="10912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400"/>
              <a:buFont typeface="Hind"/>
              <a:buNone/>
              <a:defRPr sz="1867">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1625" name="Google Shape;1625;p19"/>
          <p:cNvSpPr txBox="1">
            <a:spLocks noGrp="1"/>
          </p:cNvSpPr>
          <p:nvPr>
            <p:ph type="subTitle" idx="3"/>
          </p:nvPr>
        </p:nvSpPr>
        <p:spPr>
          <a:xfrm>
            <a:off x="5174797" y="3429003"/>
            <a:ext cx="1842400" cy="6824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3"/>
              </a:spcBef>
              <a:spcAft>
                <a:spcPts val="2133"/>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1626" name="Google Shape;1626;p19"/>
          <p:cNvSpPr txBox="1">
            <a:spLocks noGrp="1"/>
          </p:cNvSpPr>
          <p:nvPr>
            <p:ph type="subTitle" idx="4"/>
          </p:nvPr>
        </p:nvSpPr>
        <p:spPr>
          <a:xfrm>
            <a:off x="5174797" y="4037359"/>
            <a:ext cx="1842400" cy="10912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400"/>
              <a:buFont typeface="Hind"/>
              <a:buNone/>
              <a:defRPr sz="1867">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1627" name="Google Shape;1627;p19"/>
          <p:cNvSpPr txBox="1">
            <a:spLocks noGrp="1"/>
          </p:cNvSpPr>
          <p:nvPr>
            <p:ph type="subTitle" idx="5"/>
          </p:nvPr>
        </p:nvSpPr>
        <p:spPr>
          <a:xfrm>
            <a:off x="8137517" y="3429003"/>
            <a:ext cx="1842400" cy="6824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3"/>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3"/>
              </a:spcBef>
              <a:spcAft>
                <a:spcPts val="2133"/>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1628" name="Google Shape;1628;p19"/>
          <p:cNvSpPr txBox="1">
            <a:spLocks noGrp="1"/>
          </p:cNvSpPr>
          <p:nvPr>
            <p:ph type="subTitle" idx="6"/>
          </p:nvPr>
        </p:nvSpPr>
        <p:spPr>
          <a:xfrm>
            <a:off x="8137517" y="4037359"/>
            <a:ext cx="1842400" cy="1091200"/>
          </a:xfrm>
          <a:prstGeom prst="rect">
            <a:avLst/>
          </a:prstGeom>
        </p:spPr>
        <p:txBody>
          <a:bodyPr spcFirstLastPara="1" wrap="square" lIns="0" tIns="91425" rIns="0" bIns="91425" anchor="ctr" anchorCtr="0">
            <a:noAutofit/>
          </a:bodyPr>
          <a:lstStyle>
            <a:lvl1pPr lvl="0" algn="ctr" rtl="0">
              <a:lnSpc>
                <a:spcPct val="100000"/>
              </a:lnSpc>
              <a:spcBef>
                <a:spcPts val="0"/>
              </a:spcBef>
              <a:spcAft>
                <a:spcPts val="0"/>
              </a:spcAft>
              <a:buClr>
                <a:srgbClr val="212121"/>
              </a:buClr>
              <a:buSzPts val="1400"/>
              <a:buFont typeface="Hind"/>
              <a:buNone/>
              <a:defRPr sz="1867">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1629" name="Google Shape;1629;p19"/>
          <p:cNvSpPr txBox="1">
            <a:spLocks noGrp="1"/>
          </p:cNvSpPr>
          <p:nvPr>
            <p:ph type="title"/>
          </p:nvPr>
        </p:nvSpPr>
        <p:spPr>
          <a:xfrm>
            <a:off x="960000" y="516800"/>
            <a:ext cx="10272000" cy="763600"/>
          </a:xfrm>
          <a:prstGeom prst="rect">
            <a:avLst/>
          </a:prstGeom>
        </p:spPr>
        <p:txBody>
          <a:bodyPr spcFirstLastPara="1" wrap="square" lIns="0" tIns="91425" rIns="0" bIns="91425" anchor="t" anchorCtr="0">
            <a:noAutofit/>
          </a:bodyPr>
          <a:lstStyle>
            <a:lvl1pPr lvl="0" algn="ctr" rtl="0">
              <a:spcBef>
                <a:spcPts val="0"/>
              </a:spcBef>
              <a:spcAft>
                <a:spcPts val="0"/>
              </a:spcAft>
              <a:buClr>
                <a:srgbClr val="212121"/>
              </a:buClr>
              <a:buSzPts val="2800"/>
              <a:buNone/>
              <a:defRPr>
                <a:solidFill>
                  <a:srgbClr val="212121"/>
                </a:solidFill>
              </a:defRPr>
            </a:lvl1pPr>
            <a:lvl2pPr lvl="1"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2pPr>
            <a:lvl3pPr lvl="2"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3pPr>
            <a:lvl4pPr lvl="3"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4pPr>
            <a:lvl5pPr lvl="4"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5pPr>
            <a:lvl6pPr lvl="5"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6pPr>
            <a:lvl7pPr lvl="6"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7pPr>
            <a:lvl8pPr lvl="7"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8pPr>
            <a:lvl9pPr lvl="8"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9pPr>
          </a:lstStyle>
          <a:p>
            <a:endParaRPr/>
          </a:p>
        </p:txBody>
      </p:sp>
    </p:spTree>
    <p:extLst>
      <p:ext uri="{BB962C8B-B14F-4D97-AF65-F5344CB8AC3E}">
        <p14:creationId xmlns:p14="http://schemas.microsoft.com/office/powerpoint/2010/main" val="4222060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GB" smtClean="0"/>
              <a:pPr algn="r"/>
              <a:t>‹#›</a:t>
            </a:fld>
            <a:endParaRPr lang="en-GB"/>
          </a:p>
        </p:txBody>
      </p:sp>
    </p:spTree>
    <p:extLst>
      <p:ext uri="{BB962C8B-B14F-4D97-AF65-F5344CB8AC3E}">
        <p14:creationId xmlns:p14="http://schemas.microsoft.com/office/powerpoint/2010/main" val="37734098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2205E9-069F-964E-B3C7-EA753714613B}"/>
              </a:ext>
            </a:extLst>
          </p:cNvPr>
          <p:cNvSpPr>
            <a:spLocks noGrp="1"/>
          </p:cNvSpPr>
          <p:nvPr>
            <p:ph type="title"/>
          </p:nvPr>
        </p:nvSpPr>
        <p:spPr/>
        <p:txBody>
          <a:bodyPr/>
          <a:lstStyle/>
          <a:p>
            <a:r>
              <a:rPr lang="en-US"/>
              <a:t>Click to edit Master title style</a:t>
            </a:r>
            <a:endParaRPr lang="x-none"/>
          </a:p>
        </p:txBody>
      </p:sp>
      <p:sp>
        <p:nvSpPr>
          <p:cNvPr id="3" name="Date Placeholder 2">
            <a:extLst>
              <a:ext uri="{FF2B5EF4-FFF2-40B4-BE49-F238E27FC236}">
                <a16:creationId xmlns:a16="http://schemas.microsoft.com/office/drawing/2014/main" xmlns="" id="{BF64C4A0-CDE7-7E49-8E53-A8849BF9FB62}"/>
              </a:ext>
            </a:extLst>
          </p:cNvPr>
          <p:cNvSpPr>
            <a:spLocks noGrp="1"/>
          </p:cNvSpPr>
          <p:nvPr>
            <p:ph type="dt" sz="half" idx="10"/>
          </p:nvPr>
        </p:nvSpPr>
        <p:spPr/>
        <p:txBody>
          <a:bodyPr/>
          <a:lstStyle/>
          <a:p>
            <a:fld id="{2547B883-3386-1643-AF13-236980F0873E}" type="datetimeFigureOut">
              <a:rPr lang="x-none" smtClean="0"/>
              <a:t>05.09.2023</a:t>
            </a:fld>
            <a:endParaRPr lang="x-none"/>
          </a:p>
        </p:txBody>
      </p:sp>
      <p:sp>
        <p:nvSpPr>
          <p:cNvPr id="4" name="Footer Placeholder 3">
            <a:extLst>
              <a:ext uri="{FF2B5EF4-FFF2-40B4-BE49-F238E27FC236}">
                <a16:creationId xmlns:a16="http://schemas.microsoft.com/office/drawing/2014/main" xmlns="" id="{FFA1E9AF-00CD-B045-ABDC-072A012780E8}"/>
              </a:ext>
            </a:extLst>
          </p:cNvPr>
          <p:cNvSpPr>
            <a:spLocks noGrp="1"/>
          </p:cNvSpPr>
          <p:nvPr>
            <p:ph type="ftr" sz="quarter" idx="11"/>
          </p:nvPr>
        </p:nvSpPr>
        <p:spPr/>
        <p:txBody>
          <a:bodyPr/>
          <a:lstStyle/>
          <a:p>
            <a:endParaRPr lang="x-none"/>
          </a:p>
        </p:txBody>
      </p:sp>
      <p:sp>
        <p:nvSpPr>
          <p:cNvPr id="5" name="Slide Number Placeholder 4">
            <a:extLst>
              <a:ext uri="{FF2B5EF4-FFF2-40B4-BE49-F238E27FC236}">
                <a16:creationId xmlns:a16="http://schemas.microsoft.com/office/drawing/2014/main" xmlns="" id="{D659BB1B-5241-4D4F-A5FD-52BC122039D4}"/>
              </a:ext>
            </a:extLst>
          </p:cNvPr>
          <p:cNvSpPr>
            <a:spLocks noGrp="1"/>
          </p:cNvSpPr>
          <p:nvPr>
            <p:ph type="sldNum" sz="quarter" idx="12"/>
          </p:nvPr>
        </p:nvSpPr>
        <p:spPr/>
        <p:txBody>
          <a:bodyPr/>
          <a:lstStyle/>
          <a:p>
            <a:fld id="{F4E8EC7E-D6A7-D94F-9A98-9A96BF667BAA}" type="slidenum">
              <a:rPr lang="x-none" smtClean="0"/>
              <a:t>‹#›</a:t>
            </a:fld>
            <a:endParaRPr lang="x-none"/>
          </a:p>
        </p:txBody>
      </p:sp>
    </p:spTree>
    <p:extLst>
      <p:ext uri="{BB962C8B-B14F-4D97-AF65-F5344CB8AC3E}">
        <p14:creationId xmlns:p14="http://schemas.microsoft.com/office/powerpoint/2010/main" val="10168890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03264A-8359-2042-B23A-55685734B2C8}"/>
              </a:ext>
            </a:extLst>
          </p:cNvPr>
          <p:cNvSpPr>
            <a:spLocks noGrp="1"/>
          </p:cNvSpPr>
          <p:nvPr>
            <p:ph type="title"/>
          </p:nvPr>
        </p:nvSpPr>
        <p:spPr/>
        <p:txBody>
          <a:bodyPr/>
          <a:lstStyle/>
          <a:p>
            <a:r>
              <a:rPr lang="en-US"/>
              <a:t>Click to edit Master title style</a:t>
            </a:r>
            <a:endParaRPr lang="x-none"/>
          </a:p>
        </p:txBody>
      </p:sp>
      <p:sp>
        <p:nvSpPr>
          <p:cNvPr id="3" name="Content Placeholder 2">
            <a:extLst>
              <a:ext uri="{FF2B5EF4-FFF2-40B4-BE49-F238E27FC236}">
                <a16:creationId xmlns:a16="http://schemas.microsoft.com/office/drawing/2014/main" xmlns="" id="{24BFE098-4EE3-E648-999C-5C011995FD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4" name="Date Placeholder 3">
            <a:extLst>
              <a:ext uri="{FF2B5EF4-FFF2-40B4-BE49-F238E27FC236}">
                <a16:creationId xmlns:a16="http://schemas.microsoft.com/office/drawing/2014/main" xmlns="" id="{7D2608C9-9424-C048-AD4F-1EB8003FADA6}"/>
              </a:ext>
            </a:extLst>
          </p:cNvPr>
          <p:cNvSpPr>
            <a:spLocks noGrp="1"/>
          </p:cNvSpPr>
          <p:nvPr>
            <p:ph type="dt" sz="half" idx="10"/>
          </p:nvPr>
        </p:nvSpPr>
        <p:spPr/>
        <p:txBody>
          <a:bodyPr/>
          <a:lstStyle/>
          <a:p>
            <a:fld id="{2547B883-3386-1643-AF13-236980F0873E}" type="datetimeFigureOut">
              <a:rPr lang="x-none" smtClean="0"/>
              <a:t>05.09.2023</a:t>
            </a:fld>
            <a:endParaRPr lang="x-none"/>
          </a:p>
        </p:txBody>
      </p:sp>
      <p:sp>
        <p:nvSpPr>
          <p:cNvPr id="5" name="Footer Placeholder 4">
            <a:extLst>
              <a:ext uri="{FF2B5EF4-FFF2-40B4-BE49-F238E27FC236}">
                <a16:creationId xmlns:a16="http://schemas.microsoft.com/office/drawing/2014/main" xmlns="" id="{285C30AB-B1E5-A44F-967A-FF43A05DAF33}"/>
              </a:ext>
            </a:extLst>
          </p:cNvPr>
          <p:cNvSpPr>
            <a:spLocks noGrp="1"/>
          </p:cNvSpPr>
          <p:nvPr>
            <p:ph type="ftr" sz="quarter" idx="11"/>
          </p:nvPr>
        </p:nvSpPr>
        <p:spPr/>
        <p:txBody>
          <a:bodyPr/>
          <a:lstStyle/>
          <a:p>
            <a:endParaRPr lang="x-none"/>
          </a:p>
        </p:txBody>
      </p:sp>
      <p:sp>
        <p:nvSpPr>
          <p:cNvPr id="6" name="Slide Number Placeholder 5">
            <a:extLst>
              <a:ext uri="{FF2B5EF4-FFF2-40B4-BE49-F238E27FC236}">
                <a16:creationId xmlns:a16="http://schemas.microsoft.com/office/drawing/2014/main" xmlns="" id="{DF80EFF3-F2E8-F444-AF35-8E0ABB01CD11}"/>
              </a:ext>
            </a:extLst>
          </p:cNvPr>
          <p:cNvSpPr>
            <a:spLocks noGrp="1"/>
          </p:cNvSpPr>
          <p:nvPr>
            <p:ph type="sldNum" sz="quarter" idx="12"/>
          </p:nvPr>
        </p:nvSpPr>
        <p:spPr/>
        <p:txBody>
          <a:bodyPr/>
          <a:lstStyle/>
          <a:p>
            <a:fld id="{F4E8EC7E-D6A7-D94F-9A98-9A96BF667BAA}" type="slidenum">
              <a:rPr lang="x-none" smtClean="0"/>
              <a:t>‹#›</a:t>
            </a:fld>
            <a:endParaRPr lang="x-none"/>
          </a:p>
        </p:txBody>
      </p:sp>
    </p:spTree>
    <p:extLst>
      <p:ext uri="{BB962C8B-B14F-4D97-AF65-F5344CB8AC3E}">
        <p14:creationId xmlns:p14="http://schemas.microsoft.com/office/powerpoint/2010/main" val="16790141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lt1"/>
        </a:solidFill>
        <a:effectLst/>
      </p:bgPr>
    </p:bg>
    <p:spTree>
      <p:nvGrpSpPr>
        <p:cNvPr id="1" name="Shape 461"/>
        <p:cNvGrpSpPr/>
        <p:nvPr/>
      </p:nvGrpSpPr>
      <p:grpSpPr>
        <a:xfrm>
          <a:off x="0" y="0"/>
          <a:ext cx="0" cy="0"/>
          <a:chOff x="0" y="0"/>
          <a:chExt cx="0" cy="0"/>
        </a:xfrm>
      </p:grpSpPr>
      <p:grpSp>
        <p:nvGrpSpPr>
          <p:cNvPr id="462" name="Google Shape;462;p13"/>
          <p:cNvGrpSpPr/>
          <p:nvPr/>
        </p:nvGrpSpPr>
        <p:grpSpPr>
          <a:xfrm rot="316148">
            <a:off x="10094440" y="641112"/>
            <a:ext cx="1091827" cy="1076277"/>
            <a:chOff x="2786800" y="3847650"/>
            <a:chExt cx="607925" cy="590950"/>
          </a:xfrm>
        </p:grpSpPr>
        <p:sp>
          <p:nvSpPr>
            <p:cNvPr id="463" name="Google Shape;463;p13"/>
            <p:cNvSpPr/>
            <p:nvPr/>
          </p:nvSpPr>
          <p:spPr>
            <a:xfrm>
              <a:off x="2786800" y="3847650"/>
              <a:ext cx="607925" cy="590950"/>
            </a:xfrm>
            <a:custGeom>
              <a:avLst/>
              <a:gdLst/>
              <a:ahLst/>
              <a:cxnLst/>
              <a:rect l="l" t="t" r="r" b="b"/>
              <a:pathLst>
                <a:path w="24317" h="23638" extrusionOk="0">
                  <a:moveTo>
                    <a:pt x="12666" y="1"/>
                  </a:moveTo>
                  <a:cubicBezTo>
                    <a:pt x="11403" y="1"/>
                    <a:pt x="10142" y="205"/>
                    <a:pt x="8937" y="607"/>
                  </a:cubicBezTo>
                  <a:cubicBezTo>
                    <a:pt x="7842" y="941"/>
                    <a:pt x="6839" y="1458"/>
                    <a:pt x="5897" y="2127"/>
                  </a:cubicBezTo>
                  <a:cubicBezTo>
                    <a:pt x="5411" y="2461"/>
                    <a:pt x="4955" y="2826"/>
                    <a:pt x="4529" y="3221"/>
                  </a:cubicBezTo>
                  <a:cubicBezTo>
                    <a:pt x="4104" y="3646"/>
                    <a:pt x="3708" y="4102"/>
                    <a:pt x="3313" y="4558"/>
                  </a:cubicBezTo>
                  <a:cubicBezTo>
                    <a:pt x="122" y="8662"/>
                    <a:pt x="0" y="14346"/>
                    <a:pt x="2979" y="18601"/>
                  </a:cubicBezTo>
                  <a:cubicBezTo>
                    <a:pt x="3344" y="19087"/>
                    <a:pt x="3708" y="19543"/>
                    <a:pt x="4134" y="19999"/>
                  </a:cubicBezTo>
                  <a:cubicBezTo>
                    <a:pt x="4529" y="20425"/>
                    <a:pt x="4985" y="20790"/>
                    <a:pt x="5441" y="21154"/>
                  </a:cubicBezTo>
                  <a:cubicBezTo>
                    <a:pt x="6353" y="21884"/>
                    <a:pt x="7356" y="22431"/>
                    <a:pt x="8420" y="22826"/>
                  </a:cubicBezTo>
                  <a:cubicBezTo>
                    <a:pt x="9772" y="23367"/>
                    <a:pt x="11195" y="23637"/>
                    <a:pt x="12630" y="23637"/>
                  </a:cubicBezTo>
                  <a:cubicBezTo>
                    <a:pt x="13293" y="23637"/>
                    <a:pt x="13958" y="23580"/>
                    <a:pt x="14621" y="23464"/>
                  </a:cubicBezTo>
                  <a:cubicBezTo>
                    <a:pt x="17964" y="22917"/>
                    <a:pt x="20882" y="20941"/>
                    <a:pt x="22645" y="18054"/>
                  </a:cubicBezTo>
                  <a:cubicBezTo>
                    <a:pt x="23253" y="17081"/>
                    <a:pt x="23678" y="16048"/>
                    <a:pt x="23952" y="14954"/>
                  </a:cubicBezTo>
                  <a:cubicBezTo>
                    <a:pt x="24074" y="14528"/>
                    <a:pt x="24134" y="14133"/>
                    <a:pt x="24195" y="13738"/>
                  </a:cubicBezTo>
                  <a:cubicBezTo>
                    <a:pt x="24256" y="13434"/>
                    <a:pt x="24286" y="13130"/>
                    <a:pt x="24286" y="12826"/>
                  </a:cubicBezTo>
                  <a:cubicBezTo>
                    <a:pt x="24317" y="12583"/>
                    <a:pt x="24317" y="12340"/>
                    <a:pt x="24286" y="12096"/>
                  </a:cubicBezTo>
                  <a:cubicBezTo>
                    <a:pt x="24195" y="12340"/>
                    <a:pt x="24165" y="12583"/>
                    <a:pt x="24165" y="12826"/>
                  </a:cubicBezTo>
                  <a:cubicBezTo>
                    <a:pt x="24134" y="13130"/>
                    <a:pt x="24074" y="13403"/>
                    <a:pt x="24013" y="13707"/>
                  </a:cubicBezTo>
                  <a:cubicBezTo>
                    <a:pt x="23952" y="14102"/>
                    <a:pt x="23861" y="14498"/>
                    <a:pt x="23739" y="14862"/>
                  </a:cubicBezTo>
                  <a:cubicBezTo>
                    <a:pt x="23435" y="15926"/>
                    <a:pt x="22949" y="16929"/>
                    <a:pt x="22341" y="17872"/>
                  </a:cubicBezTo>
                  <a:cubicBezTo>
                    <a:pt x="20201" y="21193"/>
                    <a:pt x="16540" y="23076"/>
                    <a:pt x="12749" y="23076"/>
                  </a:cubicBezTo>
                  <a:cubicBezTo>
                    <a:pt x="11372" y="23076"/>
                    <a:pt x="9977" y="22828"/>
                    <a:pt x="8633" y="22309"/>
                  </a:cubicBezTo>
                  <a:cubicBezTo>
                    <a:pt x="7630" y="21914"/>
                    <a:pt x="6687" y="21367"/>
                    <a:pt x="5836" y="20698"/>
                  </a:cubicBezTo>
                  <a:cubicBezTo>
                    <a:pt x="5380" y="20334"/>
                    <a:pt x="4955" y="19969"/>
                    <a:pt x="4590" y="19574"/>
                  </a:cubicBezTo>
                  <a:cubicBezTo>
                    <a:pt x="4195" y="19148"/>
                    <a:pt x="3830" y="18692"/>
                    <a:pt x="3496" y="18236"/>
                  </a:cubicBezTo>
                  <a:cubicBezTo>
                    <a:pt x="699" y="14224"/>
                    <a:pt x="821" y="8814"/>
                    <a:pt x="3830" y="4953"/>
                  </a:cubicBezTo>
                  <a:cubicBezTo>
                    <a:pt x="4499" y="4042"/>
                    <a:pt x="5319" y="3251"/>
                    <a:pt x="6262" y="2613"/>
                  </a:cubicBezTo>
                  <a:cubicBezTo>
                    <a:pt x="7143" y="1975"/>
                    <a:pt x="8116" y="1488"/>
                    <a:pt x="9149" y="1124"/>
                  </a:cubicBezTo>
                  <a:cubicBezTo>
                    <a:pt x="10332" y="729"/>
                    <a:pt x="11561" y="532"/>
                    <a:pt x="12794" y="532"/>
                  </a:cubicBezTo>
                  <a:cubicBezTo>
                    <a:pt x="13557" y="532"/>
                    <a:pt x="14321" y="608"/>
                    <a:pt x="15076" y="759"/>
                  </a:cubicBezTo>
                  <a:cubicBezTo>
                    <a:pt x="16809" y="1124"/>
                    <a:pt x="18390" y="1883"/>
                    <a:pt x="19788" y="2978"/>
                  </a:cubicBezTo>
                  <a:cubicBezTo>
                    <a:pt x="20912" y="3859"/>
                    <a:pt x="21885" y="4984"/>
                    <a:pt x="22615" y="6230"/>
                  </a:cubicBezTo>
                  <a:cubicBezTo>
                    <a:pt x="23162" y="7172"/>
                    <a:pt x="23587" y="8206"/>
                    <a:pt x="23861" y="9270"/>
                  </a:cubicBezTo>
                  <a:cubicBezTo>
                    <a:pt x="23952" y="9665"/>
                    <a:pt x="24043" y="10060"/>
                    <a:pt x="24074" y="10455"/>
                  </a:cubicBezTo>
                  <a:cubicBezTo>
                    <a:pt x="24134" y="10759"/>
                    <a:pt x="24165" y="11033"/>
                    <a:pt x="24165" y="11336"/>
                  </a:cubicBezTo>
                  <a:cubicBezTo>
                    <a:pt x="24165" y="11580"/>
                    <a:pt x="24195" y="11823"/>
                    <a:pt x="24256" y="12066"/>
                  </a:cubicBezTo>
                  <a:cubicBezTo>
                    <a:pt x="24286" y="11823"/>
                    <a:pt x="24317" y="11610"/>
                    <a:pt x="24317" y="11367"/>
                  </a:cubicBezTo>
                  <a:cubicBezTo>
                    <a:pt x="24317" y="11063"/>
                    <a:pt x="24317" y="10759"/>
                    <a:pt x="24256" y="10455"/>
                  </a:cubicBezTo>
                  <a:cubicBezTo>
                    <a:pt x="24226" y="10060"/>
                    <a:pt x="24165" y="9634"/>
                    <a:pt x="24074" y="9239"/>
                  </a:cubicBezTo>
                  <a:cubicBezTo>
                    <a:pt x="23861" y="8145"/>
                    <a:pt x="23466" y="7051"/>
                    <a:pt x="22919" y="6078"/>
                  </a:cubicBezTo>
                  <a:cubicBezTo>
                    <a:pt x="21308" y="3099"/>
                    <a:pt x="18481" y="1002"/>
                    <a:pt x="15168" y="273"/>
                  </a:cubicBezTo>
                  <a:cubicBezTo>
                    <a:pt x="14343" y="91"/>
                    <a:pt x="13504" y="1"/>
                    <a:pt x="12666" y="1"/>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13"/>
            <p:cNvSpPr/>
            <p:nvPr/>
          </p:nvSpPr>
          <p:spPr>
            <a:xfrm>
              <a:off x="2881025" y="3957700"/>
              <a:ext cx="455200" cy="95975"/>
            </a:xfrm>
            <a:custGeom>
              <a:avLst/>
              <a:gdLst/>
              <a:ahLst/>
              <a:cxnLst/>
              <a:rect l="l" t="t" r="r" b="b"/>
              <a:pathLst>
                <a:path w="18208" h="3839" extrusionOk="0">
                  <a:moveTo>
                    <a:pt x="72" y="1"/>
                  </a:moveTo>
                  <a:cubicBezTo>
                    <a:pt x="67" y="1"/>
                    <a:pt x="64" y="2"/>
                    <a:pt x="61" y="4"/>
                  </a:cubicBezTo>
                  <a:cubicBezTo>
                    <a:pt x="0" y="65"/>
                    <a:pt x="760" y="916"/>
                    <a:pt x="2310" y="1858"/>
                  </a:cubicBezTo>
                  <a:cubicBezTo>
                    <a:pt x="3222" y="2406"/>
                    <a:pt x="4164" y="2831"/>
                    <a:pt x="5198" y="3196"/>
                  </a:cubicBezTo>
                  <a:cubicBezTo>
                    <a:pt x="5471" y="3287"/>
                    <a:pt x="5775" y="3348"/>
                    <a:pt x="6079" y="3439"/>
                  </a:cubicBezTo>
                  <a:lnTo>
                    <a:pt x="6535" y="3561"/>
                  </a:lnTo>
                  <a:cubicBezTo>
                    <a:pt x="6687" y="3591"/>
                    <a:pt x="6839" y="3621"/>
                    <a:pt x="7022" y="3621"/>
                  </a:cubicBezTo>
                  <a:lnTo>
                    <a:pt x="7994" y="3804"/>
                  </a:lnTo>
                  <a:lnTo>
                    <a:pt x="9028" y="3834"/>
                  </a:lnTo>
                  <a:cubicBezTo>
                    <a:pt x="9136" y="3837"/>
                    <a:pt x="9244" y="3838"/>
                    <a:pt x="9352" y="3838"/>
                  </a:cubicBezTo>
                  <a:cubicBezTo>
                    <a:pt x="11612" y="3838"/>
                    <a:pt x="13832" y="3234"/>
                    <a:pt x="15776" y="2132"/>
                  </a:cubicBezTo>
                  <a:lnTo>
                    <a:pt x="16353" y="1828"/>
                  </a:lnTo>
                  <a:cubicBezTo>
                    <a:pt x="16536" y="1706"/>
                    <a:pt x="16688" y="1615"/>
                    <a:pt x="16839" y="1494"/>
                  </a:cubicBezTo>
                  <a:lnTo>
                    <a:pt x="17599" y="977"/>
                  </a:lnTo>
                  <a:cubicBezTo>
                    <a:pt x="17995" y="673"/>
                    <a:pt x="18207" y="491"/>
                    <a:pt x="18177" y="460"/>
                  </a:cubicBezTo>
                  <a:cubicBezTo>
                    <a:pt x="18173" y="456"/>
                    <a:pt x="18166" y="455"/>
                    <a:pt x="18156" y="455"/>
                  </a:cubicBezTo>
                  <a:cubicBezTo>
                    <a:pt x="18083" y="455"/>
                    <a:pt x="17847" y="551"/>
                    <a:pt x="17447" y="764"/>
                  </a:cubicBezTo>
                  <a:lnTo>
                    <a:pt x="16657" y="1190"/>
                  </a:lnTo>
                  <a:cubicBezTo>
                    <a:pt x="16505" y="1281"/>
                    <a:pt x="16353" y="1372"/>
                    <a:pt x="16171" y="1463"/>
                  </a:cubicBezTo>
                  <a:lnTo>
                    <a:pt x="15593" y="1706"/>
                  </a:lnTo>
                  <a:cubicBezTo>
                    <a:pt x="13617" y="2710"/>
                    <a:pt x="11439" y="3197"/>
                    <a:pt x="9229" y="3197"/>
                  </a:cubicBezTo>
                  <a:cubicBezTo>
                    <a:pt x="9162" y="3197"/>
                    <a:pt x="9095" y="3197"/>
                    <a:pt x="9028" y="3196"/>
                  </a:cubicBezTo>
                  <a:lnTo>
                    <a:pt x="8055" y="3165"/>
                  </a:lnTo>
                  <a:lnTo>
                    <a:pt x="7113" y="3013"/>
                  </a:lnTo>
                  <a:lnTo>
                    <a:pt x="6657" y="2953"/>
                  </a:lnTo>
                  <a:lnTo>
                    <a:pt x="6201" y="2831"/>
                  </a:lnTo>
                  <a:cubicBezTo>
                    <a:pt x="5897" y="2770"/>
                    <a:pt x="5623" y="2710"/>
                    <a:pt x="5350" y="2618"/>
                  </a:cubicBezTo>
                  <a:cubicBezTo>
                    <a:pt x="4377" y="2314"/>
                    <a:pt x="3435" y="1919"/>
                    <a:pt x="2523" y="1463"/>
                  </a:cubicBezTo>
                  <a:cubicBezTo>
                    <a:pt x="1036" y="676"/>
                    <a:pt x="192" y="1"/>
                    <a:pt x="72" y="1"/>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13"/>
            <p:cNvSpPr/>
            <p:nvPr/>
          </p:nvSpPr>
          <p:spPr>
            <a:xfrm>
              <a:off x="2872650" y="4235800"/>
              <a:ext cx="455975" cy="95225"/>
            </a:xfrm>
            <a:custGeom>
              <a:avLst/>
              <a:gdLst/>
              <a:ahLst/>
              <a:cxnLst/>
              <a:rect l="l" t="t" r="r" b="b"/>
              <a:pathLst>
                <a:path w="18239" h="3809" extrusionOk="0">
                  <a:moveTo>
                    <a:pt x="8872" y="1"/>
                  </a:moveTo>
                  <a:cubicBezTo>
                    <a:pt x="6615" y="1"/>
                    <a:pt x="4371" y="578"/>
                    <a:pt x="2402" y="1707"/>
                  </a:cubicBezTo>
                  <a:lnTo>
                    <a:pt x="1855" y="2011"/>
                  </a:lnTo>
                  <a:cubicBezTo>
                    <a:pt x="1673" y="2102"/>
                    <a:pt x="1521" y="2224"/>
                    <a:pt x="1369" y="2346"/>
                  </a:cubicBezTo>
                  <a:lnTo>
                    <a:pt x="609" y="2862"/>
                  </a:lnTo>
                  <a:cubicBezTo>
                    <a:pt x="214" y="3166"/>
                    <a:pt x="1" y="3349"/>
                    <a:pt x="31" y="3379"/>
                  </a:cubicBezTo>
                  <a:cubicBezTo>
                    <a:pt x="35" y="3383"/>
                    <a:pt x="42" y="3385"/>
                    <a:pt x="52" y="3385"/>
                  </a:cubicBezTo>
                  <a:cubicBezTo>
                    <a:pt x="125" y="3385"/>
                    <a:pt x="361" y="3288"/>
                    <a:pt x="761" y="3075"/>
                  </a:cubicBezTo>
                  <a:lnTo>
                    <a:pt x="1551" y="2619"/>
                  </a:lnTo>
                  <a:cubicBezTo>
                    <a:pt x="1703" y="2558"/>
                    <a:pt x="1855" y="2437"/>
                    <a:pt x="2037" y="2346"/>
                  </a:cubicBezTo>
                  <a:lnTo>
                    <a:pt x="2615" y="2102"/>
                  </a:lnTo>
                  <a:cubicBezTo>
                    <a:pt x="4544" y="1152"/>
                    <a:pt x="6664" y="639"/>
                    <a:pt x="8819" y="639"/>
                  </a:cubicBezTo>
                  <a:cubicBezTo>
                    <a:pt x="8940" y="639"/>
                    <a:pt x="9060" y="640"/>
                    <a:pt x="9180" y="643"/>
                  </a:cubicBezTo>
                  <a:lnTo>
                    <a:pt x="10183" y="674"/>
                  </a:lnTo>
                  <a:lnTo>
                    <a:pt x="11126" y="795"/>
                  </a:lnTo>
                  <a:lnTo>
                    <a:pt x="11582" y="887"/>
                  </a:lnTo>
                  <a:lnTo>
                    <a:pt x="12007" y="978"/>
                  </a:lnTo>
                  <a:cubicBezTo>
                    <a:pt x="12311" y="1069"/>
                    <a:pt x="12585" y="1130"/>
                    <a:pt x="12889" y="1191"/>
                  </a:cubicBezTo>
                  <a:cubicBezTo>
                    <a:pt x="13861" y="1494"/>
                    <a:pt x="14804" y="1890"/>
                    <a:pt x="15715" y="2376"/>
                  </a:cubicBezTo>
                  <a:cubicBezTo>
                    <a:pt x="17203" y="3134"/>
                    <a:pt x="18046" y="3808"/>
                    <a:pt x="18166" y="3808"/>
                  </a:cubicBezTo>
                  <a:cubicBezTo>
                    <a:pt x="18171" y="3808"/>
                    <a:pt x="18175" y="3807"/>
                    <a:pt x="18178" y="3805"/>
                  </a:cubicBezTo>
                  <a:cubicBezTo>
                    <a:pt x="18238" y="3774"/>
                    <a:pt x="17478" y="2923"/>
                    <a:pt x="15928" y="1981"/>
                  </a:cubicBezTo>
                  <a:cubicBezTo>
                    <a:pt x="15016" y="1434"/>
                    <a:pt x="14044" y="978"/>
                    <a:pt x="13041" y="643"/>
                  </a:cubicBezTo>
                  <a:cubicBezTo>
                    <a:pt x="12767" y="552"/>
                    <a:pt x="12463" y="491"/>
                    <a:pt x="12159" y="400"/>
                  </a:cubicBezTo>
                  <a:lnTo>
                    <a:pt x="11703" y="279"/>
                  </a:lnTo>
                  <a:cubicBezTo>
                    <a:pt x="11551" y="248"/>
                    <a:pt x="11369" y="218"/>
                    <a:pt x="11217" y="187"/>
                  </a:cubicBezTo>
                  <a:lnTo>
                    <a:pt x="10244" y="35"/>
                  </a:lnTo>
                  <a:lnTo>
                    <a:pt x="9211" y="5"/>
                  </a:lnTo>
                  <a:cubicBezTo>
                    <a:pt x="9098" y="2"/>
                    <a:pt x="8985" y="1"/>
                    <a:pt x="8872" y="1"/>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13"/>
            <p:cNvSpPr/>
            <p:nvPr/>
          </p:nvSpPr>
          <p:spPr>
            <a:xfrm>
              <a:off x="2815675" y="4138500"/>
              <a:ext cx="577525" cy="21175"/>
            </a:xfrm>
            <a:custGeom>
              <a:avLst/>
              <a:gdLst/>
              <a:ahLst/>
              <a:cxnLst/>
              <a:rect l="l" t="t" r="r" b="b"/>
              <a:pathLst>
                <a:path w="23101" h="847" extrusionOk="0">
                  <a:moveTo>
                    <a:pt x="4274" y="0"/>
                  </a:moveTo>
                  <a:cubicBezTo>
                    <a:pt x="1666" y="0"/>
                    <a:pt x="0" y="55"/>
                    <a:pt x="0" y="158"/>
                  </a:cubicBezTo>
                  <a:cubicBezTo>
                    <a:pt x="0" y="310"/>
                    <a:pt x="5167" y="584"/>
                    <a:pt x="11520" y="736"/>
                  </a:cubicBezTo>
                  <a:cubicBezTo>
                    <a:pt x="14566" y="808"/>
                    <a:pt x="17343" y="846"/>
                    <a:pt x="19413" y="846"/>
                  </a:cubicBezTo>
                  <a:cubicBezTo>
                    <a:pt x="21680" y="846"/>
                    <a:pt x="23101" y="801"/>
                    <a:pt x="23101" y="706"/>
                  </a:cubicBezTo>
                  <a:cubicBezTo>
                    <a:pt x="23101" y="523"/>
                    <a:pt x="17934" y="250"/>
                    <a:pt x="11551" y="98"/>
                  </a:cubicBezTo>
                  <a:cubicBezTo>
                    <a:pt x="8792" y="32"/>
                    <a:pt x="6260" y="0"/>
                    <a:pt x="4274" y="0"/>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3"/>
            <p:cNvSpPr/>
            <p:nvPr/>
          </p:nvSpPr>
          <p:spPr>
            <a:xfrm>
              <a:off x="3086200" y="3853700"/>
              <a:ext cx="23575" cy="577525"/>
            </a:xfrm>
            <a:custGeom>
              <a:avLst/>
              <a:gdLst/>
              <a:ahLst/>
              <a:cxnLst/>
              <a:rect l="l" t="t" r="r" b="b"/>
              <a:pathLst>
                <a:path w="943" h="23101" extrusionOk="0">
                  <a:moveTo>
                    <a:pt x="760" y="0"/>
                  </a:moveTo>
                  <a:cubicBezTo>
                    <a:pt x="578" y="0"/>
                    <a:pt x="304" y="5167"/>
                    <a:pt x="152" y="11550"/>
                  </a:cubicBezTo>
                  <a:cubicBezTo>
                    <a:pt x="0" y="17903"/>
                    <a:pt x="30" y="23101"/>
                    <a:pt x="182" y="23101"/>
                  </a:cubicBezTo>
                  <a:cubicBezTo>
                    <a:pt x="183" y="23101"/>
                    <a:pt x="184" y="23101"/>
                    <a:pt x="184" y="23101"/>
                  </a:cubicBezTo>
                  <a:cubicBezTo>
                    <a:pt x="366" y="23101"/>
                    <a:pt x="639" y="17915"/>
                    <a:pt x="790" y="11550"/>
                  </a:cubicBezTo>
                  <a:cubicBezTo>
                    <a:pt x="942" y="5167"/>
                    <a:pt x="912" y="0"/>
                    <a:pt x="760" y="0"/>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13"/>
            <p:cNvSpPr/>
            <p:nvPr/>
          </p:nvSpPr>
          <p:spPr>
            <a:xfrm>
              <a:off x="2946375" y="3852900"/>
              <a:ext cx="159600" cy="577650"/>
            </a:xfrm>
            <a:custGeom>
              <a:avLst/>
              <a:gdLst/>
              <a:ahLst/>
              <a:cxnLst/>
              <a:rect l="l" t="t" r="r" b="b"/>
              <a:pathLst>
                <a:path w="6384" h="23106" extrusionOk="0">
                  <a:moveTo>
                    <a:pt x="6348" y="1"/>
                  </a:moveTo>
                  <a:cubicBezTo>
                    <a:pt x="6245" y="1"/>
                    <a:pt x="4987" y="797"/>
                    <a:pt x="3465" y="2677"/>
                  </a:cubicBezTo>
                  <a:cubicBezTo>
                    <a:pt x="2554" y="3771"/>
                    <a:pt x="1794" y="4987"/>
                    <a:pt x="1216" y="6294"/>
                  </a:cubicBezTo>
                  <a:cubicBezTo>
                    <a:pt x="487" y="7905"/>
                    <a:pt x="91" y="9668"/>
                    <a:pt x="31" y="11430"/>
                  </a:cubicBezTo>
                  <a:cubicBezTo>
                    <a:pt x="0" y="13193"/>
                    <a:pt x="304" y="14956"/>
                    <a:pt x="943" y="16598"/>
                  </a:cubicBezTo>
                  <a:cubicBezTo>
                    <a:pt x="1429" y="17935"/>
                    <a:pt x="2128" y="19212"/>
                    <a:pt x="3009" y="20367"/>
                  </a:cubicBezTo>
                  <a:cubicBezTo>
                    <a:pt x="4420" y="22247"/>
                    <a:pt x="5660" y="23105"/>
                    <a:pt x="5768" y="23105"/>
                  </a:cubicBezTo>
                  <a:cubicBezTo>
                    <a:pt x="5772" y="23105"/>
                    <a:pt x="5774" y="23104"/>
                    <a:pt x="5775" y="23102"/>
                  </a:cubicBezTo>
                  <a:cubicBezTo>
                    <a:pt x="5836" y="23042"/>
                    <a:pt x="4712" y="22069"/>
                    <a:pt x="3374" y="20093"/>
                  </a:cubicBezTo>
                  <a:cubicBezTo>
                    <a:pt x="2584" y="18938"/>
                    <a:pt x="1946" y="17722"/>
                    <a:pt x="1490" y="16415"/>
                  </a:cubicBezTo>
                  <a:cubicBezTo>
                    <a:pt x="912" y="14804"/>
                    <a:pt x="639" y="13133"/>
                    <a:pt x="669" y="11430"/>
                  </a:cubicBezTo>
                  <a:cubicBezTo>
                    <a:pt x="699" y="9728"/>
                    <a:pt x="1064" y="8087"/>
                    <a:pt x="1733" y="6506"/>
                  </a:cubicBezTo>
                  <a:cubicBezTo>
                    <a:pt x="2280" y="5260"/>
                    <a:pt x="2979" y="4044"/>
                    <a:pt x="3800" y="2920"/>
                  </a:cubicBezTo>
                  <a:cubicBezTo>
                    <a:pt x="5228" y="1035"/>
                    <a:pt x="6383" y="63"/>
                    <a:pt x="6353" y="2"/>
                  </a:cubicBezTo>
                  <a:cubicBezTo>
                    <a:pt x="6352" y="1"/>
                    <a:pt x="6350" y="1"/>
                    <a:pt x="6348" y="1"/>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13"/>
            <p:cNvSpPr/>
            <p:nvPr/>
          </p:nvSpPr>
          <p:spPr>
            <a:xfrm>
              <a:off x="3096075" y="3853625"/>
              <a:ext cx="159600" cy="577675"/>
            </a:xfrm>
            <a:custGeom>
              <a:avLst/>
              <a:gdLst/>
              <a:ahLst/>
              <a:cxnLst/>
              <a:rect l="l" t="t" r="r" b="b"/>
              <a:pathLst>
                <a:path w="6384" h="23107" extrusionOk="0">
                  <a:moveTo>
                    <a:pt x="618" y="0"/>
                  </a:moveTo>
                  <a:cubicBezTo>
                    <a:pt x="614" y="0"/>
                    <a:pt x="610" y="1"/>
                    <a:pt x="608" y="3"/>
                  </a:cubicBezTo>
                  <a:cubicBezTo>
                    <a:pt x="547" y="64"/>
                    <a:pt x="1702" y="1037"/>
                    <a:pt x="3040" y="3012"/>
                  </a:cubicBezTo>
                  <a:cubicBezTo>
                    <a:pt x="3830" y="4167"/>
                    <a:pt x="4468" y="5383"/>
                    <a:pt x="4924" y="6690"/>
                  </a:cubicBezTo>
                  <a:cubicBezTo>
                    <a:pt x="5502" y="8301"/>
                    <a:pt x="5775" y="9973"/>
                    <a:pt x="5745" y="11675"/>
                  </a:cubicBezTo>
                  <a:cubicBezTo>
                    <a:pt x="5684" y="13377"/>
                    <a:pt x="5319" y="15019"/>
                    <a:pt x="4651" y="16599"/>
                  </a:cubicBezTo>
                  <a:cubicBezTo>
                    <a:pt x="4104" y="17876"/>
                    <a:pt x="3405" y="19061"/>
                    <a:pt x="2584" y="20186"/>
                  </a:cubicBezTo>
                  <a:cubicBezTo>
                    <a:pt x="1155" y="22070"/>
                    <a:pt x="0" y="23043"/>
                    <a:pt x="61" y="23104"/>
                  </a:cubicBezTo>
                  <a:cubicBezTo>
                    <a:pt x="62" y="23106"/>
                    <a:pt x="64" y="23107"/>
                    <a:pt x="68" y="23107"/>
                  </a:cubicBezTo>
                  <a:cubicBezTo>
                    <a:pt x="177" y="23107"/>
                    <a:pt x="1421" y="22251"/>
                    <a:pt x="2949" y="20429"/>
                  </a:cubicBezTo>
                  <a:cubicBezTo>
                    <a:pt x="3860" y="19335"/>
                    <a:pt x="4590" y="18119"/>
                    <a:pt x="5198" y="16812"/>
                  </a:cubicBezTo>
                  <a:cubicBezTo>
                    <a:pt x="5927" y="15201"/>
                    <a:pt x="6323" y="13438"/>
                    <a:pt x="6353" y="11675"/>
                  </a:cubicBezTo>
                  <a:cubicBezTo>
                    <a:pt x="6383" y="9912"/>
                    <a:pt x="6079" y="8149"/>
                    <a:pt x="5471" y="6508"/>
                  </a:cubicBezTo>
                  <a:cubicBezTo>
                    <a:pt x="4955" y="5170"/>
                    <a:pt x="4256" y="3894"/>
                    <a:pt x="3405" y="2739"/>
                  </a:cubicBezTo>
                  <a:cubicBezTo>
                    <a:pt x="1965" y="858"/>
                    <a:pt x="752" y="0"/>
                    <a:pt x="618" y="0"/>
                  </a:cubicBezTo>
                  <a:close/>
                </a:path>
              </a:pathLst>
            </a:custGeom>
            <a:solidFill>
              <a:srgbClr val="E0E0E0">
                <a:alpha val="471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70" name="Google Shape;470;p13"/>
          <p:cNvSpPr/>
          <p:nvPr/>
        </p:nvSpPr>
        <p:spPr>
          <a:xfrm rot="-10325680">
            <a:off x="744513" y="601551"/>
            <a:ext cx="1830359" cy="1203731"/>
          </a:xfrm>
          <a:custGeom>
            <a:avLst/>
            <a:gdLst/>
            <a:ahLst/>
            <a:cxnLst/>
            <a:rect l="l" t="t" r="r" b="b"/>
            <a:pathLst>
              <a:path w="21916" h="14413" extrusionOk="0">
                <a:moveTo>
                  <a:pt x="17442" y="1"/>
                </a:moveTo>
                <a:cubicBezTo>
                  <a:pt x="16743" y="1"/>
                  <a:pt x="16031" y="157"/>
                  <a:pt x="15472" y="431"/>
                </a:cubicBezTo>
                <a:cubicBezTo>
                  <a:pt x="14104" y="1099"/>
                  <a:pt x="13162" y="2376"/>
                  <a:pt x="12250" y="3561"/>
                </a:cubicBezTo>
                <a:cubicBezTo>
                  <a:pt x="11307" y="4777"/>
                  <a:pt x="10274" y="5993"/>
                  <a:pt x="8815" y="6510"/>
                </a:cubicBezTo>
                <a:cubicBezTo>
                  <a:pt x="8221" y="6708"/>
                  <a:pt x="7609" y="6767"/>
                  <a:pt x="6988" y="6767"/>
                </a:cubicBezTo>
                <a:cubicBezTo>
                  <a:pt x="6046" y="6767"/>
                  <a:pt x="5081" y="6630"/>
                  <a:pt x="4125" y="6630"/>
                </a:cubicBezTo>
                <a:cubicBezTo>
                  <a:pt x="4067" y="6630"/>
                  <a:pt x="4009" y="6630"/>
                  <a:pt x="3952" y="6631"/>
                </a:cubicBezTo>
                <a:cubicBezTo>
                  <a:pt x="2310" y="6631"/>
                  <a:pt x="395" y="7422"/>
                  <a:pt x="152" y="9033"/>
                </a:cubicBezTo>
                <a:cubicBezTo>
                  <a:pt x="0" y="9975"/>
                  <a:pt x="304" y="10917"/>
                  <a:pt x="973" y="11616"/>
                </a:cubicBezTo>
                <a:cubicBezTo>
                  <a:pt x="1611" y="12224"/>
                  <a:pt x="2371" y="12741"/>
                  <a:pt x="3222" y="13075"/>
                </a:cubicBezTo>
                <a:cubicBezTo>
                  <a:pt x="5380" y="13957"/>
                  <a:pt x="7721" y="14413"/>
                  <a:pt x="10061" y="14413"/>
                </a:cubicBezTo>
                <a:cubicBezTo>
                  <a:pt x="13101" y="14352"/>
                  <a:pt x="15958" y="12893"/>
                  <a:pt x="17782" y="10461"/>
                </a:cubicBezTo>
                <a:cubicBezTo>
                  <a:pt x="19545" y="8030"/>
                  <a:pt x="21915" y="3805"/>
                  <a:pt x="19849" y="1099"/>
                </a:cubicBezTo>
                <a:lnTo>
                  <a:pt x="19879" y="1099"/>
                </a:lnTo>
                <a:cubicBezTo>
                  <a:pt x="19430" y="327"/>
                  <a:pt x="18450" y="1"/>
                  <a:pt x="17442" y="1"/>
                </a:cubicBezTo>
                <a:close/>
              </a:path>
            </a:pathLst>
          </a:custGeom>
          <a:solidFill>
            <a:srgbClr val="E0E0E0">
              <a:alpha val="457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1" name="Google Shape;471;p13"/>
          <p:cNvSpPr txBox="1">
            <a:spLocks noGrp="1"/>
          </p:cNvSpPr>
          <p:nvPr>
            <p:ph type="title"/>
          </p:nvPr>
        </p:nvSpPr>
        <p:spPr>
          <a:xfrm>
            <a:off x="960000" y="516800"/>
            <a:ext cx="10272000" cy="763600"/>
          </a:xfrm>
          <a:prstGeom prst="rect">
            <a:avLst/>
          </a:prstGeom>
        </p:spPr>
        <p:txBody>
          <a:bodyPr spcFirstLastPara="1" wrap="square" lIns="0" tIns="91425" rIns="0" bIns="91425" anchor="t" anchorCtr="0">
            <a:noAutofit/>
          </a:bodyPr>
          <a:lstStyle>
            <a:lvl1pPr lvl="0" algn="ctr" rtl="0">
              <a:spcBef>
                <a:spcPts val="0"/>
              </a:spcBef>
              <a:spcAft>
                <a:spcPts val="0"/>
              </a:spcAft>
              <a:buClr>
                <a:srgbClr val="212121"/>
              </a:buClr>
              <a:buSzPts val="2800"/>
              <a:buNone/>
              <a:defRPr>
                <a:solidFill>
                  <a:srgbClr val="212121"/>
                </a:solidFill>
              </a:defRPr>
            </a:lvl1pPr>
            <a:lvl2pPr lvl="1"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2pPr>
            <a:lvl3pPr lvl="2"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3pPr>
            <a:lvl4pPr lvl="3"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4pPr>
            <a:lvl5pPr lvl="4"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5pPr>
            <a:lvl6pPr lvl="5"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6pPr>
            <a:lvl7pPr lvl="6"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7pPr>
            <a:lvl8pPr lvl="7"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8pPr>
            <a:lvl9pPr lvl="8" rtl="0">
              <a:spcBef>
                <a:spcPts val="0"/>
              </a:spcBef>
              <a:spcAft>
                <a:spcPts val="0"/>
              </a:spcAft>
              <a:buClr>
                <a:srgbClr val="212121"/>
              </a:buClr>
              <a:buSzPts val="2800"/>
              <a:buFont typeface="Karla"/>
              <a:buNone/>
              <a:defRPr>
                <a:solidFill>
                  <a:srgbClr val="212121"/>
                </a:solidFill>
                <a:latin typeface="Karla"/>
                <a:ea typeface="Karla"/>
                <a:cs typeface="Karla"/>
                <a:sym typeface="Karla"/>
              </a:defRPr>
            </a:lvl9pPr>
          </a:lstStyle>
          <a:p>
            <a:endParaRPr/>
          </a:p>
        </p:txBody>
      </p:sp>
      <p:sp>
        <p:nvSpPr>
          <p:cNvPr id="472" name="Google Shape;472;p13"/>
          <p:cNvSpPr txBox="1">
            <a:spLocks noGrp="1"/>
          </p:cNvSpPr>
          <p:nvPr>
            <p:ph type="title" idx="2" hasCustomPrompt="1"/>
          </p:nvPr>
        </p:nvSpPr>
        <p:spPr>
          <a:xfrm>
            <a:off x="957133" y="2082900"/>
            <a:ext cx="710800" cy="5764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3000"/>
              <a:buNone/>
              <a:defRPr sz="4000">
                <a:solidFill>
                  <a:schemeClr val="accent1"/>
                </a:solidFill>
              </a:defRPr>
            </a:lvl1pPr>
            <a:lvl2pPr lvl="1"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2pPr>
            <a:lvl3pPr lvl="2"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3pPr>
            <a:lvl4pPr lvl="3"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4pPr>
            <a:lvl5pPr lvl="4"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5pPr>
            <a:lvl6pPr lvl="5"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6pPr>
            <a:lvl7pPr lvl="6"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7pPr>
            <a:lvl8pPr lvl="7"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8pPr>
            <a:lvl9pPr lvl="8"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9pPr>
          </a:lstStyle>
          <a:p>
            <a:r>
              <a:t>xx%</a:t>
            </a:r>
          </a:p>
        </p:txBody>
      </p:sp>
      <p:sp>
        <p:nvSpPr>
          <p:cNvPr id="473" name="Google Shape;473;p13"/>
          <p:cNvSpPr txBox="1">
            <a:spLocks noGrp="1"/>
          </p:cNvSpPr>
          <p:nvPr>
            <p:ph type="subTitle" idx="1"/>
          </p:nvPr>
        </p:nvSpPr>
        <p:spPr>
          <a:xfrm>
            <a:off x="1768300" y="2197300"/>
            <a:ext cx="2563200" cy="46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5"/>
              </a:spcBef>
              <a:spcAft>
                <a:spcPts val="2135"/>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474" name="Google Shape;474;p13"/>
          <p:cNvSpPr txBox="1">
            <a:spLocks noGrp="1"/>
          </p:cNvSpPr>
          <p:nvPr>
            <p:ph type="subTitle" idx="3"/>
          </p:nvPr>
        </p:nvSpPr>
        <p:spPr>
          <a:xfrm>
            <a:off x="1768300" y="2659300"/>
            <a:ext cx="2242400" cy="11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400"/>
              <a:buFont typeface="Hind"/>
              <a:buNone/>
              <a:defRPr sz="1865">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475" name="Google Shape;475;p13"/>
          <p:cNvSpPr txBox="1">
            <a:spLocks noGrp="1"/>
          </p:cNvSpPr>
          <p:nvPr>
            <p:ph type="title" idx="4" hasCustomPrompt="1"/>
          </p:nvPr>
        </p:nvSpPr>
        <p:spPr>
          <a:xfrm>
            <a:off x="4518659" y="2082900"/>
            <a:ext cx="710800" cy="5764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3000"/>
              <a:buNone/>
              <a:defRPr sz="4000">
                <a:solidFill>
                  <a:schemeClr val="accent1"/>
                </a:solidFill>
              </a:defRPr>
            </a:lvl1pPr>
            <a:lvl2pPr lvl="1"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2pPr>
            <a:lvl3pPr lvl="2"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3pPr>
            <a:lvl4pPr lvl="3"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4pPr>
            <a:lvl5pPr lvl="4"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5pPr>
            <a:lvl6pPr lvl="5"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6pPr>
            <a:lvl7pPr lvl="6"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7pPr>
            <a:lvl8pPr lvl="7"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8pPr>
            <a:lvl9pPr lvl="8"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9pPr>
          </a:lstStyle>
          <a:p>
            <a:r>
              <a:t>xx%</a:t>
            </a:r>
          </a:p>
        </p:txBody>
      </p:sp>
      <p:sp>
        <p:nvSpPr>
          <p:cNvPr id="476" name="Google Shape;476;p13"/>
          <p:cNvSpPr txBox="1">
            <a:spLocks noGrp="1"/>
          </p:cNvSpPr>
          <p:nvPr>
            <p:ph type="subTitle" idx="5"/>
          </p:nvPr>
        </p:nvSpPr>
        <p:spPr>
          <a:xfrm>
            <a:off x="5318200" y="2197300"/>
            <a:ext cx="2523200" cy="46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5"/>
              </a:spcBef>
              <a:spcAft>
                <a:spcPts val="2135"/>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477" name="Google Shape;477;p13"/>
          <p:cNvSpPr txBox="1">
            <a:spLocks noGrp="1"/>
          </p:cNvSpPr>
          <p:nvPr>
            <p:ph type="subTitle" idx="6"/>
          </p:nvPr>
        </p:nvSpPr>
        <p:spPr>
          <a:xfrm>
            <a:off x="5318201" y="2659300"/>
            <a:ext cx="2242400" cy="11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400"/>
              <a:buFont typeface="Hind"/>
              <a:buNone/>
              <a:defRPr sz="1865">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478" name="Google Shape;478;p13"/>
          <p:cNvSpPr txBox="1">
            <a:spLocks noGrp="1"/>
          </p:cNvSpPr>
          <p:nvPr>
            <p:ph type="title" idx="7" hasCustomPrompt="1"/>
          </p:nvPr>
        </p:nvSpPr>
        <p:spPr>
          <a:xfrm>
            <a:off x="8056933" y="2082900"/>
            <a:ext cx="710800" cy="5764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3000"/>
              <a:buNone/>
              <a:defRPr sz="4000">
                <a:solidFill>
                  <a:schemeClr val="accent1"/>
                </a:solidFill>
              </a:defRPr>
            </a:lvl1pPr>
            <a:lvl2pPr lvl="1"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2pPr>
            <a:lvl3pPr lvl="2"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3pPr>
            <a:lvl4pPr lvl="3"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4pPr>
            <a:lvl5pPr lvl="4"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5pPr>
            <a:lvl6pPr lvl="5"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6pPr>
            <a:lvl7pPr lvl="6"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7pPr>
            <a:lvl8pPr lvl="7"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8pPr>
            <a:lvl9pPr lvl="8"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9pPr>
          </a:lstStyle>
          <a:p>
            <a:r>
              <a:t>xx%</a:t>
            </a:r>
          </a:p>
        </p:txBody>
      </p:sp>
      <p:sp>
        <p:nvSpPr>
          <p:cNvPr id="479" name="Google Shape;479;p13"/>
          <p:cNvSpPr txBox="1">
            <a:spLocks noGrp="1"/>
          </p:cNvSpPr>
          <p:nvPr>
            <p:ph type="subTitle" idx="8"/>
          </p:nvPr>
        </p:nvSpPr>
        <p:spPr>
          <a:xfrm>
            <a:off x="8856467" y="2197300"/>
            <a:ext cx="2523200" cy="46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5"/>
              </a:spcBef>
              <a:spcAft>
                <a:spcPts val="2135"/>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480" name="Google Shape;480;p13"/>
          <p:cNvSpPr txBox="1">
            <a:spLocks noGrp="1"/>
          </p:cNvSpPr>
          <p:nvPr>
            <p:ph type="subTitle" idx="9"/>
          </p:nvPr>
        </p:nvSpPr>
        <p:spPr>
          <a:xfrm>
            <a:off x="8856467" y="2659300"/>
            <a:ext cx="2242400" cy="11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400"/>
              <a:buFont typeface="Hind"/>
              <a:buNone/>
              <a:defRPr sz="1865">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481" name="Google Shape;481;p13"/>
          <p:cNvSpPr txBox="1">
            <a:spLocks noGrp="1"/>
          </p:cNvSpPr>
          <p:nvPr>
            <p:ph type="title" idx="13" hasCustomPrompt="1"/>
          </p:nvPr>
        </p:nvSpPr>
        <p:spPr>
          <a:xfrm>
            <a:off x="957133" y="4420367"/>
            <a:ext cx="710800" cy="5764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3000"/>
              <a:buNone/>
              <a:defRPr sz="4000">
                <a:solidFill>
                  <a:schemeClr val="accent1"/>
                </a:solidFill>
              </a:defRPr>
            </a:lvl1pPr>
            <a:lvl2pPr lvl="1"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2pPr>
            <a:lvl3pPr lvl="2"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3pPr>
            <a:lvl4pPr lvl="3"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4pPr>
            <a:lvl5pPr lvl="4"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5pPr>
            <a:lvl6pPr lvl="5"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6pPr>
            <a:lvl7pPr lvl="6"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7pPr>
            <a:lvl8pPr lvl="7"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8pPr>
            <a:lvl9pPr lvl="8"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9pPr>
          </a:lstStyle>
          <a:p>
            <a:r>
              <a:t>xx%</a:t>
            </a:r>
          </a:p>
        </p:txBody>
      </p:sp>
      <p:sp>
        <p:nvSpPr>
          <p:cNvPr id="482" name="Google Shape;482;p13"/>
          <p:cNvSpPr txBox="1">
            <a:spLocks noGrp="1"/>
          </p:cNvSpPr>
          <p:nvPr>
            <p:ph type="subTitle" idx="14"/>
          </p:nvPr>
        </p:nvSpPr>
        <p:spPr>
          <a:xfrm>
            <a:off x="1768300" y="4534767"/>
            <a:ext cx="2563200" cy="46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5"/>
              </a:spcBef>
              <a:spcAft>
                <a:spcPts val="2135"/>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483" name="Google Shape;483;p13"/>
          <p:cNvSpPr txBox="1">
            <a:spLocks noGrp="1"/>
          </p:cNvSpPr>
          <p:nvPr>
            <p:ph type="subTitle" idx="15"/>
          </p:nvPr>
        </p:nvSpPr>
        <p:spPr>
          <a:xfrm>
            <a:off x="1768300" y="4996933"/>
            <a:ext cx="2242400" cy="11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400"/>
              <a:buFont typeface="Hind"/>
              <a:buNone/>
              <a:defRPr sz="1865">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484" name="Google Shape;484;p13"/>
          <p:cNvSpPr txBox="1">
            <a:spLocks noGrp="1"/>
          </p:cNvSpPr>
          <p:nvPr>
            <p:ph type="title" idx="16" hasCustomPrompt="1"/>
          </p:nvPr>
        </p:nvSpPr>
        <p:spPr>
          <a:xfrm>
            <a:off x="4518659" y="4420367"/>
            <a:ext cx="710800" cy="5764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3000"/>
              <a:buNone/>
              <a:defRPr sz="4000">
                <a:solidFill>
                  <a:schemeClr val="accent1"/>
                </a:solidFill>
              </a:defRPr>
            </a:lvl1pPr>
            <a:lvl2pPr lvl="1"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2pPr>
            <a:lvl3pPr lvl="2"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3pPr>
            <a:lvl4pPr lvl="3"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4pPr>
            <a:lvl5pPr lvl="4"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5pPr>
            <a:lvl6pPr lvl="5"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6pPr>
            <a:lvl7pPr lvl="6"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7pPr>
            <a:lvl8pPr lvl="7"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8pPr>
            <a:lvl9pPr lvl="8"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9pPr>
          </a:lstStyle>
          <a:p>
            <a:r>
              <a:t>xx%</a:t>
            </a:r>
          </a:p>
        </p:txBody>
      </p:sp>
      <p:sp>
        <p:nvSpPr>
          <p:cNvPr id="485" name="Google Shape;485;p13"/>
          <p:cNvSpPr txBox="1">
            <a:spLocks noGrp="1"/>
          </p:cNvSpPr>
          <p:nvPr>
            <p:ph type="subTitle" idx="17"/>
          </p:nvPr>
        </p:nvSpPr>
        <p:spPr>
          <a:xfrm>
            <a:off x="5318200" y="4534767"/>
            <a:ext cx="2523200" cy="46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5"/>
              </a:spcBef>
              <a:spcAft>
                <a:spcPts val="2135"/>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486" name="Google Shape;486;p13"/>
          <p:cNvSpPr txBox="1">
            <a:spLocks noGrp="1"/>
          </p:cNvSpPr>
          <p:nvPr>
            <p:ph type="subTitle" idx="18"/>
          </p:nvPr>
        </p:nvSpPr>
        <p:spPr>
          <a:xfrm>
            <a:off x="5318201" y="4996933"/>
            <a:ext cx="2242400" cy="11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400"/>
              <a:buFont typeface="Hind"/>
              <a:buNone/>
              <a:defRPr sz="1865">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
        <p:nvSpPr>
          <p:cNvPr id="487" name="Google Shape;487;p13"/>
          <p:cNvSpPr txBox="1">
            <a:spLocks noGrp="1"/>
          </p:cNvSpPr>
          <p:nvPr>
            <p:ph type="title" idx="19" hasCustomPrompt="1"/>
          </p:nvPr>
        </p:nvSpPr>
        <p:spPr>
          <a:xfrm>
            <a:off x="8056933" y="4420367"/>
            <a:ext cx="710800" cy="576400"/>
          </a:xfrm>
          <a:prstGeom prst="rect">
            <a:avLst/>
          </a:prstGeom>
        </p:spPr>
        <p:txBody>
          <a:bodyPr spcFirstLastPara="1" wrap="square" lIns="0" tIns="91425" rIns="0" bIns="91425" anchor="ctr" anchorCtr="0">
            <a:noAutofit/>
          </a:bodyPr>
          <a:lstStyle>
            <a:lvl1pPr lvl="0" algn="r" rtl="0">
              <a:spcBef>
                <a:spcPts val="0"/>
              </a:spcBef>
              <a:spcAft>
                <a:spcPts val="0"/>
              </a:spcAft>
              <a:buClr>
                <a:srgbClr val="212121"/>
              </a:buClr>
              <a:buSzPts val="3000"/>
              <a:buNone/>
              <a:defRPr sz="4000">
                <a:solidFill>
                  <a:schemeClr val="accent1"/>
                </a:solidFill>
              </a:defRPr>
            </a:lvl1pPr>
            <a:lvl2pPr lvl="1"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2pPr>
            <a:lvl3pPr lvl="2"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3pPr>
            <a:lvl4pPr lvl="3"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4pPr>
            <a:lvl5pPr lvl="4"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5pPr>
            <a:lvl6pPr lvl="5"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6pPr>
            <a:lvl7pPr lvl="6"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7pPr>
            <a:lvl8pPr lvl="7"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8pPr>
            <a:lvl9pPr lvl="8" algn="r" rtl="0">
              <a:spcBef>
                <a:spcPts val="0"/>
              </a:spcBef>
              <a:spcAft>
                <a:spcPts val="0"/>
              </a:spcAft>
              <a:buClr>
                <a:srgbClr val="212121"/>
              </a:buClr>
              <a:buSzPts val="3000"/>
              <a:buFont typeface="Karla"/>
              <a:buNone/>
              <a:defRPr sz="4000">
                <a:solidFill>
                  <a:srgbClr val="212121"/>
                </a:solidFill>
                <a:latin typeface="Karla"/>
                <a:ea typeface="Karla"/>
                <a:cs typeface="Karla"/>
                <a:sym typeface="Karla"/>
              </a:defRPr>
            </a:lvl9pPr>
          </a:lstStyle>
          <a:p>
            <a:r>
              <a:t>xx%</a:t>
            </a:r>
          </a:p>
        </p:txBody>
      </p:sp>
      <p:sp>
        <p:nvSpPr>
          <p:cNvPr id="488" name="Google Shape;488;p13"/>
          <p:cNvSpPr txBox="1">
            <a:spLocks noGrp="1"/>
          </p:cNvSpPr>
          <p:nvPr>
            <p:ph type="subTitle" idx="20"/>
          </p:nvPr>
        </p:nvSpPr>
        <p:spPr>
          <a:xfrm>
            <a:off x="8856467" y="4534767"/>
            <a:ext cx="2523200" cy="462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800"/>
              <a:buFont typeface="Karla"/>
              <a:buNone/>
              <a:defRPr sz="2800" b="1">
                <a:solidFill>
                  <a:srgbClr val="212121"/>
                </a:solidFill>
                <a:latin typeface="Anaheim"/>
                <a:ea typeface="Anaheim"/>
                <a:cs typeface="Anaheim"/>
                <a:sym typeface="Anaheim"/>
              </a:defRPr>
            </a:lvl1pPr>
            <a:lvl2pPr lvl="1" rtl="0">
              <a:lnSpc>
                <a:spcPct val="100000"/>
              </a:lnSpc>
              <a:spcBef>
                <a:spcPts val="0"/>
              </a:spcBef>
              <a:spcAft>
                <a:spcPts val="0"/>
              </a:spcAft>
              <a:buClr>
                <a:srgbClr val="212121"/>
              </a:buClr>
              <a:buSzPts val="1800"/>
              <a:buFont typeface="Karla"/>
              <a:buNone/>
              <a:defRPr sz="2400" b="1">
                <a:solidFill>
                  <a:srgbClr val="212121"/>
                </a:solidFill>
                <a:latin typeface="Karla"/>
                <a:ea typeface="Karla"/>
                <a:cs typeface="Karla"/>
                <a:sym typeface="Karla"/>
              </a:defRPr>
            </a:lvl2pPr>
            <a:lvl3pPr lvl="2"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3pPr>
            <a:lvl4pPr lvl="3"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4pPr>
            <a:lvl5pPr lvl="4"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5pPr>
            <a:lvl6pPr lvl="5"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6pPr>
            <a:lvl7pPr lvl="6"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7pPr>
            <a:lvl8pPr lvl="7" rtl="0">
              <a:lnSpc>
                <a:spcPct val="100000"/>
              </a:lnSpc>
              <a:spcBef>
                <a:spcPts val="2135"/>
              </a:spcBef>
              <a:spcAft>
                <a:spcPts val="0"/>
              </a:spcAft>
              <a:buClr>
                <a:srgbClr val="212121"/>
              </a:buClr>
              <a:buSzPts val="1800"/>
              <a:buFont typeface="Karla"/>
              <a:buNone/>
              <a:defRPr sz="2400" b="1">
                <a:solidFill>
                  <a:srgbClr val="212121"/>
                </a:solidFill>
                <a:latin typeface="Karla"/>
                <a:ea typeface="Karla"/>
                <a:cs typeface="Karla"/>
                <a:sym typeface="Karla"/>
              </a:defRPr>
            </a:lvl8pPr>
            <a:lvl9pPr lvl="8" rtl="0">
              <a:lnSpc>
                <a:spcPct val="100000"/>
              </a:lnSpc>
              <a:spcBef>
                <a:spcPts val="2135"/>
              </a:spcBef>
              <a:spcAft>
                <a:spcPts val="2135"/>
              </a:spcAft>
              <a:buClr>
                <a:srgbClr val="212121"/>
              </a:buClr>
              <a:buSzPts val="1800"/>
              <a:buFont typeface="Karla"/>
              <a:buNone/>
              <a:defRPr sz="2400" b="1">
                <a:solidFill>
                  <a:srgbClr val="212121"/>
                </a:solidFill>
                <a:latin typeface="Karla"/>
                <a:ea typeface="Karla"/>
                <a:cs typeface="Karla"/>
                <a:sym typeface="Karla"/>
              </a:defRPr>
            </a:lvl9pPr>
          </a:lstStyle>
          <a:p>
            <a:endParaRPr/>
          </a:p>
        </p:txBody>
      </p:sp>
      <p:sp>
        <p:nvSpPr>
          <p:cNvPr id="489" name="Google Shape;489;p13"/>
          <p:cNvSpPr txBox="1">
            <a:spLocks noGrp="1"/>
          </p:cNvSpPr>
          <p:nvPr>
            <p:ph type="subTitle" idx="21"/>
          </p:nvPr>
        </p:nvSpPr>
        <p:spPr>
          <a:xfrm>
            <a:off x="8856467" y="4996933"/>
            <a:ext cx="2242400" cy="1141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212121"/>
              </a:buClr>
              <a:buSzPts val="1400"/>
              <a:buFont typeface="Hind"/>
              <a:buNone/>
              <a:defRPr sz="1865">
                <a:solidFill>
                  <a:schemeClr val="lt2"/>
                </a:solidFill>
              </a:defRPr>
            </a:lvl1pPr>
            <a:lvl2pPr lvl="1"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2pPr>
            <a:lvl3pPr lvl="2"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3pPr>
            <a:lvl4pPr lvl="3"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4pPr>
            <a:lvl5pPr lvl="4"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5pPr>
            <a:lvl6pPr lvl="5"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6pPr>
            <a:lvl7pPr lvl="6"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7pPr>
            <a:lvl8pPr lvl="7"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8pPr>
            <a:lvl9pPr lvl="8" rtl="0">
              <a:lnSpc>
                <a:spcPct val="100000"/>
              </a:lnSpc>
              <a:spcBef>
                <a:spcPts val="0"/>
              </a:spcBef>
              <a:spcAft>
                <a:spcPts val="0"/>
              </a:spcAft>
              <a:buClr>
                <a:srgbClr val="212121"/>
              </a:buClr>
              <a:buSzPts val="1400"/>
              <a:buFont typeface="Hind"/>
              <a:buNone/>
              <a:defRPr>
                <a:solidFill>
                  <a:srgbClr val="212121"/>
                </a:solidFill>
                <a:latin typeface="Hind"/>
                <a:ea typeface="Hind"/>
                <a:cs typeface="Hind"/>
                <a:sym typeface="Hind"/>
              </a:defRPr>
            </a:lvl9pPr>
          </a:lstStyle>
          <a:p>
            <a:endParaRPr/>
          </a:p>
        </p:txBody>
      </p:sp>
    </p:spTree>
    <p:extLst>
      <p:ext uri="{BB962C8B-B14F-4D97-AF65-F5344CB8AC3E}">
        <p14:creationId xmlns:p14="http://schemas.microsoft.com/office/powerpoint/2010/main" val="21648972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36"/>
        <p:cNvGrpSpPr/>
        <p:nvPr/>
      </p:nvGrpSpPr>
      <p:grpSpPr>
        <a:xfrm>
          <a:off x="0" y="0"/>
          <a:ext cx="0" cy="0"/>
          <a:chOff x="0" y="0"/>
          <a:chExt cx="0" cy="0"/>
        </a:xfrm>
      </p:grpSpPr>
      <p:sp>
        <p:nvSpPr>
          <p:cNvPr id="37" name="Google Shape;37;p33"/>
          <p:cNvSpPr>
            <a:spLocks noGrp="1"/>
          </p:cNvSpPr>
          <p:nvPr>
            <p:ph type="pic" idx="2"/>
          </p:nvPr>
        </p:nvSpPr>
        <p:spPr>
          <a:xfrm>
            <a:off x="-2198029" y="-2148164"/>
            <a:ext cx="8369654" cy="837559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212229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373965"/>
      </p:ext>
    </p:extLst>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BCB708ED-8206-459F-B919-A072EA908D29}"/>
              </a:ext>
            </a:extLst>
          </p:cNvPr>
          <p:cNvSpPr>
            <a:spLocks noGrp="1"/>
          </p:cNvSpPr>
          <p:nvPr>
            <p:ph type="pic" sz="quarter" idx="10" hasCustomPrompt="1"/>
          </p:nvPr>
        </p:nvSpPr>
        <p:spPr>
          <a:xfrm>
            <a:off x="0" y="0"/>
            <a:ext cx="12192000" cy="6858000"/>
          </a:xfrm>
          <a:custGeom>
            <a:avLst/>
            <a:gdLst>
              <a:gd name="connsiteX0" fmla="*/ 0 w 18288000"/>
              <a:gd name="connsiteY0" fmla="*/ 0 h 10287000"/>
              <a:gd name="connsiteX1" fmla="*/ 18288000 w 18288000"/>
              <a:gd name="connsiteY1" fmla="*/ 0 h 10287000"/>
              <a:gd name="connsiteX2" fmla="*/ 18288000 w 18288000"/>
              <a:gd name="connsiteY2" fmla="*/ 10287000 h 10287000"/>
              <a:gd name="connsiteX3" fmla="*/ 0 w 18288000"/>
              <a:gd name="connsiteY3" fmla="*/ 10287000 h 10287000"/>
            </a:gdLst>
            <a:ahLst/>
            <a:cxnLst>
              <a:cxn ang="0">
                <a:pos x="connsiteX0" y="connsiteY0"/>
              </a:cxn>
              <a:cxn ang="0">
                <a:pos x="connsiteX1" y="connsiteY1"/>
              </a:cxn>
              <a:cxn ang="0">
                <a:pos x="connsiteX2" y="connsiteY2"/>
              </a:cxn>
              <a:cxn ang="0">
                <a:pos x="connsiteX3" y="connsiteY3"/>
              </a:cxn>
            </a:cxnLst>
            <a:rect l="l" t="t" r="r" b="b"/>
            <a:pathLst>
              <a:path w="18288000" h="10287000">
                <a:moveTo>
                  <a:pt x="0" y="0"/>
                </a:moveTo>
                <a:lnTo>
                  <a:pt x="18288000" y="0"/>
                </a:lnTo>
                <a:lnTo>
                  <a:pt x="18288000" y="10287000"/>
                </a:lnTo>
                <a:lnTo>
                  <a:pt x="0" y="1028700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6222130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CF0076FE-23CC-4113-B48A-7EE13C928480}"/>
              </a:ext>
            </a:extLst>
          </p:cNvPr>
          <p:cNvSpPr>
            <a:spLocks noGrp="1"/>
          </p:cNvSpPr>
          <p:nvPr>
            <p:ph type="pic" sz="quarter" idx="10" hasCustomPrompt="1"/>
          </p:nvPr>
        </p:nvSpPr>
        <p:spPr>
          <a:xfrm>
            <a:off x="4976308" y="3"/>
            <a:ext cx="7215692" cy="6857998"/>
          </a:xfrm>
          <a:custGeom>
            <a:avLst/>
            <a:gdLst>
              <a:gd name="connsiteX0" fmla="*/ 4248548 w 10823538"/>
              <a:gd name="connsiteY0" fmla="*/ 0 h 10286997"/>
              <a:gd name="connsiteX1" fmla="*/ 10823538 w 10823538"/>
              <a:gd name="connsiteY1" fmla="*/ 0 h 10286997"/>
              <a:gd name="connsiteX2" fmla="*/ 10823538 w 10823538"/>
              <a:gd name="connsiteY2" fmla="*/ 7891406 h 10286997"/>
              <a:gd name="connsiteX3" fmla="*/ 10683152 w 10823538"/>
              <a:gd name="connsiteY3" fmla="*/ 7958031 h 10286997"/>
              <a:gd name="connsiteX4" fmla="*/ 7612727 w 10823538"/>
              <a:gd name="connsiteY4" fmla="*/ 10271771 h 10286997"/>
              <a:gd name="connsiteX5" fmla="*/ 7599537 w 10823538"/>
              <a:gd name="connsiteY5" fmla="*/ 10286997 h 10286997"/>
              <a:gd name="connsiteX6" fmla="*/ 0 w 10823538"/>
              <a:gd name="connsiteY6" fmla="*/ 10286997 h 10286997"/>
              <a:gd name="connsiteX7" fmla="*/ 12693 w 10823538"/>
              <a:gd name="connsiteY7" fmla="*/ 10086700 h 10286997"/>
              <a:gd name="connsiteX8" fmla="*/ 4196621 w 10823538"/>
              <a:gd name="connsiteY8" fmla="*/ 58519 h 10286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23538" h="10286997">
                <a:moveTo>
                  <a:pt x="4248548" y="0"/>
                </a:moveTo>
                <a:lnTo>
                  <a:pt x="10823538" y="0"/>
                </a:lnTo>
                <a:lnTo>
                  <a:pt x="10823538" y="7891406"/>
                </a:lnTo>
                <a:lnTo>
                  <a:pt x="10683152" y="7958031"/>
                </a:lnTo>
                <a:cubicBezTo>
                  <a:pt x="9517952" y="8532102"/>
                  <a:pt x="8477324" y="9320502"/>
                  <a:pt x="7612727" y="10271771"/>
                </a:cubicBezTo>
                <a:lnTo>
                  <a:pt x="7599537" y="10286997"/>
                </a:lnTo>
                <a:lnTo>
                  <a:pt x="0" y="10286997"/>
                </a:lnTo>
                <a:lnTo>
                  <a:pt x="12693" y="10086700"/>
                </a:lnTo>
                <a:cubicBezTo>
                  <a:pt x="303479" y="6265011"/>
                  <a:pt x="1831296" y="2789109"/>
                  <a:pt x="4196621" y="58519"/>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11096355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36D00E19-7D8B-48A3-8692-0CEF2DA7E2B0}"/>
              </a:ext>
            </a:extLst>
          </p:cNvPr>
          <p:cNvSpPr>
            <a:spLocks noGrp="1"/>
          </p:cNvSpPr>
          <p:nvPr>
            <p:ph type="pic" sz="quarter" idx="10" hasCustomPrompt="1"/>
          </p:nvPr>
        </p:nvSpPr>
        <p:spPr>
          <a:xfrm>
            <a:off x="609601" y="1532467"/>
            <a:ext cx="5329382" cy="3793066"/>
          </a:xfrm>
          <a:custGeom>
            <a:avLst/>
            <a:gdLst>
              <a:gd name="connsiteX0" fmla="*/ 0 w 7994073"/>
              <a:gd name="connsiteY0" fmla="*/ 0 h 5360409"/>
              <a:gd name="connsiteX1" fmla="*/ 7994073 w 7994073"/>
              <a:gd name="connsiteY1" fmla="*/ 0 h 5360409"/>
              <a:gd name="connsiteX2" fmla="*/ 7994073 w 7994073"/>
              <a:gd name="connsiteY2" fmla="*/ 5360409 h 5360409"/>
              <a:gd name="connsiteX3" fmla="*/ 0 w 7994073"/>
              <a:gd name="connsiteY3" fmla="*/ 5360409 h 5360409"/>
            </a:gdLst>
            <a:ahLst/>
            <a:cxnLst>
              <a:cxn ang="0">
                <a:pos x="connsiteX0" y="connsiteY0"/>
              </a:cxn>
              <a:cxn ang="0">
                <a:pos x="connsiteX1" y="connsiteY1"/>
              </a:cxn>
              <a:cxn ang="0">
                <a:pos x="connsiteX2" y="connsiteY2"/>
              </a:cxn>
              <a:cxn ang="0">
                <a:pos x="connsiteX3" y="connsiteY3"/>
              </a:cxn>
            </a:cxnLst>
            <a:rect l="l" t="t" r="r" b="b"/>
            <a:pathLst>
              <a:path w="7994073" h="5360409">
                <a:moveTo>
                  <a:pt x="0" y="0"/>
                </a:moveTo>
                <a:lnTo>
                  <a:pt x="7994073" y="0"/>
                </a:lnTo>
                <a:lnTo>
                  <a:pt x="7994073" y="5360409"/>
                </a:lnTo>
                <a:lnTo>
                  <a:pt x="0" y="5360409"/>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92339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C24F98E-8F27-B831-3A79-28B52FEDA5DD}"/>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F48D4207-0A22-4A3E-FF44-9156D7B775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0EFF1092-7D9A-AC38-D4F3-CFFD9427F3D9}"/>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EA621988-7168-7542-8426-51F2D68DDE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59DC37CC-5DC4-5314-CA5B-DE64561929A6}"/>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2ACA72A0-0978-DA8D-C29B-63236AAA490D}"/>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8" name="Нижний колонтитул 7">
            <a:extLst>
              <a:ext uri="{FF2B5EF4-FFF2-40B4-BE49-F238E27FC236}">
                <a16:creationId xmlns:a16="http://schemas.microsoft.com/office/drawing/2014/main" xmlns="" id="{99C05FD6-D929-9AB2-4059-24D0C09065C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F3F3728F-3BD9-5DB9-1F6A-B0322880106E}"/>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25620538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10CAC4F8-3787-4B6C-836D-14744E44D431}"/>
              </a:ext>
            </a:extLst>
          </p:cNvPr>
          <p:cNvSpPr>
            <a:spLocks noGrp="1"/>
          </p:cNvSpPr>
          <p:nvPr>
            <p:ph type="pic" sz="quarter" idx="10" hasCustomPrompt="1"/>
          </p:nvPr>
        </p:nvSpPr>
        <p:spPr>
          <a:xfrm>
            <a:off x="0" y="0"/>
            <a:ext cx="5870220" cy="6857997"/>
          </a:xfrm>
          <a:custGeom>
            <a:avLst/>
            <a:gdLst>
              <a:gd name="connsiteX0" fmla="*/ 6820489 w 8805330"/>
              <a:gd name="connsiteY0" fmla="*/ 2606040 h 10286996"/>
              <a:gd name="connsiteX1" fmla="*/ 8805330 w 8805330"/>
              <a:gd name="connsiteY1" fmla="*/ 2606040 h 10286996"/>
              <a:gd name="connsiteX2" fmla="*/ 8805330 w 8805330"/>
              <a:gd name="connsiteY2" fmla="*/ 7680956 h 10286996"/>
              <a:gd name="connsiteX3" fmla="*/ 6820489 w 8805330"/>
              <a:gd name="connsiteY3" fmla="*/ 7680956 h 10286996"/>
              <a:gd name="connsiteX4" fmla="*/ 3816673 w 8805330"/>
              <a:gd name="connsiteY4" fmla="*/ 1158240 h 10286996"/>
              <a:gd name="connsiteX5" fmla="*/ 6738523 w 8805330"/>
              <a:gd name="connsiteY5" fmla="*/ 1158240 h 10286996"/>
              <a:gd name="connsiteX6" fmla="*/ 6738523 w 8805330"/>
              <a:gd name="connsiteY6" fmla="*/ 9128756 h 10286996"/>
              <a:gd name="connsiteX7" fmla="*/ 3816673 w 8805330"/>
              <a:gd name="connsiteY7" fmla="*/ 9128756 h 10286996"/>
              <a:gd name="connsiteX8" fmla="*/ 0 w 8805330"/>
              <a:gd name="connsiteY8" fmla="*/ 0 h 10286996"/>
              <a:gd name="connsiteX9" fmla="*/ 3712525 w 8805330"/>
              <a:gd name="connsiteY9" fmla="*/ 0 h 10286996"/>
              <a:gd name="connsiteX10" fmla="*/ 3712525 w 8805330"/>
              <a:gd name="connsiteY10" fmla="*/ 10286996 h 10286996"/>
              <a:gd name="connsiteX11" fmla="*/ 0 w 8805330"/>
              <a:gd name="connsiteY11" fmla="*/ 10286996 h 10286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05330" h="10286996">
                <a:moveTo>
                  <a:pt x="6820489" y="2606040"/>
                </a:moveTo>
                <a:lnTo>
                  <a:pt x="8805330" y="2606040"/>
                </a:lnTo>
                <a:lnTo>
                  <a:pt x="8805330" y="7680956"/>
                </a:lnTo>
                <a:lnTo>
                  <a:pt x="6820489" y="7680956"/>
                </a:lnTo>
                <a:close/>
                <a:moveTo>
                  <a:pt x="3816673" y="1158240"/>
                </a:moveTo>
                <a:lnTo>
                  <a:pt x="6738523" y="1158240"/>
                </a:lnTo>
                <a:lnTo>
                  <a:pt x="6738523" y="9128756"/>
                </a:lnTo>
                <a:lnTo>
                  <a:pt x="3816673" y="9128756"/>
                </a:lnTo>
                <a:close/>
                <a:moveTo>
                  <a:pt x="0" y="0"/>
                </a:moveTo>
                <a:lnTo>
                  <a:pt x="3712525" y="0"/>
                </a:lnTo>
                <a:lnTo>
                  <a:pt x="3712525" y="10286996"/>
                </a:lnTo>
                <a:lnTo>
                  <a:pt x="0" y="10286996"/>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9403254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xmlns="" id="{C12A8537-67DC-4647-B58C-01B59E29956C}"/>
              </a:ext>
            </a:extLst>
          </p:cNvPr>
          <p:cNvSpPr>
            <a:spLocks noGrp="1"/>
          </p:cNvSpPr>
          <p:nvPr>
            <p:ph type="pic" sz="quarter" idx="12" hasCustomPrompt="1"/>
          </p:nvPr>
        </p:nvSpPr>
        <p:spPr>
          <a:xfrm rot="900000">
            <a:off x="5464459" y="3171304"/>
            <a:ext cx="2601141" cy="2601141"/>
          </a:xfrm>
          <a:custGeom>
            <a:avLst/>
            <a:gdLst>
              <a:gd name="connsiteX0" fmla="*/ 1077028 w 3901711"/>
              <a:gd name="connsiteY0" fmla="*/ 0 h 3901711"/>
              <a:gd name="connsiteX1" fmla="*/ 2824683 w 3901711"/>
              <a:gd name="connsiteY1" fmla="*/ 0 h 3901711"/>
              <a:gd name="connsiteX2" fmla="*/ 3901711 w 3901711"/>
              <a:gd name="connsiteY2" fmla="*/ 1077028 h 3901711"/>
              <a:gd name="connsiteX3" fmla="*/ 3901711 w 3901711"/>
              <a:gd name="connsiteY3" fmla="*/ 2824683 h 3901711"/>
              <a:gd name="connsiteX4" fmla="*/ 2824683 w 3901711"/>
              <a:gd name="connsiteY4" fmla="*/ 3901711 h 3901711"/>
              <a:gd name="connsiteX5" fmla="*/ 1077028 w 3901711"/>
              <a:gd name="connsiteY5" fmla="*/ 3901711 h 3901711"/>
              <a:gd name="connsiteX6" fmla="*/ 0 w 3901711"/>
              <a:gd name="connsiteY6" fmla="*/ 2824683 h 3901711"/>
              <a:gd name="connsiteX7" fmla="*/ 0 w 3901711"/>
              <a:gd name="connsiteY7" fmla="*/ 1077028 h 3901711"/>
              <a:gd name="connsiteX8" fmla="*/ 1077028 w 3901711"/>
              <a:gd name="connsiteY8" fmla="*/ 0 h 390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1711" h="3901711">
                <a:moveTo>
                  <a:pt x="1077028" y="0"/>
                </a:moveTo>
                <a:lnTo>
                  <a:pt x="2824683" y="0"/>
                </a:lnTo>
                <a:cubicBezTo>
                  <a:pt x="3419509" y="0"/>
                  <a:pt x="3901711" y="482202"/>
                  <a:pt x="3901711" y="1077028"/>
                </a:cubicBezTo>
                <a:lnTo>
                  <a:pt x="3901711" y="2824683"/>
                </a:lnTo>
                <a:cubicBezTo>
                  <a:pt x="3901711" y="3419509"/>
                  <a:pt x="3419509" y="3901711"/>
                  <a:pt x="2824683" y="3901711"/>
                </a:cubicBezTo>
                <a:lnTo>
                  <a:pt x="1077028" y="3901711"/>
                </a:lnTo>
                <a:cubicBezTo>
                  <a:pt x="482202" y="3901711"/>
                  <a:pt x="0" y="3419509"/>
                  <a:pt x="0" y="2824683"/>
                </a:cubicBezTo>
                <a:lnTo>
                  <a:pt x="0" y="1077028"/>
                </a:lnTo>
                <a:cubicBezTo>
                  <a:pt x="0" y="482202"/>
                  <a:pt x="482202" y="0"/>
                  <a:pt x="107702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25" name="Picture Placeholder 24">
            <a:extLst>
              <a:ext uri="{FF2B5EF4-FFF2-40B4-BE49-F238E27FC236}">
                <a16:creationId xmlns:a16="http://schemas.microsoft.com/office/drawing/2014/main" xmlns="" id="{F3BD5B85-CF6C-4EF4-BBE3-24491C93A1BC}"/>
              </a:ext>
            </a:extLst>
          </p:cNvPr>
          <p:cNvSpPr>
            <a:spLocks noGrp="1"/>
          </p:cNvSpPr>
          <p:nvPr>
            <p:ph type="pic" sz="quarter" idx="13" hasCustomPrompt="1"/>
          </p:nvPr>
        </p:nvSpPr>
        <p:spPr>
          <a:xfrm rot="900000">
            <a:off x="8535728" y="4900938"/>
            <a:ext cx="2601141" cy="2601141"/>
          </a:xfrm>
          <a:custGeom>
            <a:avLst/>
            <a:gdLst>
              <a:gd name="connsiteX0" fmla="*/ 1077028 w 3901711"/>
              <a:gd name="connsiteY0" fmla="*/ 0 h 3901711"/>
              <a:gd name="connsiteX1" fmla="*/ 2824683 w 3901711"/>
              <a:gd name="connsiteY1" fmla="*/ 0 h 3901711"/>
              <a:gd name="connsiteX2" fmla="*/ 3901711 w 3901711"/>
              <a:gd name="connsiteY2" fmla="*/ 1077028 h 3901711"/>
              <a:gd name="connsiteX3" fmla="*/ 3901711 w 3901711"/>
              <a:gd name="connsiteY3" fmla="*/ 2824683 h 3901711"/>
              <a:gd name="connsiteX4" fmla="*/ 2824683 w 3901711"/>
              <a:gd name="connsiteY4" fmla="*/ 3901711 h 3901711"/>
              <a:gd name="connsiteX5" fmla="*/ 1077028 w 3901711"/>
              <a:gd name="connsiteY5" fmla="*/ 3901711 h 3901711"/>
              <a:gd name="connsiteX6" fmla="*/ 0 w 3901711"/>
              <a:gd name="connsiteY6" fmla="*/ 2824683 h 3901711"/>
              <a:gd name="connsiteX7" fmla="*/ 0 w 3901711"/>
              <a:gd name="connsiteY7" fmla="*/ 1077028 h 3901711"/>
              <a:gd name="connsiteX8" fmla="*/ 1077028 w 3901711"/>
              <a:gd name="connsiteY8" fmla="*/ 0 h 390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1711" h="3901711">
                <a:moveTo>
                  <a:pt x="1077028" y="0"/>
                </a:moveTo>
                <a:lnTo>
                  <a:pt x="2824683" y="0"/>
                </a:lnTo>
                <a:cubicBezTo>
                  <a:pt x="3419509" y="0"/>
                  <a:pt x="3901711" y="482202"/>
                  <a:pt x="3901711" y="1077028"/>
                </a:cubicBezTo>
                <a:lnTo>
                  <a:pt x="3901711" y="2824683"/>
                </a:lnTo>
                <a:cubicBezTo>
                  <a:pt x="3901711" y="3419509"/>
                  <a:pt x="3419509" y="3901711"/>
                  <a:pt x="2824683" y="3901711"/>
                </a:cubicBezTo>
                <a:lnTo>
                  <a:pt x="1077028" y="3901711"/>
                </a:lnTo>
                <a:cubicBezTo>
                  <a:pt x="482202" y="3901711"/>
                  <a:pt x="0" y="3419509"/>
                  <a:pt x="0" y="2824683"/>
                </a:cubicBezTo>
                <a:lnTo>
                  <a:pt x="0" y="1077028"/>
                </a:lnTo>
                <a:cubicBezTo>
                  <a:pt x="0" y="482202"/>
                  <a:pt x="482202" y="0"/>
                  <a:pt x="107702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9" name="Picture Placeholder 18">
            <a:extLst>
              <a:ext uri="{FF2B5EF4-FFF2-40B4-BE49-F238E27FC236}">
                <a16:creationId xmlns:a16="http://schemas.microsoft.com/office/drawing/2014/main" xmlns="" id="{BE333B5E-6570-4CDD-94EA-5406AEB5334B}"/>
              </a:ext>
            </a:extLst>
          </p:cNvPr>
          <p:cNvSpPr>
            <a:spLocks noGrp="1"/>
          </p:cNvSpPr>
          <p:nvPr>
            <p:ph type="pic" sz="quarter" idx="10" hasCustomPrompt="1"/>
          </p:nvPr>
        </p:nvSpPr>
        <p:spPr>
          <a:xfrm rot="900000">
            <a:off x="6429029" y="-90662"/>
            <a:ext cx="2601141" cy="2601141"/>
          </a:xfrm>
          <a:custGeom>
            <a:avLst/>
            <a:gdLst>
              <a:gd name="connsiteX0" fmla="*/ 1077028 w 3901711"/>
              <a:gd name="connsiteY0" fmla="*/ 0 h 3901711"/>
              <a:gd name="connsiteX1" fmla="*/ 2824683 w 3901711"/>
              <a:gd name="connsiteY1" fmla="*/ 0 h 3901711"/>
              <a:gd name="connsiteX2" fmla="*/ 3901711 w 3901711"/>
              <a:gd name="connsiteY2" fmla="*/ 1077028 h 3901711"/>
              <a:gd name="connsiteX3" fmla="*/ 3901711 w 3901711"/>
              <a:gd name="connsiteY3" fmla="*/ 2824683 h 3901711"/>
              <a:gd name="connsiteX4" fmla="*/ 2824683 w 3901711"/>
              <a:gd name="connsiteY4" fmla="*/ 3901711 h 3901711"/>
              <a:gd name="connsiteX5" fmla="*/ 1077028 w 3901711"/>
              <a:gd name="connsiteY5" fmla="*/ 3901711 h 3901711"/>
              <a:gd name="connsiteX6" fmla="*/ 0 w 3901711"/>
              <a:gd name="connsiteY6" fmla="*/ 2824683 h 3901711"/>
              <a:gd name="connsiteX7" fmla="*/ 0 w 3901711"/>
              <a:gd name="connsiteY7" fmla="*/ 1077028 h 3901711"/>
              <a:gd name="connsiteX8" fmla="*/ 1077028 w 3901711"/>
              <a:gd name="connsiteY8" fmla="*/ 0 h 390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1711" h="3901711">
                <a:moveTo>
                  <a:pt x="1077028" y="0"/>
                </a:moveTo>
                <a:lnTo>
                  <a:pt x="2824683" y="0"/>
                </a:lnTo>
                <a:cubicBezTo>
                  <a:pt x="3419509" y="0"/>
                  <a:pt x="3901711" y="482202"/>
                  <a:pt x="3901711" y="1077028"/>
                </a:cubicBezTo>
                <a:lnTo>
                  <a:pt x="3901711" y="2824683"/>
                </a:lnTo>
                <a:cubicBezTo>
                  <a:pt x="3901711" y="3419509"/>
                  <a:pt x="3419509" y="3901711"/>
                  <a:pt x="2824683" y="3901711"/>
                </a:cubicBezTo>
                <a:lnTo>
                  <a:pt x="1077028" y="3901711"/>
                </a:lnTo>
                <a:cubicBezTo>
                  <a:pt x="482202" y="3901711"/>
                  <a:pt x="0" y="3419509"/>
                  <a:pt x="0" y="2824683"/>
                </a:cubicBezTo>
                <a:lnTo>
                  <a:pt x="0" y="1077028"/>
                </a:lnTo>
                <a:cubicBezTo>
                  <a:pt x="0" y="482202"/>
                  <a:pt x="482202" y="0"/>
                  <a:pt x="107702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21" name="Picture Placeholder 20">
            <a:extLst>
              <a:ext uri="{FF2B5EF4-FFF2-40B4-BE49-F238E27FC236}">
                <a16:creationId xmlns:a16="http://schemas.microsoft.com/office/drawing/2014/main" xmlns="" id="{90E7C6DF-7352-40C9-96DC-0DFDF1D79DE8}"/>
              </a:ext>
            </a:extLst>
          </p:cNvPr>
          <p:cNvSpPr>
            <a:spLocks noGrp="1"/>
          </p:cNvSpPr>
          <p:nvPr>
            <p:ph type="pic" sz="quarter" idx="11" hasCustomPrompt="1"/>
          </p:nvPr>
        </p:nvSpPr>
        <p:spPr>
          <a:xfrm rot="900000">
            <a:off x="9500298" y="1638972"/>
            <a:ext cx="2601141" cy="2601141"/>
          </a:xfrm>
          <a:custGeom>
            <a:avLst/>
            <a:gdLst>
              <a:gd name="connsiteX0" fmla="*/ 1077028 w 3901711"/>
              <a:gd name="connsiteY0" fmla="*/ 0 h 3901711"/>
              <a:gd name="connsiteX1" fmla="*/ 2824683 w 3901711"/>
              <a:gd name="connsiteY1" fmla="*/ 0 h 3901711"/>
              <a:gd name="connsiteX2" fmla="*/ 3901711 w 3901711"/>
              <a:gd name="connsiteY2" fmla="*/ 1077028 h 3901711"/>
              <a:gd name="connsiteX3" fmla="*/ 3901711 w 3901711"/>
              <a:gd name="connsiteY3" fmla="*/ 2824683 h 3901711"/>
              <a:gd name="connsiteX4" fmla="*/ 2824683 w 3901711"/>
              <a:gd name="connsiteY4" fmla="*/ 3901711 h 3901711"/>
              <a:gd name="connsiteX5" fmla="*/ 1077028 w 3901711"/>
              <a:gd name="connsiteY5" fmla="*/ 3901711 h 3901711"/>
              <a:gd name="connsiteX6" fmla="*/ 0 w 3901711"/>
              <a:gd name="connsiteY6" fmla="*/ 2824683 h 3901711"/>
              <a:gd name="connsiteX7" fmla="*/ 0 w 3901711"/>
              <a:gd name="connsiteY7" fmla="*/ 1077028 h 3901711"/>
              <a:gd name="connsiteX8" fmla="*/ 1077028 w 3901711"/>
              <a:gd name="connsiteY8" fmla="*/ 0 h 390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1711" h="3901711">
                <a:moveTo>
                  <a:pt x="1077028" y="0"/>
                </a:moveTo>
                <a:lnTo>
                  <a:pt x="2824683" y="0"/>
                </a:lnTo>
                <a:cubicBezTo>
                  <a:pt x="3419509" y="0"/>
                  <a:pt x="3901711" y="482202"/>
                  <a:pt x="3901711" y="1077028"/>
                </a:cubicBezTo>
                <a:lnTo>
                  <a:pt x="3901711" y="2824683"/>
                </a:lnTo>
                <a:cubicBezTo>
                  <a:pt x="3901711" y="3419509"/>
                  <a:pt x="3419509" y="3901711"/>
                  <a:pt x="2824683" y="3901711"/>
                </a:cubicBezTo>
                <a:lnTo>
                  <a:pt x="1077028" y="3901711"/>
                </a:lnTo>
                <a:cubicBezTo>
                  <a:pt x="482202" y="3901711"/>
                  <a:pt x="0" y="3419509"/>
                  <a:pt x="0" y="2824683"/>
                </a:cubicBezTo>
                <a:lnTo>
                  <a:pt x="0" y="1077028"/>
                </a:lnTo>
                <a:cubicBezTo>
                  <a:pt x="0" y="482202"/>
                  <a:pt x="482202" y="0"/>
                  <a:pt x="107702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8797401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B51080D7-8A68-4987-8124-BF6ECA692CF3}"/>
              </a:ext>
            </a:extLst>
          </p:cNvPr>
          <p:cNvSpPr>
            <a:spLocks noGrp="1"/>
          </p:cNvSpPr>
          <p:nvPr>
            <p:ph type="pic" sz="quarter" idx="10" hasCustomPrompt="1"/>
          </p:nvPr>
        </p:nvSpPr>
        <p:spPr>
          <a:xfrm>
            <a:off x="0" y="914400"/>
            <a:ext cx="12192000" cy="4077779"/>
          </a:xfrm>
          <a:custGeom>
            <a:avLst/>
            <a:gdLst>
              <a:gd name="connsiteX0" fmla="*/ 0 w 18288000"/>
              <a:gd name="connsiteY0" fmla="*/ 0 h 5390578"/>
              <a:gd name="connsiteX1" fmla="*/ 18288000 w 18288000"/>
              <a:gd name="connsiteY1" fmla="*/ 0 h 5390578"/>
              <a:gd name="connsiteX2" fmla="*/ 18288000 w 18288000"/>
              <a:gd name="connsiteY2" fmla="*/ 5390578 h 5390578"/>
              <a:gd name="connsiteX3" fmla="*/ 0 w 18288000"/>
              <a:gd name="connsiteY3" fmla="*/ 5390578 h 5390578"/>
            </a:gdLst>
            <a:ahLst/>
            <a:cxnLst>
              <a:cxn ang="0">
                <a:pos x="connsiteX0" y="connsiteY0"/>
              </a:cxn>
              <a:cxn ang="0">
                <a:pos x="connsiteX1" y="connsiteY1"/>
              </a:cxn>
              <a:cxn ang="0">
                <a:pos x="connsiteX2" y="connsiteY2"/>
              </a:cxn>
              <a:cxn ang="0">
                <a:pos x="connsiteX3" y="connsiteY3"/>
              </a:cxn>
            </a:cxnLst>
            <a:rect l="l" t="t" r="r" b="b"/>
            <a:pathLst>
              <a:path w="18288000" h="5390578">
                <a:moveTo>
                  <a:pt x="0" y="0"/>
                </a:moveTo>
                <a:lnTo>
                  <a:pt x="18288000" y="0"/>
                </a:lnTo>
                <a:lnTo>
                  <a:pt x="18288000" y="5390578"/>
                </a:lnTo>
                <a:lnTo>
                  <a:pt x="0" y="5390578"/>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6" name="Picture Placeholder 5">
            <a:extLst>
              <a:ext uri="{FF2B5EF4-FFF2-40B4-BE49-F238E27FC236}">
                <a16:creationId xmlns:a16="http://schemas.microsoft.com/office/drawing/2014/main" xmlns="" id="{D21506FC-0511-494C-B5DE-E2E6A986F2DA}"/>
              </a:ext>
            </a:extLst>
          </p:cNvPr>
          <p:cNvSpPr>
            <a:spLocks noGrp="1"/>
          </p:cNvSpPr>
          <p:nvPr>
            <p:ph type="pic" sz="quarter" idx="11" hasCustomPrompt="1"/>
          </p:nvPr>
        </p:nvSpPr>
        <p:spPr>
          <a:xfrm>
            <a:off x="8300720" y="599440"/>
            <a:ext cx="3281680" cy="4392739"/>
          </a:xfrm>
          <a:custGeom>
            <a:avLst/>
            <a:gdLst>
              <a:gd name="connsiteX0" fmla="*/ 0 w 7994073"/>
              <a:gd name="connsiteY0" fmla="*/ 0 h 5360409"/>
              <a:gd name="connsiteX1" fmla="*/ 7994073 w 7994073"/>
              <a:gd name="connsiteY1" fmla="*/ 0 h 5360409"/>
              <a:gd name="connsiteX2" fmla="*/ 7994073 w 7994073"/>
              <a:gd name="connsiteY2" fmla="*/ 5360409 h 5360409"/>
              <a:gd name="connsiteX3" fmla="*/ 0 w 7994073"/>
              <a:gd name="connsiteY3" fmla="*/ 5360409 h 5360409"/>
            </a:gdLst>
            <a:ahLst/>
            <a:cxnLst>
              <a:cxn ang="0">
                <a:pos x="connsiteX0" y="connsiteY0"/>
              </a:cxn>
              <a:cxn ang="0">
                <a:pos x="connsiteX1" y="connsiteY1"/>
              </a:cxn>
              <a:cxn ang="0">
                <a:pos x="connsiteX2" y="connsiteY2"/>
              </a:cxn>
              <a:cxn ang="0">
                <a:pos x="connsiteX3" y="connsiteY3"/>
              </a:cxn>
            </a:cxnLst>
            <a:rect l="l" t="t" r="r" b="b"/>
            <a:pathLst>
              <a:path w="7994073" h="5360409">
                <a:moveTo>
                  <a:pt x="0" y="0"/>
                </a:moveTo>
                <a:lnTo>
                  <a:pt x="7994073" y="0"/>
                </a:lnTo>
                <a:lnTo>
                  <a:pt x="7994073" y="5360409"/>
                </a:lnTo>
                <a:lnTo>
                  <a:pt x="0" y="5360409"/>
                </a:lnTo>
                <a:close/>
              </a:path>
            </a:pathLst>
          </a:custGeom>
          <a:no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3377303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xmlns="" id="{6D1C5A30-F9A6-40EE-A0D9-0A7251E9621A}"/>
              </a:ext>
            </a:extLst>
          </p:cNvPr>
          <p:cNvSpPr>
            <a:spLocks noGrp="1"/>
          </p:cNvSpPr>
          <p:nvPr>
            <p:ph type="pic" sz="quarter" idx="10" hasCustomPrompt="1"/>
          </p:nvPr>
        </p:nvSpPr>
        <p:spPr>
          <a:xfrm>
            <a:off x="609600" y="609601"/>
            <a:ext cx="4165887" cy="5638798"/>
          </a:xfrm>
          <a:custGeom>
            <a:avLst/>
            <a:gdLst>
              <a:gd name="connsiteX0" fmla="*/ 3124415 w 6248831"/>
              <a:gd name="connsiteY0" fmla="*/ 0 h 8458197"/>
              <a:gd name="connsiteX1" fmla="*/ 6248831 w 6248831"/>
              <a:gd name="connsiteY1" fmla="*/ 3124415 h 8458197"/>
              <a:gd name="connsiteX2" fmla="*/ 6248830 w 6248831"/>
              <a:gd name="connsiteY2" fmla="*/ 5333782 h 8458197"/>
              <a:gd name="connsiteX3" fmla="*/ 3124414 w 6248831"/>
              <a:gd name="connsiteY3" fmla="*/ 8458197 h 8458197"/>
              <a:gd name="connsiteX4" fmla="*/ 3124415 w 6248831"/>
              <a:gd name="connsiteY4" fmla="*/ 8458196 h 8458197"/>
              <a:gd name="connsiteX5" fmla="*/ 0 w 6248831"/>
              <a:gd name="connsiteY5" fmla="*/ 5333781 h 8458197"/>
              <a:gd name="connsiteX6" fmla="*/ 0 w 6248831"/>
              <a:gd name="connsiteY6" fmla="*/ 3124415 h 8458197"/>
              <a:gd name="connsiteX7" fmla="*/ 3124415 w 6248831"/>
              <a:gd name="connsiteY7" fmla="*/ 0 h 8458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48831" h="8458197">
                <a:moveTo>
                  <a:pt x="3124415" y="0"/>
                </a:moveTo>
                <a:cubicBezTo>
                  <a:pt x="4849983" y="0"/>
                  <a:pt x="6248831" y="1398848"/>
                  <a:pt x="6248831" y="3124415"/>
                </a:cubicBezTo>
                <a:cubicBezTo>
                  <a:pt x="6248831" y="3860871"/>
                  <a:pt x="6248830" y="4597326"/>
                  <a:pt x="6248830" y="5333782"/>
                </a:cubicBezTo>
                <a:cubicBezTo>
                  <a:pt x="6248830" y="7059349"/>
                  <a:pt x="4849982" y="8458197"/>
                  <a:pt x="3124414" y="8458197"/>
                </a:cubicBezTo>
                <a:lnTo>
                  <a:pt x="3124415" y="8458196"/>
                </a:lnTo>
                <a:cubicBezTo>
                  <a:pt x="1398848" y="8458196"/>
                  <a:pt x="0" y="7059348"/>
                  <a:pt x="0" y="5333781"/>
                </a:cubicBezTo>
                <a:lnTo>
                  <a:pt x="0" y="3124415"/>
                </a:lnTo>
                <a:cubicBezTo>
                  <a:pt x="0" y="1398848"/>
                  <a:pt x="1398848" y="0"/>
                  <a:pt x="3124415"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7015377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xmlns="" id="{C785FDFB-0205-4466-A137-EE470BB48E5A}"/>
              </a:ext>
            </a:extLst>
          </p:cNvPr>
          <p:cNvSpPr>
            <a:spLocks noGrp="1"/>
          </p:cNvSpPr>
          <p:nvPr>
            <p:ph type="pic" sz="quarter" idx="13" hasCustomPrompt="1"/>
          </p:nvPr>
        </p:nvSpPr>
        <p:spPr>
          <a:xfrm>
            <a:off x="9385673" y="2694355"/>
            <a:ext cx="1459347" cy="1459347"/>
          </a:xfrm>
          <a:custGeom>
            <a:avLst/>
            <a:gdLst>
              <a:gd name="connsiteX0" fmla="*/ 1094510 w 2189020"/>
              <a:gd name="connsiteY0" fmla="*/ 0 h 2189020"/>
              <a:gd name="connsiteX1" fmla="*/ 2189020 w 2189020"/>
              <a:gd name="connsiteY1" fmla="*/ 1094510 h 2189020"/>
              <a:gd name="connsiteX2" fmla="*/ 1094510 w 2189020"/>
              <a:gd name="connsiteY2" fmla="*/ 2189020 h 2189020"/>
              <a:gd name="connsiteX3" fmla="*/ 0 w 2189020"/>
              <a:gd name="connsiteY3" fmla="*/ 1094510 h 2189020"/>
              <a:gd name="connsiteX4" fmla="*/ 1094510 w 2189020"/>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0" h="2189020">
                <a:moveTo>
                  <a:pt x="1094510" y="0"/>
                </a:moveTo>
                <a:cubicBezTo>
                  <a:pt x="1698991" y="0"/>
                  <a:pt x="2189020" y="490029"/>
                  <a:pt x="2189020" y="1094510"/>
                </a:cubicBezTo>
                <a:cubicBezTo>
                  <a:pt x="2189020" y="1698991"/>
                  <a:pt x="1698991" y="2189020"/>
                  <a:pt x="1094510" y="2189020"/>
                </a:cubicBezTo>
                <a:cubicBezTo>
                  <a:pt x="490029" y="2189020"/>
                  <a:pt x="0" y="1698991"/>
                  <a:pt x="0" y="1094510"/>
                </a:cubicBezTo>
                <a:cubicBezTo>
                  <a:pt x="0" y="490029"/>
                  <a:pt x="490029" y="0"/>
                  <a:pt x="1094510"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6" name="Picture Placeholder 15">
            <a:extLst>
              <a:ext uri="{FF2B5EF4-FFF2-40B4-BE49-F238E27FC236}">
                <a16:creationId xmlns:a16="http://schemas.microsoft.com/office/drawing/2014/main" xmlns="" id="{FF1A4F48-8DB8-498A-9C00-F544A6BF2625}"/>
              </a:ext>
            </a:extLst>
          </p:cNvPr>
          <p:cNvSpPr>
            <a:spLocks noGrp="1"/>
          </p:cNvSpPr>
          <p:nvPr>
            <p:ph type="pic" sz="quarter" idx="12" hasCustomPrompt="1"/>
          </p:nvPr>
        </p:nvSpPr>
        <p:spPr>
          <a:xfrm>
            <a:off x="6706107" y="2694355"/>
            <a:ext cx="1459347" cy="1459347"/>
          </a:xfrm>
          <a:custGeom>
            <a:avLst/>
            <a:gdLst>
              <a:gd name="connsiteX0" fmla="*/ 1094510 w 2189020"/>
              <a:gd name="connsiteY0" fmla="*/ 0 h 2189020"/>
              <a:gd name="connsiteX1" fmla="*/ 2189020 w 2189020"/>
              <a:gd name="connsiteY1" fmla="*/ 1094510 h 2189020"/>
              <a:gd name="connsiteX2" fmla="*/ 1094510 w 2189020"/>
              <a:gd name="connsiteY2" fmla="*/ 2189020 h 2189020"/>
              <a:gd name="connsiteX3" fmla="*/ 0 w 2189020"/>
              <a:gd name="connsiteY3" fmla="*/ 1094510 h 2189020"/>
              <a:gd name="connsiteX4" fmla="*/ 1094510 w 2189020"/>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0" h="2189020">
                <a:moveTo>
                  <a:pt x="1094510" y="0"/>
                </a:moveTo>
                <a:cubicBezTo>
                  <a:pt x="1698991" y="0"/>
                  <a:pt x="2189020" y="490029"/>
                  <a:pt x="2189020" y="1094510"/>
                </a:cubicBezTo>
                <a:cubicBezTo>
                  <a:pt x="2189020" y="1698991"/>
                  <a:pt x="1698991" y="2189020"/>
                  <a:pt x="1094510" y="2189020"/>
                </a:cubicBezTo>
                <a:cubicBezTo>
                  <a:pt x="490029" y="2189020"/>
                  <a:pt x="0" y="1698991"/>
                  <a:pt x="0" y="1094510"/>
                </a:cubicBezTo>
                <a:cubicBezTo>
                  <a:pt x="0" y="490029"/>
                  <a:pt x="490029" y="0"/>
                  <a:pt x="1094510"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4" name="Picture Placeholder 13">
            <a:extLst>
              <a:ext uri="{FF2B5EF4-FFF2-40B4-BE49-F238E27FC236}">
                <a16:creationId xmlns:a16="http://schemas.microsoft.com/office/drawing/2014/main" xmlns="" id="{95DD294A-B2AB-41AB-A926-667B80B3E19B}"/>
              </a:ext>
            </a:extLst>
          </p:cNvPr>
          <p:cNvSpPr>
            <a:spLocks noGrp="1"/>
          </p:cNvSpPr>
          <p:nvPr>
            <p:ph type="pic" sz="quarter" idx="11" hasCustomPrompt="1"/>
          </p:nvPr>
        </p:nvSpPr>
        <p:spPr>
          <a:xfrm>
            <a:off x="4026543" y="2694355"/>
            <a:ext cx="1459347" cy="1459347"/>
          </a:xfrm>
          <a:custGeom>
            <a:avLst/>
            <a:gdLst>
              <a:gd name="connsiteX0" fmla="*/ 1094510 w 2189020"/>
              <a:gd name="connsiteY0" fmla="*/ 0 h 2189020"/>
              <a:gd name="connsiteX1" fmla="*/ 2189020 w 2189020"/>
              <a:gd name="connsiteY1" fmla="*/ 1094510 h 2189020"/>
              <a:gd name="connsiteX2" fmla="*/ 1094510 w 2189020"/>
              <a:gd name="connsiteY2" fmla="*/ 2189020 h 2189020"/>
              <a:gd name="connsiteX3" fmla="*/ 0 w 2189020"/>
              <a:gd name="connsiteY3" fmla="*/ 1094510 h 2189020"/>
              <a:gd name="connsiteX4" fmla="*/ 1094510 w 2189020"/>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0" h="2189020">
                <a:moveTo>
                  <a:pt x="1094510" y="0"/>
                </a:moveTo>
                <a:cubicBezTo>
                  <a:pt x="1698990" y="0"/>
                  <a:pt x="2189020" y="490029"/>
                  <a:pt x="2189020" y="1094510"/>
                </a:cubicBezTo>
                <a:cubicBezTo>
                  <a:pt x="2189020" y="1698991"/>
                  <a:pt x="1698990" y="2189020"/>
                  <a:pt x="1094510" y="2189020"/>
                </a:cubicBezTo>
                <a:cubicBezTo>
                  <a:pt x="490028" y="2189020"/>
                  <a:pt x="0" y="1698991"/>
                  <a:pt x="0" y="1094510"/>
                </a:cubicBezTo>
                <a:cubicBezTo>
                  <a:pt x="0" y="490029"/>
                  <a:pt x="490028" y="0"/>
                  <a:pt x="1094510"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2" name="Picture Placeholder 11">
            <a:extLst>
              <a:ext uri="{FF2B5EF4-FFF2-40B4-BE49-F238E27FC236}">
                <a16:creationId xmlns:a16="http://schemas.microsoft.com/office/drawing/2014/main" xmlns="" id="{913B6F88-6B3D-4A07-A2E8-417B8161E05E}"/>
              </a:ext>
            </a:extLst>
          </p:cNvPr>
          <p:cNvSpPr>
            <a:spLocks noGrp="1"/>
          </p:cNvSpPr>
          <p:nvPr>
            <p:ph type="pic" sz="quarter" idx="10" hasCustomPrompt="1"/>
          </p:nvPr>
        </p:nvSpPr>
        <p:spPr>
          <a:xfrm>
            <a:off x="1346979" y="2694355"/>
            <a:ext cx="1459347" cy="1459347"/>
          </a:xfrm>
          <a:custGeom>
            <a:avLst/>
            <a:gdLst>
              <a:gd name="connsiteX0" fmla="*/ 1094511 w 2189021"/>
              <a:gd name="connsiteY0" fmla="*/ 0 h 2189020"/>
              <a:gd name="connsiteX1" fmla="*/ 2189021 w 2189021"/>
              <a:gd name="connsiteY1" fmla="*/ 1094510 h 2189020"/>
              <a:gd name="connsiteX2" fmla="*/ 1094511 w 2189021"/>
              <a:gd name="connsiteY2" fmla="*/ 2189020 h 2189020"/>
              <a:gd name="connsiteX3" fmla="*/ 0 w 2189021"/>
              <a:gd name="connsiteY3" fmla="*/ 1094510 h 2189020"/>
              <a:gd name="connsiteX4" fmla="*/ 1094511 w 2189021"/>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1" h="2189020">
                <a:moveTo>
                  <a:pt x="1094511" y="0"/>
                </a:moveTo>
                <a:cubicBezTo>
                  <a:pt x="1698991" y="0"/>
                  <a:pt x="2189021" y="490029"/>
                  <a:pt x="2189021" y="1094510"/>
                </a:cubicBezTo>
                <a:cubicBezTo>
                  <a:pt x="2189021" y="1698991"/>
                  <a:pt x="1698991" y="2189020"/>
                  <a:pt x="1094511" y="2189020"/>
                </a:cubicBezTo>
                <a:cubicBezTo>
                  <a:pt x="490029" y="2189020"/>
                  <a:pt x="0" y="1698991"/>
                  <a:pt x="0" y="1094510"/>
                </a:cubicBezTo>
                <a:cubicBezTo>
                  <a:pt x="0" y="490029"/>
                  <a:pt x="490029" y="0"/>
                  <a:pt x="1094511"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42066704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7348377A-EE61-4DE2-B7E1-8A960044E065}"/>
              </a:ext>
            </a:extLst>
          </p:cNvPr>
          <p:cNvSpPr>
            <a:spLocks noGrp="1"/>
          </p:cNvSpPr>
          <p:nvPr>
            <p:ph type="pic" sz="quarter" idx="12" hasCustomPrompt="1"/>
          </p:nvPr>
        </p:nvSpPr>
        <p:spPr>
          <a:xfrm>
            <a:off x="7958726" y="2540000"/>
            <a:ext cx="2857718" cy="3251200"/>
          </a:xfrm>
          <a:custGeom>
            <a:avLst/>
            <a:gdLst>
              <a:gd name="connsiteX0" fmla="*/ 0 w 4286577"/>
              <a:gd name="connsiteY0" fmla="*/ 0 h 4876800"/>
              <a:gd name="connsiteX1" fmla="*/ 4286577 w 4286577"/>
              <a:gd name="connsiteY1" fmla="*/ 0 h 4876800"/>
              <a:gd name="connsiteX2" fmla="*/ 4286577 w 4286577"/>
              <a:gd name="connsiteY2" fmla="*/ 4876800 h 4876800"/>
              <a:gd name="connsiteX3" fmla="*/ 0 w 4286577"/>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4286577" h="4876800">
                <a:moveTo>
                  <a:pt x="0" y="0"/>
                </a:moveTo>
                <a:lnTo>
                  <a:pt x="4286577" y="0"/>
                </a:lnTo>
                <a:lnTo>
                  <a:pt x="4286577" y="4876800"/>
                </a:lnTo>
                <a:lnTo>
                  <a:pt x="0" y="487680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9" name="Picture Placeholder 8">
            <a:extLst>
              <a:ext uri="{FF2B5EF4-FFF2-40B4-BE49-F238E27FC236}">
                <a16:creationId xmlns:a16="http://schemas.microsoft.com/office/drawing/2014/main" xmlns="" id="{D42D2705-B5C6-4FB3-82CA-C8295562D00C}"/>
              </a:ext>
            </a:extLst>
          </p:cNvPr>
          <p:cNvSpPr>
            <a:spLocks noGrp="1"/>
          </p:cNvSpPr>
          <p:nvPr>
            <p:ph type="pic" sz="quarter" idx="11" hasCustomPrompt="1"/>
          </p:nvPr>
        </p:nvSpPr>
        <p:spPr>
          <a:xfrm>
            <a:off x="4667142" y="2540000"/>
            <a:ext cx="2857717" cy="3251200"/>
          </a:xfrm>
          <a:custGeom>
            <a:avLst/>
            <a:gdLst>
              <a:gd name="connsiteX0" fmla="*/ 0 w 4286576"/>
              <a:gd name="connsiteY0" fmla="*/ 0 h 4876800"/>
              <a:gd name="connsiteX1" fmla="*/ 4286576 w 4286576"/>
              <a:gd name="connsiteY1" fmla="*/ 0 h 4876800"/>
              <a:gd name="connsiteX2" fmla="*/ 4286576 w 4286576"/>
              <a:gd name="connsiteY2" fmla="*/ 4876800 h 4876800"/>
              <a:gd name="connsiteX3" fmla="*/ 0 w 4286576"/>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4286576" h="4876800">
                <a:moveTo>
                  <a:pt x="0" y="0"/>
                </a:moveTo>
                <a:lnTo>
                  <a:pt x="4286576" y="0"/>
                </a:lnTo>
                <a:lnTo>
                  <a:pt x="4286576" y="4876800"/>
                </a:lnTo>
                <a:lnTo>
                  <a:pt x="0" y="487680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7" name="Picture Placeholder 6">
            <a:extLst>
              <a:ext uri="{FF2B5EF4-FFF2-40B4-BE49-F238E27FC236}">
                <a16:creationId xmlns:a16="http://schemas.microsoft.com/office/drawing/2014/main" xmlns="" id="{B39AF1E4-F959-4FEC-836A-582ADDE08824}"/>
              </a:ext>
            </a:extLst>
          </p:cNvPr>
          <p:cNvSpPr>
            <a:spLocks noGrp="1"/>
          </p:cNvSpPr>
          <p:nvPr>
            <p:ph type="pic" sz="quarter" idx="10" hasCustomPrompt="1"/>
          </p:nvPr>
        </p:nvSpPr>
        <p:spPr>
          <a:xfrm>
            <a:off x="1375557" y="2540000"/>
            <a:ext cx="2857719" cy="3251200"/>
          </a:xfrm>
          <a:custGeom>
            <a:avLst/>
            <a:gdLst>
              <a:gd name="connsiteX0" fmla="*/ 0 w 4286578"/>
              <a:gd name="connsiteY0" fmla="*/ 0 h 4876800"/>
              <a:gd name="connsiteX1" fmla="*/ 4286578 w 4286578"/>
              <a:gd name="connsiteY1" fmla="*/ 0 h 4876800"/>
              <a:gd name="connsiteX2" fmla="*/ 4286578 w 4286578"/>
              <a:gd name="connsiteY2" fmla="*/ 4876800 h 4876800"/>
              <a:gd name="connsiteX3" fmla="*/ 0 w 4286578"/>
              <a:gd name="connsiteY3" fmla="*/ 4876800 h 4876800"/>
            </a:gdLst>
            <a:ahLst/>
            <a:cxnLst>
              <a:cxn ang="0">
                <a:pos x="connsiteX0" y="connsiteY0"/>
              </a:cxn>
              <a:cxn ang="0">
                <a:pos x="connsiteX1" y="connsiteY1"/>
              </a:cxn>
              <a:cxn ang="0">
                <a:pos x="connsiteX2" y="connsiteY2"/>
              </a:cxn>
              <a:cxn ang="0">
                <a:pos x="connsiteX3" y="connsiteY3"/>
              </a:cxn>
            </a:cxnLst>
            <a:rect l="l" t="t" r="r" b="b"/>
            <a:pathLst>
              <a:path w="4286578" h="4876800">
                <a:moveTo>
                  <a:pt x="0" y="0"/>
                </a:moveTo>
                <a:lnTo>
                  <a:pt x="4286578" y="0"/>
                </a:lnTo>
                <a:lnTo>
                  <a:pt x="4286578" y="4876800"/>
                </a:lnTo>
                <a:lnTo>
                  <a:pt x="0" y="487680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3338310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xmlns="" id="{9F130818-6389-4E0F-9C34-76D42053A95C}"/>
              </a:ext>
            </a:extLst>
          </p:cNvPr>
          <p:cNvSpPr>
            <a:spLocks noGrp="1"/>
          </p:cNvSpPr>
          <p:nvPr>
            <p:ph type="pic" sz="quarter" idx="13" hasCustomPrompt="1"/>
          </p:nvPr>
        </p:nvSpPr>
        <p:spPr>
          <a:xfrm>
            <a:off x="8586004" y="3698086"/>
            <a:ext cx="1801091" cy="1801091"/>
          </a:xfrm>
          <a:custGeom>
            <a:avLst/>
            <a:gdLst>
              <a:gd name="connsiteX0" fmla="*/ 770318 w 2701637"/>
              <a:gd name="connsiteY0" fmla="*/ 0 h 2701637"/>
              <a:gd name="connsiteX1" fmla="*/ 1931319 w 2701637"/>
              <a:gd name="connsiteY1" fmla="*/ 0 h 2701637"/>
              <a:gd name="connsiteX2" fmla="*/ 2701637 w 2701637"/>
              <a:gd name="connsiteY2" fmla="*/ 770318 h 2701637"/>
              <a:gd name="connsiteX3" fmla="*/ 2701637 w 2701637"/>
              <a:gd name="connsiteY3" fmla="*/ 1931319 h 2701637"/>
              <a:gd name="connsiteX4" fmla="*/ 1931319 w 2701637"/>
              <a:gd name="connsiteY4" fmla="*/ 2701637 h 2701637"/>
              <a:gd name="connsiteX5" fmla="*/ 770318 w 2701637"/>
              <a:gd name="connsiteY5" fmla="*/ 2701637 h 2701637"/>
              <a:gd name="connsiteX6" fmla="*/ 0 w 2701637"/>
              <a:gd name="connsiteY6" fmla="*/ 1931319 h 2701637"/>
              <a:gd name="connsiteX7" fmla="*/ 0 w 2701637"/>
              <a:gd name="connsiteY7" fmla="*/ 770318 h 2701637"/>
              <a:gd name="connsiteX8" fmla="*/ 770318 w 2701637"/>
              <a:gd name="connsiteY8" fmla="*/ 0 h 270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637" h="2701637">
                <a:moveTo>
                  <a:pt x="770318" y="0"/>
                </a:moveTo>
                <a:lnTo>
                  <a:pt x="1931319" y="0"/>
                </a:lnTo>
                <a:cubicBezTo>
                  <a:pt x="2356754" y="0"/>
                  <a:pt x="2701637" y="344883"/>
                  <a:pt x="2701637" y="770318"/>
                </a:cubicBezTo>
                <a:lnTo>
                  <a:pt x="2701637" y="1931319"/>
                </a:lnTo>
                <a:cubicBezTo>
                  <a:pt x="2701637" y="2356754"/>
                  <a:pt x="2356754" y="2701637"/>
                  <a:pt x="1931319" y="2701637"/>
                </a:cubicBezTo>
                <a:lnTo>
                  <a:pt x="770318" y="2701637"/>
                </a:lnTo>
                <a:cubicBezTo>
                  <a:pt x="344883" y="2701637"/>
                  <a:pt x="0" y="2356754"/>
                  <a:pt x="0" y="1931319"/>
                </a:cubicBezTo>
                <a:lnTo>
                  <a:pt x="0" y="770318"/>
                </a:lnTo>
                <a:cubicBezTo>
                  <a:pt x="0" y="344883"/>
                  <a:pt x="344883" y="0"/>
                  <a:pt x="77031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2" name="Picture Placeholder 11">
            <a:extLst>
              <a:ext uri="{FF2B5EF4-FFF2-40B4-BE49-F238E27FC236}">
                <a16:creationId xmlns:a16="http://schemas.microsoft.com/office/drawing/2014/main" xmlns="" id="{60D6855E-9F63-453E-BE29-A93824F385FC}"/>
              </a:ext>
            </a:extLst>
          </p:cNvPr>
          <p:cNvSpPr>
            <a:spLocks noGrp="1"/>
          </p:cNvSpPr>
          <p:nvPr>
            <p:ph type="pic" sz="quarter" idx="12" hasCustomPrompt="1"/>
          </p:nvPr>
        </p:nvSpPr>
        <p:spPr>
          <a:xfrm>
            <a:off x="5994401" y="3698086"/>
            <a:ext cx="1801091" cy="1801091"/>
          </a:xfrm>
          <a:custGeom>
            <a:avLst/>
            <a:gdLst>
              <a:gd name="connsiteX0" fmla="*/ 770318 w 2701637"/>
              <a:gd name="connsiteY0" fmla="*/ 0 h 2701637"/>
              <a:gd name="connsiteX1" fmla="*/ 1931319 w 2701637"/>
              <a:gd name="connsiteY1" fmla="*/ 0 h 2701637"/>
              <a:gd name="connsiteX2" fmla="*/ 2701637 w 2701637"/>
              <a:gd name="connsiteY2" fmla="*/ 770318 h 2701637"/>
              <a:gd name="connsiteX3" fmla="*/ 2701637 w 2701637"/>
              <a:gd name="connsiteY3" fmla="*/ 1931319 h 2701637"/>
              <a:gd name="connsiteX4" fmla="*/ 1931319 w 2701637"/>
              <a:gd name="connsiteY4" fmla="*/ 2701637 h 2701637"/>
              <a:gd name="connsiteX5" fmla="*/ 770318 w 2701637"/>
              <a:gd name="connsiteY5" fmla="*/ 2701637 h 2701637"/>
              <a:gd name="connsiteX6" fmla="*/ 0 w 2701637"/>
              <a:gd name="connsiteY6" fmla="*/ 1931319 h 2701637"/>
              <a:gd name="connsiteX7" fmla="*/ 0 w 2701637"/>
              <a:gd name="connsiteY7" fmla="*/ 770318 h 2701637"/>
              <a:gd name="connsiteX8" fmla="*/ 770318 w 2701637"/>
              <a:gd name="connsiteY8" fmla="*/ 0 h 270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637" h="2701637">
                <a:moveTo>
                  <a:pt x="770318" y="0"/>
                </a:moveTo>
                <a:lnTo>
                  <a:pt x="1931319" y="0"/>
                </a:lnTo>
                <a:cubicBezTo>
                  <a:pt x="2356754" y="0"/>
                  <a:pt x="2701637" y="344883"/>
                  <a:pt x="2701637" y="770318"/>
                </a:cubicBezTo>
                <a:lnTo>
                  <a:pt x="2701637" y="1931319"/>
                </a:lnTo>
                <a:cubicBezTo>
                  <a:pt x="2701637" y="2356754"/>
                  <a:pt x="2356754" y="2701637"/>
                  <a:pt x="1931319" y="2701637"/>
                </a:cubicBezTo>
                <a:lnTo>
                  <a:pt x="770318" y="2701637"/>
                </a:lnTo>
                <a:cubicBezTo>
                  <a:pt x="344883" y="2701637"/>
                  <a:pt x="0" y="2356754"/>
                  <a:pt x="0" y="1931319"/>
                </a:cubicBezTo>
                <a:lnTo>
                  <a:pt x="0" y="770318"/>
                </a:lnTo>
                <a:cubicBezTo>
                  <a:pt x="0" y="344883"/>
                  <a:pt x="344883" y="0"/>
                  <a:pt x="77031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0" name="Picture Placeholder 9">
            <a:extLst>
              <a:ext uri="{FF2B5EF4-FFF2-40B4-BE49-F238E27FC236}">
                <a16:creationId xmlns:a16="http://schemas.microsoft.com/office/drawing/2014/main" xmlns="" id="{564CE59C-5B9E-4543-954A-09498825154B}"/>
              </a:ext>
            </a:extLst>
          </p:cNvPr>
          <p:cNvSpPr>
            <a:spLocks noGrp="1"/>
          </p:cNvSpPr>
          <p:nvPr>
            <p:ph type="pic" sz="quarter" idx="11" hasCustomPrompt="1"/>
          </p:nvPr>
        </p:nvSpPr>
        <p:spPr>
          <a:xfrm>
            <a:off x="8586004" y="609601"/>
            <a:ext cx="1801091" cy="1801091"/>
          </a:xfrm>
          <a:custGeom>
            <a:avLst/>
            <a:gdLst>
              <a:gd name="connsiteX0" fmla="*/ 770318 w 2701637"/>
              <a:gd name="connsiteY0" fmla="*/ 0 h 2701637"/>
              <a:gd name="connsiteX1" fmla="*/ 1931319 w 2701637"/>
              <a:gd name="connsiteY1" fmla="*/ 0 h 2701637"/>
              <a:gd name="connsiteX2" fmla="*/ 2701637 w 2701637"/>
              <a:gd name="connsiteY2" fmla="*/ 770318 h 2701637"/>
              <a:gd name="connsiteX3" fmla="*/ 2701637 w 2701637"/>
              <a:gd name="connsiteY3" fmla="*/ 1931319 h 2701637"/>
              <a:gd name="connsiteX4" fmla="*/ 1931319 w 2701637"/>
              <a:gd name="connsiteY4" fmla="*/ 2701637 h 2701637"/>
              <a:gd name="connsiteX5" fmla="*/ 770318 w 2701637"/>
              <a:gd name="connsiteY5" fmla="*/ 2701637 h 2701637"/>
              <a:gd name="connsiteX6" fmla="*/ 0 w 2701637"/>
              <a:gd name="connsiteY6" fmla="*/ 1931319 h 2701637"/>
              <a:gd name="connsiteX7" fmla="*/ 0 w 2701637"/>
              <a:gd name="connsiteY7" fmla="*/ 770318 h 2701637"/>
              <a:gd name="connsiteX8" fmla="*/ 770318 w 2701637"/>
              <a:gd name="connsiteY8" fmla="*/ 0 h 270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637" h="2701637">
                <a:moveTo>
                  <a:pt x="770318" y="0"/>
                </a:moveTo>
                <a:lnTo>
                  <a:pt x="1931319" y="0"/>
                </a:lnTo>
                <a:cubicBezTo>
                  <a:pt x="2356754" y="0"/>
                  <a:pt x="2701637" y="344883"/>
                  <a:pt x="2701637" y="770318"/>
                </a:cubicBezTo>
                <a:lnTo>
                  <a:pt x="2701637" y="1931319"/>
                </a:lnTo>
                <a:cubicBezTo>
                  <a:pt x="2701637" y="2356754"/>
                  <a:pt x="2356754" y="2701637"/>
                  <a:pt x="1931319" y="2701637"/>
                </a:cubicBezTo>
                <a:lnTo>
                  <a:pt x="770318" y="2701637"/>
                </a:lnTo>
                <a:cubicBezTo>
                  <a:pt x="344883" y="2701637"/>
                  <a:pt x="0" y="2356754"/>
                  <a:pt x="0" y="1931319"/>
                </a:cubicBezTo>
                <a:lnTo>
                  <a:pt x="0" y="770318"/>
                </a:lnTo>
                <a:cubicBezTo>
                  <a:pt x="0" y="344883"/>
                  <a:pt x="344883" y="0"/>
                  <a:pt x="77031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8" name="Picture Placeholder 7">
            <a:extLst>
              <a:ext uri="{FF2B5EF4-FFF2-40B4-BE49-F238E27FC236}">
                <a16:creationId xmlns:a16="http://schemas.microsoft.com/office/drawing/2014/main" xmlns="" id="{086D3A97-CA52-49D7-B1E9-2F6B5F796538}"/>
              </a:ext>
            </a:extLst>
          </p:cNvPr>
          <p:cNvSpPr>
            <a:spLocks noGrp="1"/>
          </p:cNvSpPr>
          <p:nvPr>
            <p:ph type="pic" sz="quarter" idx="10" hasCustomPrompt="1"/>
          </p:nvPr>
        </p:nvSpPr>
        <p:spPr>
          <a:xfrm>
            <a:off x="5994401" y="609601"/>
            <a:ext cx="1801091" cy="1801091"/>
          </a:xfrm>
          <a:custGeom>
            <a:avLst/>
            <a:gdLst>
              <a:gd name="connsiteX0" fmla="*/ 770318 w 2701637"/>
              <a:gd name="connsiteY0" fmla="*/ 0 h 2701637"/>
              <a:gd name="connsiteX1" fmla="*/ 1931319 w 2701637"/>
              <a:gd name="connsiteY1" fmla="*/ 0 h 2701637"/>
              <a:gd name="connsiteX2" fmla="*/ 2701637 w 2701637"/>
              <a:gd name="connsiteY2" fmla="*/ 770318 h 2701637"/>
              <a:gd name="connsiteX3" fmla="*/ 2701637 w 2701637"/>
              <a:gd name="connsiteY3" fmla="*/ 1931319 h 2701637"/>
              <a:gd name="connsiteX4" fmla="*/ 1931319 w 2701637"/>
              <a:gd name="connsiteY4" fmla="*/ 2701637 h 2701637"/>
              <a:gd name="connsiteX5" fmla="*/ 770318 w 2701637"/>
              <a:gd name="connsiteY5" fmla="*/ 2701637 h 2701637"/>
              <a:gd name="connsiteX6" fmla="*/ 0 w 2701637"/>
              <a:gd name="connsiteY6" fmla="*/ 1931319 h 2701637"/>
              <a:gd name="connsiteX7" fmla="*/ 0 w 2701637"/>
              <a:gd name="connsiteY7" fmla="*/ 770318 h 2701637"/>
              <a:gd name="connsiteX8" fmla="*/ 770318 w 2701637"/>
              <a:gd name="connsiteY8" fmla="*/ 0 h 270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01637" h="2701637">
                <a:moveTo>
                  <a:pt x="770318" y="0"/>
                </a:moveTo>
                <a:lnTo>
                  <a:pt x="1931319" y="0"/>
                </a:lnTo>
                <a:cubicBezTo>
                  <a:pt x="2356754" y="0"/>
                  <a:pt x="2701637" y="344883"/>
                  <a:pt x="2701637" y="770318"/>
                </a:cubicBezTo>
                <a:lnTo>
                  <a:pt x="2701637" y="1931319"/>
                </a:lnTo>
                <a:cubicBezTo>
                  <a:pt x="2701637" y="2356754"/>
                  <a:pt x="2356754" y="2701637"/>
                  <a:pt x="1931319" y="2701637"/>
                </a:cubicBezTo>
                <a:lnTo>
                  <a:pt x="770318" y="2701637"/>
                </a:lnTo>
                <a:cubicBezTo>
                  <a:pt x="344883" y="2701637"/>
                  <a:pt x="0" y="2356754"/>
                  <a:pt x="0" y="1931319"/>
                </a:cubicBezTo>
                <a:lnTo>
                  <a:pt x="0" y="770318"/>
                </a:lnTo>
                <a:cubicBezTo>
                  <a:pt x="0" y="344883"/>
                  <a:pt x="344883" y="0"/>
                  <a:pt x="770318"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14220580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xmlns="" id="{45E7A057-28CC-4E1F-925F-E7F96D37728F}"/>
              </a:ext>
            </a:extLst>
          </p:cNvPr>
          <p:cNvSpPr>
            <a:spLocks noGrp="1"/>
          </p:cNvSpPr>
          <p:nvPr>
            <p:ph type="pic" sz="quarter" idx="10" hasCustomPrompt="1"/>
          </p:nvPr>
        </p:nvSpPr>
        <p:spPr>
          <a:xfrm>
            <a:off x="609599" y="607291"/>
            <a:ext cx="5643419" cy="5643419"/>
          </a:xfrm>
          <a:custGeom>
            <a:avLst/>
            <a:gdLst>
              <a:gd name="connsiteX0" fmla="*/ 0 w 8465128"/>
              <a:gd name="connsiteY0" fmla="*/ 0 h 8465128"/>
              <a:gd name="connsiteX1" fmla="*/ 8465128 w 8465128"/>
              <a:gd name="connsiteY1" fmla="*/ 0 h 8465128"/>
              <a:gd name="connsiteX2" fmla="*/ 8465128 w 8465128"/>
              <a:gd name="connsiteY2" fmla="*/ 8465128 h 8465128"/>
              <a:gd name="connsiteX3" fmla="*/ 0 w 8465128"/>
              <a:gd name="connsiteY3" fmla="*/ 8465128 h 8465128"/>
            </a:gdLst>
            <a:ahLst/>
            <a:cxnLst>
              <a:cxn ang="0">
                <a:pos x="connsiteX0" y="connsiteY0"/>
              </a:cxn>
              <a:cxn ang="0">
                <a:pos x="connsiteX1" y="connsiteY1"/>
              </a:cxn>
              <a:cxn ang="0">
                <a:pos x="connsiteX2" y="connsiteY2"/>
              </a:cxn>
              <a:cxn ang="0">
                <a:pos x="connsiteX3" y="connsiteY3"/>
              </a:cxn>
            </a:cxnLst>
            <a:rect l="l" t="t" r="r" b="b"/>
            <a:pathLst>
              <a:path w="8465128" h="8465128">
                <a:moveTo>
                  <a:pt x="0" y="0"/>
                </a:moveTo>
                <a:lnTo>
                  <a:pt x="8465128" y="0"/>
                </a:lnTo>
                <a:lnTo>
                  <a:pt x="8465128" y="8465128"/>
                </a:lnTo>
                <a:lnTo>
                  <a:pt x="0" y="8465128"/>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2906775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7523BA8D-0730-4990-8645-4BB419EA824F}"/>
              </a:ext>
            </a:extLst>
          </p:cNvPr>
          <p:cNvSpPr>
            <a:spLocks noGrp="1"/>
          </p:cNvSpPr>
          <p:nvPr>
            <p:ph type="pic" sz="quarter" idx="10" hasCustomPrompt="1"/>
          </p:nvPr>
        </p:nvSpPr>
        <p:spPr>
          <a:xfrm>
            <a:off x="6197600" y="1477818"/>
            <a:ext cx="5458691" cy="3491345"/>
          </a:xfrm>
          <a:custGeom>
            <a:avLst/>
            <a:gdLst>
              <a:gd name="connsiteX0" fmla="*/ 0 w 8188036"/>
              <a:gd name="connsiteY0" fmla="*/ 0 h 5237018"/>
              <a:gd name="connsiteX1" fmla="*/ 8188036 w 8188036"/>
              <a:gd name="connsiteY1" fmla="*/ 0 h 5237018"/>
              <a:gd name="connsiteX2" fmla="*/ 8188036 w 8188036"/>
              <a:gd name="connsiteY2" fmla="*/ 5237018 h 5237018"/>
              <a:gd name="connsiteX3" fmla="*/ 0 w 8188036"/>
              <a:gd name="connsiteY3" fmla="*/ 5237018 h 5237018"/>
            </a:gdLst>
            <a:ahLst/>
            <a:cxnLst>
              <a:cxn ang="0">
                <a:pos x="connsiteX0" y="connsiteY0"/>
              </a:cxn>
              <a:cxn ang="0">
                <a:pos x="connsiteX1" y="connsiteY1"/>
              </a:cxn>
              <a:cxn ang="0">
                <a:pos x="connsiteX2" y="connsiteY2"/>
              </a:cxn>
              <a:cxn ang="0">
                <a:pos x="connsiteX3" y="connsiteY3"/>
              </a:cxn>
            </a:cxnLst>
            <a:rect l="l" t="t" r="r" b="b"/>
            <a:pathLst>
              <a:path w="8188036" h="5237018">
                <a:moveTo>
                  <a:pt x="0" y="0"/>
                </a:moveTo>
                <a:lnTo>
                  <a:pt x="8188036" y="0"/>
                </a:lnTo>
                <a:lnTo>
                  <a:pt x="8188036" y="5237018"/>
                </a:lnTo>
                <a:lnTo>
                  <a:pt x="0" y="5237018"/>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3944347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61137183-229A-4F66-8B68-E1978C2A6062}"/>
              </a:ext>
            </a:extLst>
          </p:cNvPr>
          <p:cNvSpPr>
            <a:spLocks noGrp="1"/>
          </p:cNvSpPr>
          <p:nvPr>
            <p:ph type="pic" sz="quarter" idx="10" hasCustomPrompt="1"/>
          </p:nvPr>
        </p:nvSpPr>
        <p:spPr>
          <a:xfrm>
            <a:off x="936135" y="651691"/>
            <a:ext cx="2389880" cy="5020139"/>
          </a:xfrm>
          <a:custGeom>
            <a:avLst/>
            <a:gdLst>
              <a:gd name="connsiteX0" fmla="*/ 423869 w 3584820"/>
              <a:gd name="connsiteY0" fmla="*/ 0 h 7530208"/>
              <a:gd name="connsiteX1" fmla="*/ 3160951 w 3584820"/>
              <a:gd name="connsiteY1" fmla="*/ 0 h 7530208"/>
              <a:gd name="connsiteX2" fmla="*/ 3584820 w 3584820"/>
              <a:gd name="connsiteY2" fmla="*/ 423869 h 7530208"/>
              <a:gd name="connsiteX3" fmla="*/ 3584820 w 3584820"/>
              <a:gd name="connsiteY3" fmla="*/ 7106339 h 7530208"/>
              <a:gd name="connsiteX4" fmla="*/ 3160951 w 3584820"/>
              <a:gd name="connsiteY4" fmla="*/ 7530208 h 7530208"/>
              <a:gd name="connsiteX5" fmla="*/ 423869 w 3584820"/>
              <a:gd name="connsiteY5" fmla="*/ 7530208 h 7530208"/>
              <a:gd name="connsiteX6" fmla="*/ 0 w 3584820"/>
              <a:gd name="connsiteY6" fmla="*/ 7106339 h 7530208"/>
              <a:gd name="connsiteX7" fmla="*/ 0 w 3584820"/>
              <a:gd name="connsiteY7" fmla="*/ 423869 h 7530208"/>
              <a:gd name="connsiteX8" fmla="*/ 423869 w 3584820"/>
              <a:gd name="connsiteY8" fmla="*/ 0 h 753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4820" h="7530208">
                <a:moveTo>
                  <a:pt x="423869" y="0"/>
                </a:moveTo>
                <a:lnTo>
                  <a:pt x="3160951" y="0"/>
                </a:lnTo>
                <a:cubicBezTo>
                  <a:pt x="3395047" y="0"/>
                  <a:pt x="3584820" y="189773"/>
                  <a:pt x="3584820" y="423869"/>
                </a:cubicBezTo>
                <a:lnTo>
                  <a:pt x="3584820" y="7106339"/>
                </a:lnTo>
                <a:cubicBezTo>
                  <a:pt x="3584820" y="7340435"/>
                  <a:pt x="3395047" y="7530208"/>
                  <a:pt x="3160951" y="7530208"/>
                </a:cubicBezTo>
                <a:lnTo>
                  <a:pt x="423869" y="7530208"/>
                </a:lnTo>
                <a:cubicBezTo>
                  <a:pt x="189773" y="7530208"/>
                  <a:pt x="0" y="7340435"/>
                  <a:pt x="0" y="7106339"/>
                </a:cubicBezTo>
                <a:lnTo>
                  <a:pt x="0" y="423869"/>
                </a:lnTo>
                <a:cubicBezTo>
                  <a:pt x="0" y="189773"/>
                  <a:pt x="189773" y="0"/>
                  <a:pt x="423869"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7" name="Picture Placeholder 6">
            <a:extLst>
              <a:ext uri="{FF2B5EF4-FFF2-40B4-BE49-F238E27FC236}">
                <a16:creationId xmlns:a16="http://schemas.microsoft.com/office/drawing/2014/main" xmlns="" id="{8B8F68CD-86CA-4D0D-9703-176723C52C0A}"/>
              </a:ext>
            </a:extLst>
          </p:cNvPr>
          <p:cNvSpPr>
            <a:spLocks noGrp="1"/>
          </p:cNvSpPr>
          <p:nvPr>
            <p:ph type="pic" sz="quarter" idx="11" hasCustomPrompt="1"/>
          </p:nvPr>
        </p:nvSpPr>
        <p:spPr>
          <a:xfrm>
            <a:off x="2533507" y="3161760"/>
            <a:ext cx="2389880" cy="5020139"/>
          </a:xfrm>
          <a:custGeom>
            <a:avLst/>
            <a:gdLst>
              <a:gd name="connsiteX0" fmla="*/ 423869 w 3584820"/>
              <a:gd name="connsiteY0" fmla="*/ 0 h 7530208"/>
              <a:gd name="connsiteX1" fmla="*/ 3160951 w 3584820"/>
              <a:gd name="connsiteY1" fmla="*/ 0 h 7530208"/>
              <a:gd name="connsiteX2" fmla="*/ 3584820 w 3584820"/>
              <a:gd name="connsiteY2" fmla="*/ 423869 h 7530208"/>
              <a:gd name="connsiteX3" fmla="*/ 3584820 w 3584820"/>
              <a:gd name="connsiteY3" fmla="*/ 7106339 h 7530208"/>
              <a:gd name="connsiteX4" fmla="*/ 3160951 w 3584820"/>
              <a:gd name="connsiteY4" fmla="*/ 7530208 h 7530208"/>
              <a:gd name="connsiteX5" fmla="*/ 423869 w 3584820"/>
              <a:gd name="connsiteY5" fmla="*/ 7530208 h 7530208"/>
              <a:gd name="connsiteX6" fmla="*/ 0 w 3584820"/>
              <a:gd name="connsiteY6" fmla="*/ 7106339 h 7530208"/>
              <a:gd name="connsiteX7" fmla="*/ 0 w 3584820"/>
              <a:gd name="connsiteY7" fmla="*/ 423869 h 7530208"/>
              <a:gd name="connsiteX8" fmla="*/ 423869 w 3584820"/>
              <a:gd name="connsiteY8" fmla="*/ 0 h 753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84820" h="7530208">
                <a:moveTo>
                  <a:pt x="423869" y="0"/>
                </a:moveTo>
                <a:lnTo>
                  <a:pt x="3160951" y="0"/>
                </a:lnTo>
                <a:cubicBezTo>
                  <a:pt x="3395047" y="0"/>
                  <a:pt x="3584820" y="189773"/>
                  <a:pt x="3584820" y="423869"/>
                </a:cubicBezTo>
                <a:lnTo>
                  <a:pt x="3584820" y="7106339"/>
                </a:lnTo>
                <a:cubicBezTo>
                  <a:pt x="3584820" y="7340435"/>
                  <a:pt x="3395047" y="7530208"/>
                  <a:pt x="3160951" y="7530208"/>
                </a:cubicBezTo>
                <a:lnTo>
                  <a:pt x="423869" y="7530208"/>
                </a:lnTo>
                <a:cubicBezTo>
                  <a:pt x="189773" y="7530208"/>
                  <a:pt x="0" y="7340435"/>
                  <a:pt x="0" y="7106339"/>
                </a:cubicBezTo>
                <a:lnTo>
                  <a:pt x="0" y="423869"/>
                </a:lnTo>
                <a:cubicBezTo>
                  <a:pt x="0" y="189773"/>
                  <a:pt x="189773" y="0"/>
                  <a:pt x="423869"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055622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ADECA27-24F4-0AD3-C1F3-54078EA69C8A}"/>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A9FE8A31-0F73-8FD9-CD8F-C3AC354005E1}"/>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4" name="Нижний колонтитул 3">
            <a:extLst>
              <a:ext uri="{FF2B5EF4-FFF2-40B4-BE49-F238E27FC236}">
                <a16:creationId xmlns:a16="http://schemas.microsoft.com/office/drawing/2014/main" xmlns="" id="{42FDAD61-746E-7A03-750C-C7F084193E41}"/>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AF0B3CF4-B2B6-ABC4-32FD-1D193BA2E786}"/>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41857158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B5DF9ADA-662F-438D-B251-DF1730077769}"/>
              </a:ext>
            </a:extLst>
          </p:cNvPr>
          <p:cNvSpPr>
            <a:spLocks noGrp="1"/>
          </p:cNvSpPr>
          <p:nvPr>
            <p:ph type="pic" sz="quarter" idx="10" hasCustomPrompt="1"/>
          </p:nvPr>
        </p:nvSpPr>
        <p:spPr>
          <a:xfrm>
            <a:off x="5948219" y="1330036"/>
            <a:ext cx="5320145" cy="2927927"/>
          </a:xfrm>
          <a:custGeom>
            <a:avLst/>
            <a:gdLst>
              <a:gd name="connsiteX0" fmla="*/ 0 w 7980217"/>
              <a:gd name="connsiteY0" fmla="*/ 0 h 4391890"/>
              <a:gd name="connsiteX1" fmla="*/ 7980217 w 7980217"/>
              <a:gd name="connsiteY1" fmla="*/ 0 h 4391890"/>
              <a:gd name="connsiteX2" fmla="*/ 7980217 w 7980217"/>
              <a:gd name="connsiteY2" fmla="*/ 4391890 h 4391890"/>
              <a:gd name="connsiteX3" fmla="*/ 0 w 7980217"/>
              <a:gd name="connsiteY3" fmla="*/ 4391890 h 4391890"/>
            </a:gdLst>
            <a:ahLst/>
            <a:cxnLst>
              <a:cxn ang="0">
                <a:pos x="connsiteX0" y="connsiteY0"/>
              </a:cxn>
              <a:cxn ang="0">
                <a:pos x="connsiteX1" y="connsiteY1"/>
              </a:cxn>
              <a:cxn ang="0">
                <a:pos x="connsiteX2" y="connsiteY2"/>
              </a:cxn>
              <a:cxn ang="0">
                <a:pos x="connsiteX3" y="connsiteY3"/>
              </a:cxn>
            </a:cxnLst>
            <a:rect l="l" t="t" r="r" b="b"/>
            <a:pathLst>
              <a:path w="7980217" h="4391890">
                <a:moveTo>
                  <a:pt x="0" y="0"/>
                </a:moveTo>
                <a:lnTo>
                  <a:pt x="7980217" y="0"/>
                </a:lnTo>
                <a:lnTo>
                  <a:pt x="7980217" y="4391890"/>
                </a:lnTo>
                <a:lnTo>
                  <a:pt x="0" y="439189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9250321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E5C8E39C-B8D0-4BBD-B446-F72019BABFB0}"/>
              </a:ext>
            </a:extLst>
          </p:cNvPr>
          <p:cNvSpPr>
            <a:spLocks noGrp="1"/>
          </p:cNvSpPr>
          <p:nvPr>
            <p:ph type="pic" sz="quarter" idx="10" hasCustomPrompt="1"/>
          </p:nvPr>
        </p:nvSpPr>
        <p:spPr>
          <a:xfrm>
            <a:off x="-258618" y="1327081"/>
            <a:ext cx="5718048" cy="4279392"/>
          </a:xfrm>
          <a:custGeom>
            <a:avLst/>
            <a:gdLst>
              <a:gd name="connsiteX0" fmla="*/ 0 w 8853054"/>
              <a:gd name="connsiteY0" fmla="*/ 0 h 6622472"/>
              <a:gd name="connsiteX1" fmla="*/ 8853054 w 8853054"/>
              <a:gd name="connsiteY1" fmla="*/ 0 h 6622472"/>
              <a:gd name="connsiteX2" fmla="*/ 8853054 w 8853054"/>
              <a:gd name="connsiteY2" fmla="*/ 6622472 h 6622472"/>
              <a:gd name="connsiteX3" fmla="*/ 0 w 8853054"/>
              <a:gd name="connsiteY3" fmla="*/ 6622472 h 6622472"/>
            </a:gdLst>
            <a:ahLst/>
            <a:cxnLst>
              <a:cxn ang="0">
                <a:pos x="connsiteX0" y="connsiteY0"/>
              </a:cxn>
              <a:cxn ang="0">
                <a:pos x="connsiteX1" y="connsiteY1"/>
              </a:cxn>
              <a:cxn ang="0">
                <a:pos x="connsiteX2" y="connsiteY2"/>
              </a:cxn>
              <a:cxn ang="0">
                <a:pos x="connsiteX3" y="connsiteY3"/>
              </a:cxn>
            </a:cxnLst>
            <a:rect l="l" t="t" r="r" b="b"/>
            <a:pathLst>
              <a:path w="8853054" h="6622472">
                <a:moveTo>
                  <a:pt x="0" y="0"/>
                </a:moveTo>
                <a:lnTo>
                  <a:pt x="8853054" y="0"/>
                </a:lnTo>
                <a:lnTo>
                  <a:pt x="8853054" y="6622472"/>
                </a:lnTo>
                <a:lnTo>
                  <a:pt x="0" y="6622472"/>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35377385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xmlns="" id="{5FA94668-8EA8-4653-A4F2-75B81BD77851}"/>
              </a:ext>
            </a:extLst>
          </p:cNvPr>
          <p:cNvSpPr>
            <a:spLocks noGrp="1"/>
          </p:cNvSpPr>
          <p:nvPr>
            <p:ph type="pic" sz="quarter" idx="14" hasCustomPrompt="1"/>
          </p:nvPr>
        </p:nvSpPr>
        <p:spPr>
          <a:xfrm>
            <a:off x="8781829" y="3532551"/>
            <a:ext cx="2593931" cy="2593929"/>
          </a:xfrm>
          <a:custGeom>
            <a:avLst/>
            <a:gdLst>
              <a:gd name="connsiteX0" fmla="*/ 0 w 3890896"/>
              <a:gd name="connsiteY0" fmla="*/ 0 h 3890894"/>
              <a:gd name="connsiteX1" fmla="*/ 3890896 w 3890896"/>
              <a:gd name="connsiteY1" fmla="*/ 0 h 3890894"/>
              <a:gd name="connsiteX2" fmla="*/ 3890896 w 3890896"/>
              <a:gd name="connsiteY2" fmla="*/ 3890894 h 3890894"/>
              <a:gd name="connsiteX3" fmla="*/ 0 w 3890896"/>
              <a:gd name="connsiteY3" fmla="*/ 3890894 h 3890894"/>
            </a:gdLst>
            <a:ahLst/>
            <a:cxnLst>
              <a:cxn ang="0">
                <a:pos x="connsiteX0" y="connsiteY0"/>
              </a:cxn>
              <a:cxn ang="0">
                <a:pos x="connsiteX1" y="connsiteY1"/>
              </a:cxn>
              <a:cxn ang="0">
                <a:pos x="connsiteX2" y="connsiteY2"/>
              </a:cxn>
              <a:cxn ang="0">
                <a:pos x="connsiteX3" y="connsiteY3"/>
              </a:cxn>
            </a:cxnLst>
            <a:rect l="l" t="t" r="r" b="b"/>
            <a:pathLst>
              <a:path w="3890896" h="3890894">
                <a:moveTo>
                  <a:pt x="0" y="0"/>
                </a:moveTo>
                <a:lnTo>
                  <a:pt x="3890896" y="0"/>
                </a:lnTo>
                <a:lnTo>
                  <a:pt x="3890896" y="3890894"/>
                </a:lnTo>
                <a:lnTo>
                  <a:pt x="0" y="3890894"/>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6" name="Picture Placeholder 15">
            <a:extLst>
              <a:ext uri="{FF2B5EF4-FFF2-40B4-BE49-F238E27FC236}">
                <a16:creationId xmlns:a16="http://schemas.microsoft.com/office/drawing/2014/main" xmlns="" id="{7C68DD74-50E0-443D-B11F-A4D7D1E0D12E}"/>
              </a:ext>
            </a:extLst>
          </p:cNvPr>
          <p:cNvSpPr>
            <a:spLocks noGrp="1"/>
          </p:cNvSpPr>
          <p:nvPr>
            <p:ph type="pic" sz="quarter" idx="13" hasCustomPrompt="1"/>
          </p:nvPr>
        </p:nvSpPr>
        <p:spPr>
          <a:xfrm>
            <a:off x="5962000" y="3532551"/>
            <a:ext cx="2593930" cy="2593929"/>
          </a:xfrm>
          <a:custGeom>
            <a:avLst/>
            <a:gdLst>
              <a:gd name="connsiteX0" fmla="*/ 0 w 3890895"/>
              <a:gd name="connsiteY0" fmla="*/ 0 h 3890894"/>
              <a:gd name="connsiteX1" fmla="*/ 3890895 w 3890895"/>
              <a:gd name="connsiteY1" fmla="*/ 0 h 3890894"/>
              <a:gd name="connsiteX2" fmla="*/ 3890895 w 3890895"/>
              <a:gd name="connsiteY2" fmla="*/ 3890894 h 3890894"/>
              <a:gd name="connsiteX3" fmla="*/ 0 w 3890895"/>
              <a:gd name="connsiteY3" fmla="*/ 3890894 h 3890894"/>
            </a:gdLst>
            <a:ahLst/>
            <a:cxnLst>
              <a:cxn ang="0">
                <a:pos x="connsiteX0" y="connsiteY0"/>
              </a:cxn>
              <a:cxn ang="0">
                <a:pos x="connsiteX1" y="connsiteY1"/>
              </a:cxn>
              <a:cxn ang="0">
                <a:pos x="connsiteX2" y="connsiteY2"/>
              </a:cxn>
              <a:cxn ang="0">
                <a:pos x="connsiteX3" y="connsiteY3"/>
              </a:cxn>
            </a:cxnLst>
            <a:rect l="l" t="t" r="r" b="b"/>
            <a:pathLst>
              <a:path w="3890895" h="3890894">
                <a:moveTo>
                  <a:pt x="0" y="0"/>
                </a:moveTo>
                <a:lnTo>
                  <a:pt x="3890895" y="0"/>
                </a:lnTo>
                <a:lnTo>
                  <a:pt x="3890895" y="3890894"/>
                </a:lnTo>
                <a:lnTo>
                  <a:pt x="0" y="3890894"/>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4" name="Picture Placeholder 13">
            <a:extLst>
              <a:ext uri="{FF2B5EF4-FFF2-40B4-BE49-F238E27FC236}">
                <a16:creationId xmlns:a16="http://schemas.microsoft.com/office/drawing/2014/main" xmlns="" id="{AF5C1C4D-792A-4106-804B-EDAB5FDE6D49}"/>
              </a:ext>
            </a:extLst>
          </p:cNvPr>
          <p:cNvSpPr>
            <a:spLocks noGrp="1"/>
          </p:cNvSpPr>
          <p:nvPr>
            <p:ph type="pic" sz="quarter" idx="12" hasCustomPrompt="1"/>
          </p:nvPr>
        </p:nvSpPr>
        <p:spPr>
          <a:xfrm>
            <a:off x="8781829" y="731520"/>
            <a:ext cx="2593931" cy="2593929"/>
          </a:xfrm>
          <a:custGeom>
            <a:avLst/>
            <a:gdLst>
              <a:gd name="connsiteX0" fmla="*/ 0 w 3890896"/>
              <a:gd name="connsiteY0" fmla="*/ 0 h 3890894"/>
              <a:gd name="connsiteX1" fmla="*/ 3890896 w 3890896"/>
              <a:gd name="connsiteY1" fmla="*/ 0 h 3890894"/>
              <a:gd name="connsiteX2" fmla="*/ 3890896 w 3890896"/>
              <a:gd name="connsiteY2" fmla="*/ 3890894 h 3890894"/>
              <a:gd name="connsiteX3" fmla="*/ 0 w 3890896"/>
              <a:gd name="connsiteY3" fmla="*/ 3890894 h 3890894"/>
            </a:gdLst>
            <a:ahLst/>
            <a:cxnLst>
              <a:cxn ang="0">
                <a:pos x="connsiteX0" y="connsiteY0"/>
              </a:cxn>
              <a:cxn ang="0">
                <a:pos x="connsiteX1" y="connsiteY1"/>
              </a:cxn>
              <a:cxn ang="0">
                <a:pos x="connsiteX2" y="connsiteY2"/>
              </a:cxn>
              <a:cxn ang="0">
                <a:pos x="connsiteX3" y="connsiteY3"/>
              </a:cxn>
            </a:cxnLst>
            <a:rect l="l" t="t" r="r" b="b"/>
            <a:pathLst>
              <a:path w="3890896" h="3890894">
                <a:moveTo>
                  <a:pt x="0" y="0"/>
                </a:moveTo>
                <a:lnTo>
                  <a:pt x="3890896" y="0"/>
                </a:lnTo>
                <a:lnTo>
                  <a:pt x="3890896" y="3890894"/>
                </a:lnTo>
                <a:lnTo>
                  <a:pt x="0" y="3890894"/>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2" name="Picture Placeholder 11">
            <a:extLst>
              <a:ext uri="{FF2B5EF4-FFF2-40B4-BE49-F238E27FC236}">
                <a16:creationId xmlns:a16="http://schemas.microsoft.com/office/drawing/2014/main" xmlns="" id="{318F69D3-82A4-453C-84C2-49D32F2AB5DB}"/>
              </a:ext>
            </a:extLst>
          </p:cNvPr>
          <p:cNvSpPr>
            <a:spLocks noGrp="1"/>
          </p:cNvSpPr>
          <p:nvPr>
            <p:ph type="pic" sz="quarter" idx="11" hasCustomPrompt="1"/>
          </p:nvPr>
        </p:nvSpPr>
        <p:spPr>
          <a:xfrm>
            <a:off x="5962001" y="731520"/>
            <a:ext cx="2593930" cy="2593929"/>
          </a:xfrm>
          <a:custGeom>
            <a:avLst/>
            <a:gdLst>
              <a:gd name="connsiteX0" fmla="*/ 0 w 3890895"/>
              <a:gd name="connsiteY0" fmla="*/ 0 h 3890894"/>
              <a:gd name="connsiteX1" fmla="*/ 3890895 w 3890895"/>
              <a:gd name="connsiteY1" fmla="*/ 0 h 3890894"/>
              <a:gd name="connsiteX2" fmla="*/ 3890895 w 3890895"/>
              <a:gd name="connsiteY2" fmla="*/ 3890894 h 3890894"/>
              <a:gd name="connsiteX3" fmla="*/ 0 w 3890895"/>
              <a:gd name="connsiteY3" fmla="*/ 3890894 h 3890894"/>
            </a:gdLst>
            <a:ahLst/>
            <a:cxnLst>
              <a:cxn ang="0">
                <a:pos x="connsiteX0" y="connsiteY0"/>
              </a:cxn>
              <a:cxn ang="0">
                <a:pos x="connsiteX1" y="connsiteY1"/>
              </a:cxn>
              <a:cxn ang="0">
                <a:pos x="connsiteX2" y="connsiteY2"/>
              </a:cxn>
              <a:cxn ang="0">
                <a:pos x="connsiteX3" y="connsiteY3"/>
              </a:cxn>
            </a:cxnLst>
            <a:rect l="l" t="t" r="r" b="b"/>
            <a:pathLst>
              <a:path w="3890895" h="3890894">
                <a:moveTo>
                  <a:pt x="0" y="0"/>
                </a:moveTo>
                <a:lnTo>
                  <a:pt x="3890895" y="0"/>
                </a:lnTo>
                <a:lnTo>
                  <a:pt x="3890895" y="3890894"/>
                </a:lnTo>
                <a:lnTo>
                  <a:pt x="0" y="3890894"/>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0" name="Picture Placeholder 9">
            <a:extLst>
              <a:ext uri="{FF2B5EF4-FFF2-40B4-BE49-F238E27FC236}">
                <a16:creationId xmlns:a16="http://schemas.microsoft.com/office/drawing/2014/main" xmlns="" id="{FF4502EA-DE04-47BE-8572-70A76703C358}"/>
              </a:ext>
            </a:extLst>
          </p:cNvPr>
          <p:cNvSpPr>
            <a:spLocks noGrp="1"/>
          </p:cNvSpPr>
          <p:nvPr>
            <p:ph type="pic" sz="quarter" idx="10" hasCustomPrompt="1"/>
          </p:nvPr>
        </p:nvSpPr>
        <p:spPr>
          <a:xfrm>
            <a:off x="731521" y="731520"/>
            <a:ext cx="5004581" cy="2593929"/>
          </a:xfrm>
          <a:custGeom>
            <a:avLst/>
            <a:gdLst>
              <a:gd name="connsiteX0" fmla="*/ 0 w 7506871"/>
              <a:gd name="connsiteY0" fmla="*/ 0 h 3890894"/>
              <a:gd name="connsiteX1" fmla="*/ 7506871 w 7506871"/>
              <a:gd name="connsiteY1" fmla="*/ 0 h 3890894"/>
              <a:gd name="connsiteX2" fmla="*/ 7506871 w 7506871"/>
              <a:gd name="connsiteY2" fmla="*/ 3890894 h 3890894"/>
              <a:gd name="connsiteX3" fmla="*/ 0 w 7506871"/>
              <a:gd name="connsiteY3" fmla="*/ 3890894 h 3890894"/>
            </a:gdLst>
            <a:ahLst/>
            <a:cxnLst>
              <a:cxn ang="0">
                <a:pos x="connsiteX0" y="connsiteY0"/>
              </a:cxn>
              <a:cxn ang="0">
                <a:pos x="connsiteX1" y="connsiteY1"/>
              </a:cxn>
              <a:cxn ang="0">
                <a:pos x="connsiteX2" y="connsiteY2"/>
              </a:cxn>
              <a:cxn ang="0">
                <a:pos x="connsiteX3" y="connsiteY3"/>
              </a:cxn>
            </a:cxnLst>
            <a:rect l="l" t="t" r="r" b="b"/>
            <a:pathLst>
              <a:path w="7506871" h="3890894">
                <a:moveTo>
                  <a:pt x="0" y="0"/>
                </a:moveTo>
                <a:lnTo>
                  <a:pt x="7506871" y="0"/>
                </a:lnTo>
                <a:lnTo>
                  <a:pt x="7506871" y="3890894"/>
                </a:lnTo>
                <a:lnTo>
                  <a:pt x="0" y="3890894"/>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6620192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xmlns="" id="{BE4C13EA-13BC-4980-952C-92B60F0A2944}"/>
              </a:ext>
            </a:extLst>
          </p:cNvPr>
          <p:cNvSpPr>
            <a:spLocks noGrp="1"/>
          </p:cNvSpPr>
          <p:nvPr>
            <p:ph type="pic" sz="quarter" idx="14" hasCustomPrompt="1"/>
          </p:nvPr>
        </p:nvSpPr>
        <p:spPr>
          <a:xfrm>
            <a:off x="8944641" y="3526109"/>
            <a:ext cx="2515839" cy="2600370"/>
          </a:xfrm>
          <a:custGeom>
            <a:avLst/>
            <a:gdLst>
              <a:gd name="connsiteX0" fmla="*/ 0 w 3773758"/>
              <a:gd name="connsiteY0" fmla="*/ 0 h 3900555"/>
              <a:gd name="connsiteX1" fmla="*/ 3773758 w 3773758"/>
              <a:gd name="connsiteY1" fmla="*/ 0 h 3900555"/>
              <a:gd name="connsiteX2" fmla="*/ 3773758 w 3773758"/>
              <a:gd name="connsiteY2" fmla="*/ 3900555 h 3900555"/>
              <a:gd name="connsiteX3" fmla="*/ 0 w 3773758"/>
              <a:gd name="connsiteY3" fmla="*/ 3900555 h 3900555"/>
            </a:gdLst>
            <a:ahLst/>
            <a:cxnLst>
              <a:cxn ang="0">
                <a:pos x="connsiteX0" y="connsiteY0"/>
              </a:cxn>
              <a:cxn ang="0">
                <a:pos x="connsiteX1" y="connsiteY1"/>
              </a:cxn>
              <a:cxn ang="0">
                <a:pos x="connsiteX2" y="connsiteY2"/>
              </a:cxn>
              <a:cxn ang="0">
                <a:pos x="connsiteX3" y="connsiteY3"/>
              </a:cxn>
            </a:cxnLst>
            <a:rect l="l" t="t" r="r" b="b"/>
            <a:pathLst>
              <a:path w="3773758" h="3900555">
                <a:moveTo>
                  <a:pt x="0" y="0"/>
                </a:moveTo>
                <a:lnTo>
                  <a:pt x="3773758" y="0"/>
                </a:lnTo>
                <a:lnTo>
                  <a:pt x="3773758" y="3900555"/>
                </a:lnTo>
                <a:lnTo>
                  <a:pt x="0" y="3900555"/>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5" name="Picture Placeholder 14">
            <a:extLst>
              <a:ext uri="{FF2B5EF4-FFF2-40B4-BE49-F238E27FC236}">
                <a16:creationId xmlns:a16="http://schemas.microsoft.com/office/drawing/2014/main" xmlns="" id="{7C295DB2-0C05-46B3-A282-48D7DDEF3E92}"/>
              </a:ext>
            </a:extLst>
          </p:cNvPr>
          <p:cNvSpPr>
            <a:spLocks noGrp="1"/>
          </p:cNvSpPr>
          <p:nvPr>
            <p:ph type="pic" sz="quarter" idx="13" hasCustomPrompt="1"/>
          </p:nvPr>
        </p:nvSpPr>
        <p:spPr>
          <a:xfrm>
            <a:off x="6259740" y="3526109"/>
            <a:ext cx="2515839" cy="2600370"/>
          </a:xfrm>
          <a:custGeom>
            <a:avLst/>
            <a:gdLst>
              <a:gd name="connsiteX0" fmla="*/ 0 w 3773758"/>
              <a:gd name="connsiteY0" fmla="*/ 0 h 3900555"/>
              <a:gd name="connsiteX1" fmla="*/ 3773758 w 3773758"/>
              <a:gd name="connsiteY1" fmla="*/ 0 h 3900555"/>
              <a:gd name="connsiteX2" fmla="*/ 3773758 w 3773758"/>
              <a:gd name="connsiteY2" fmla="*/ 3900555 h 3900555"/>
              <a:gd name="connsiteX3" fmla="*/ 0 w 3773758"/>
              <a:gd name="connsiteY3" fmla="*/ 3900555 h 3900555"/>
            </a:gdLst>
            <a:ahLst/>
            <a:cxnLst>
              <a:cxn ang="0">
                <a:pos x="connsiteX0" y="connsiteY0"/>
              </a:cxn>
              <a:cxn ang="0">
                <a:pos x="connsiteX1" y="connsiteY1"/>
              </a:cxn>
              <a:cxn ang="0">
                <a:pos x="connsiteX2" y="connsiteY2"/>
              </a:cxn>
              <a:cxn ang="0">
                <a:pos x="connsiteX3" y="connsiteY3"/>
              </a:cxn>
            </a:cxnLst>
            <a:rect l="l" t="t" r="r" b="b"/>
            <a:pathLst>
              <a:path w="3773758" h="3900555">
                <a:moveTo>
                  <a:pt x="0" y="0"/>
                </a:moveTo>
                <a:lnTo>
                  <a:pt x="3773758" y="0"/>
                </a:lnTo>
                <a:lnTo>
                  <a:pt x="3773758" y="3900555"/>
                </a:lnTo>
                <a:lnTo>
                  <a:pt x="0" y="3900555"/>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3" name="Picture Placeholder 12">
            <a:extLst>
              <a:ext uri="{FF2B5EF4-FFF2-40B4-BE49-F238E27FC236}">
                <a16:creationId xmlns:a16="http://schemas.microsoft.com/office/drawing/2014/main" xmlns="" id="{59CB9D27-B4CC-4718-8493-379CDE814E39}"/>
              </a:ext>
            </a:extLst>
          </p:cNvPr>
          <p:cNvSpPr>
            <a:spLocks noGrp="1"/>
          </p:cNvSpPr>
          <p:nvPr>
            <p:ph type="pic" sz="quarter" idx="12" hasCustomPrompt="1"/>
          </p:nvPr>
        </p:nvSpPr>
        <p:spPr>
          <a:xfrm>
            <a:off x="3495631" y="731521"/>
            <a:ext cx="2600369" cy="5394958"/>
          </a:xfrm>
          <a:custGeom>
            <a:avLst/>
            <a:gdLst>
              <a:gd name="connsiteX0" fmla="*/ 0 w 3900554"/>
              <a:gd name="connsiteY0" fmla="*/ 0 h 8092437"/>
              <a:gd name="connsiteX1" fmla="*/ 3900554 w 3900554"/>
              <a:gd name="connsiteY1" fmla="*/ 0 h 8092437"/>
              <a:gd name="connsiteX2" fmla="*/ 3900554 w 3900554"/>
              <a:gd name="connsiteY2" fmla="*/ 8092437 h 8092437"/>
              <a:gd name="connsiteX3" fmla="*/ 0 w 3900554"/>
              <a:gd name="connsiteY3" fmla="*/ 8092437 h 8092437"/>
            </a:gdLst>
            <a:ahLst/>
            <a:cxnLst>
              <a:cxn ang="0">
                <a:pos x="connsiteX0" y="connsiteY0"/>
              </a:cxn>
              <a:cxn ang="0">
                <a:pos x="connsiteX1" y="connsiteY1"/>
              </a:cxn>
              <a:cxn ang="0">
                <a:pos x="connsiteX2" y="connsiteY2"/>
              </a:cxn>
              <a:cxn ang="0">
                <a:pos x="connsiteX3" y="connsiteY3"/>
              </a:cxn>
            </a:cxnLst>
            <a:rect l="l" t="t" r="r" b="b"/>
            <a:pathLst>
              <a:path w="3900554" h="8092437">
                <a:moveTo>
                  <a:pt x="0" y="0"/>
                </a:moveTo>
                <a:lnTo>
                  <a:pt x="3900554" y="0"/>
                </a:lnTo>
                <a:lnTo>
                  <a:pt x="3900554" y="8092437"/>
                </a:lnTo>
                <a:lnTo>
                  <a:pt x="0" y="8092437"/>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1" name="Picture Placeholder 10">
            <a:extLst>
              <a:ext uri="{FF2B5EF4-FFF2-40B4-BE49-F238E27FC236}">
                <a16:creationId xmlns:a16="http://schemas.microsoft.com/office/drawing/2014/main" xmlns="" id="{2DDC55D8-D94A-4090-80EF-65A9759FC85A}"/>
              </a:ext>
            </a:extLst>
          </p:cNvPr>
          <p:cNvSpPr>
            <a:spLocks noGrp="1"/>
          </p:cNvSpPr>
          <p:nvPr>
            <p:ph type="pic" sz="quarter" idx="11" hasCustomPrompt="1"/>
          </p:nvPr>
        </p:nvSpPr>
        <p:spPr>
          <a:xfrm>
            <a:off x="731520" y="3526109"/>
            <a:ext cx="2600371" cy="2600370"/>
          </a:xfrm>
          <a:custGeom>
            <a:avLst/>
            <a:gdLst>
              <a:gd name="connsiteX0" fmla="*/ 0 w 3900556"/>
              <a:gd name="connsiteY0" fmla="*/ 0 h 3900555"/>
              <a:gd name="connsiteX1" fmla="*/ 3900556 w 3900556"/>
              <a:gd name="connsiteY1" fmla="*/ 0 h 3900555"/>
              <a:gd name="connsiteX2" fmla="*/ 3900556 w 3900556"/>
              <a:gd name="connsiteY2" fmla="*/ 3900555 h 3900555"/>
              <a:gd name="connsiteX3" fmla="*/ 0 w 3900556"/>
              <a:gd name="connsiteY3" fmla="*/ 3900555 h 3900555"/>
            </a:gdLst>
            <a:ahLst/>
            <a:cxnLst>
              <a:cxn ang="0">
                <a:pos x="connsiteX0" y="connsiteY0"/>
              </a:cxn>
              <a:cxn ang="0">
                <a:pos x="connsiteX1" y="connsiteY1"/>
              </a:cxn>
              <a:cxn ang="0">
                <a:pos x="connsiteX2" y="connsiteY2"/>
              </a:cxn>
              <a:cxn ang="0">
                <a:pos x="connsiteX3" y="connsiteY3"/>
              </a:cxn>
            </a:cxnLst>
            <a:rect l="l" t="t" r="r" b="b"/>
            <a:pathLst>
              <a:path w="3900556" h="3900555">
                <a:moveTo>
                  <a:pt x="0" y="0"/>
                </a:moveTo>
                <a:lnTo>
                  <a:pt x="3900556" y="0"/>
                </a:lnTo>
                <a:lnTo>
                  <a:pt x="3900556" y="3900555"/>
                </a:lnTo>
                <a:lnTo>
                  <a:pt x="0" y="3900555"/>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9" name="Picture Placeholder 8">
            <a:extLst>
              <a:ext uri="{FF2B5EF4-FFF2-40B4-BE49-F238E27FC236}">
                <a16:creationId xmlns:a16="http://schemas.microsoft.com/office/drawing/2014/main" xmlns="" id="{401402C6-D513-49F7-BDF5-CBFE855E86AA}"/>
              </a:ext>
            </a:extLst>
          </p:cNvPr>
          <p:cNvSpPr>
            <a:spLocks noGrp="1"/>
          </p:cNvSpPr>
          <p:nvPr>
            <p:ph type="pic" sz="quarter" idx="10" hasCustomPrompt="1"/>
          </p:nvPr>
        </p:nvSpPr>
        <p:spPr>
          <a:xfrm>
            <a:off x="731520" y="731521"/>
            <a:ext cx="2600371" cy="2600370"/>
          </a:xfrm>
          <a:custGeom>
            <a:avLst/>
            <a:gdLst>
              <a:gd name="connsiteX0" fmla="*/ 0 w 3900556"/>
              <a:gd name="connsiteY0" fmla="*/ 0 h 3900555"/>
              <a:gd name="connsiteX1" fmla="*/ 3900556 w 3900556"/>
              <a:gd name="connsiteY1" fmla="*/ 0 h 3900555"/>
              <a:gd name="connsiteX2" fmla="*/ 3900556 w 3900556"/>
              <a:gd name="connsiteY2" fmla="*/ 3900555 h 3900555"/>
              <a:gd name="connsiteX3" fmla="*/ 0 w 3900556"/>
              <a:gd name="connsiteY3" fmla="*/ 3900555 h 3900555"/>
            </a:gdLst>
            <a:ahLst/>
            <a:cxnLst>
              <a:cxn ang="0">
                <a:pos x="connsiteX0" y="connsiteY0"/>
              </a:cxn>
              <a:cxn ang="0">
                <a:pos x="connsiteX1" y="connsiteY1"/>
              </a:cxn>
              <a:cxn ang="0">
                <a:pos x="connsiteX2" y="connsiteY2"/>
              </a:cxn>
              <a:cxn ang="0">
                <a:pos x="connsiteX3" y="connsiteY3"/>
              </a:cxn>
            </a:cxnLst>
            <a:rect l="l" t="t" r="r" b="b"/>
            <a:pathLst>
              <a:path w="3900556" h="3900555">
                <a:moveTo>
                  <a:pt x="0" y="0"/>
                </a:moveTo>
                <a:lnTo>
                  <a:pt x="3900556" y="0"/>
                </a:lnTo>
                <a:lnTo>
                  <a:pt x="3900556" y="3900555"/>
                </a:lnTo>
                <a:lnTo>
                  <a:pt x="0" y="3900555"/>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7103696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CFF356A7-136A-41D1-9F6D-6981B23E463D}"/>
              </a:ext>
            </a:extLst>
          </p:cNvPr>
          <p:cNvSpPr>
            <a:spLocks noGrp="1"/>
          </p:cNvSpPr>
          <p:nvPr>
            <p:ph type="pic" sz="quarter" idx="11" hasCustomPrompt="1"/>
          </p:nvPr>
        </p:nvSpPr>
        <p:spPr>
          <a:xfrm>
            <a:off x="8993766" y="731521"/>
            <a:ext cx="2466715" cy="4395019"/>
          </a:xfrm>
          <a:custGeom>
            <a:avLst/>
            <a:gdLst>
              <a:gd name="connsiteX0" fmla="*/ 0 w 3700073"/>
              <a:gd name="connsiteY0" fmla="*/ 0 h 6592529"/>
              <a:gd name="connsiteX1" fmla="*/ 3700073 w 3700073"/>
              <a:gd name="connsiteY1" fmla="*/ 0 h 6592529"/>
              <a:gd name="connsiteX2" fmla="*/ 3700073 w 3700073"/>
              <a:gd name="connsiteY2" fmla="*/ 6592529 h 6592529"/>
              <a:gd name="connsiteX3" fmla="*/ 0 w 3700073"/>
              <a:gd name="connsiteY3" fmla="*/ 6592529 h 6592529"/>
            </a:gdLst>
            <a:ahLst/>
            <a:cxnLst>
              <a:cxn ang="0">
                <a:pos x="connsiteX0" y="connsiteY0"/>
              </a:cxn>
              <a:cxn ang="0">
                <a:pos x="connsiteX1" y="connsiteY1"/>
              </a:cxn>
              <a:cxn ang="0">
                <a:pos x="connsiteX2" y="connsiteY2"/>
              </a:cxn>
              <a:cxn ang="0">
                <a:pos x="connsiteX3" y="connsiteY3"/>
              </a:cxn>
            </a:cxnLst>
            <a:rect l="l" t="t" r="r" b="b"/>
            <a:pathLst>
              <a:path w="3700073" h="6592529">
                <a:moveTo>
                  <a:pt x="0" y="0"/>
                </a:moveTo>
                <a:lnTo>
                  <a:pt x="3700073" y="0"/>
                </a:lnTo>
                <a:lnTo>
                  <a:pt x="3700073" y="6592529"/>
                </a:lnTo>
                <a:lnTo>
                  <a:pt x="0" y="6592529"/>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6" name="Picture Placeholder 5">
            <a:extLst>
              <a:ext uri="{FF2B5EF4-FFF2-40B4-BE49-F238E27FC236}">
                <a16:creationId xmlns:a16="http://schemas.microsoft.com/office/drawing/2014/main" xmlns="" id="{7D8D4590-F516-4236-95E7-15A3B08D5E26}"/>
              </a:ext>
            </a:extLst>
          </p:cNvPr>
          <p:cNvSpPr>
            <a:spLocks noGrp="1"/>
          </p:cNvSpPr>
          <p:nvPr>
            <p:ph type="pic" sz="quarter" idx="10" hasCustomPrompt="1"/>
          </p:nvPr>
        </p:nvSpPr>
        <p:spPr>
          <a:xfrm>
            <a:off x="6233653" y="1445299"/>
            <a:ext cx="2466715" cy="4395019"/>
          </a:xfrm>
          <a:custGeom>
            <a:avLst/>
            <a:gdLst>
              <a:gd name="connsiteX0" fmla="*/ 0 w 3700073"/>
              <a:gd name="connsiteY0" fmla="*/ 0 h 6592529"/>
              <a:gd name="connsiteX1" fmla="*/ 3700073 w 3700073"/>
              <a:gd name="connsiteY1" fmla="*/ 0 h 6592529"/>
              <a:gd name="connsiteX2" fmla="*/ 3700073 w 3700073"/>
              <a:gd name="connsiteY2" fmla="*/ 6592529 h 6592529"/>
              <a:gd name="connsiteX3" fmla="*/ 0 w 3700073"/>
              <a:gd name="connsiteY3" fmla="*/ 6592529 h 6592529"/>
            </a:gdLst>
            <a:ahLst/>
            <a:cxnLst>
              <a:cxn ang="0">
                <a:pos x="connsiteX0" y="connsiteY0"/>
              </a:cxn>
              <a:cxn ang="0">
                <a:pos x="connsiteX1" y="connsiteY1"/>
              </a:cxn>
              <a:cxn ang="0">
                <a:pos x="connsiteX2" y="connsiteY2"/>
              </a:cxn>
              <a:cxn ang="0">
                <a:pos x="connsiteX3" y="connsiteY3"/>
              </a:cxn>
            </a:cxnLst>
            <a:rect l="l" t="t" r="r" b="b"/>
            <a:pathLst>
              <a:path w="3700073" h="6592529">
                <a:moveTo>
                  <a:pt x="0" y="0"/>
                </a:moveTo>
                <a:lnTo>
                  <a:pt x="3700073" y="0"/>
                </a:lnTo>
                <a:lnTo>
                  <a:pt x="3700073" y="6592529"/>
                </a:lnTo>
                <a:lnTo>
                  <a:pt x="0" y="6592529"/>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3023791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xmlns="" id="{D3EC463A-D3C9-4716-A324-A5F06118C79C}"/>
              </a:ext>
            </a:extLst>
          </p:cNvPr>
          <p:cNvSpPr>
            <a:spLocks noGrp="1"/>
          </p:cNvSpPr>
          <p:nvPr>
            <p:ph type="pic" sz="quarter" idx="13" hasCustomPrompt="1"/>
          </p:nvPr>
        </p:nvSpPr>
        <p:spPr>
          <a:xfrm>
            <a:off x="8442766" y="2487929"/>
            <a:ext cx="2119467" cy="2119467"/>
          </a:xfrm>
          <a:custGeom>
            <a:avLst/>
            <a:gdLst>
              <a:gd name="connsiteX0" fmla="*/ 0 w 3179200"/>
              <a:gd name="connsiteY0" fmla="*/ 0 h 3179201"/>
              <a:gd name="connsiteX1" fmla="*/ 3179200 w 3179200"/>
              <a:gd name="connsiteY1" fmla="*/ 0 h 3179201"/>
              <a:gd name="connsiteX2" fmla="*/ 3179200 w 3179200"/>
              <a:gd name="connsiteY2" fmla="*/ 3179201 h 3179201"/>
              <a:gd name="connsiteX3" fmla="*/ 0 w 3179200"/>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200" h="3179201">
                <a:moveTo>
                  <a:pt x="0" y="0"/>
                </a:moveTo>
                <a:lnTo>
                  <a:pt x="3179200" y="0"/>
                </a:lnTo>
                <a:lnTo>
                  <a:pt x="3179200"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8" name="Picture Placeholder 17">
            <a:extLst>
              <a:ext uri="{FF2B5EF4-FFF2-40B4-BE49-F238E27FC236}">
                <a16:creationId xmlns:a16="http://schemas.microsoft.com/office/drawing/2014/main" xmlns="" id="{739689A3-361F-4E23-9462-54376EC98CA1}"/>
              </a:ext>
            </a:extLst>
          </p:cNvPr>
          <p:cNvSpPr>
            <a:spLocks noGrp="1"/>
          </p:cNvSpPr>
          <p:nvPr>
            <p:ph type="pic" sz="quarter" idx="12" hasCustomPrompt="1"/>
          </p:nvPr>
        </p:nvSpPr>
        <p:spPr>
          <a:xfrm>
            <a:off x="6171767" y="2487929"/>
            <a:ext cx="2119467" cy="2119467"/>
          </a:xfrm>
          <a:custGeom>
            <a:avLst/>
            <a:gdLst>
              <a:gd name="connsiteX0" fmla="*/ 0 w 3179200"/>
              <a:gd name="connsiteY0" fmla="*/ 0 h 3179201"/>
              <a:gd name="connsiteX1" fmla="*/ 3179200 w 3179200"/>
              <a:gd name="connsiteY1" fmla="*/ 0 h 3179201"/>
              <a:gd name="connsiteX2" fmla="*/ 3179200 w 3179200"/>
              <a:gd name="connsiteY2" fmla="*/ 3179201 h 3179201"/>
              <a:gd name="connsiteX3" fmla="*/ 0 w 3179200"/>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200" h="3179201">
                <a:moveTo>
                  <a:pt x="0" y="0"/>
                </a:moveTo>
                <a:lnTo>
                  <a:pt x="3179200" y="0"/>
                </a:lnTo>
                <a:lnTo>
                  <a:pt x="3179200"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6" name="Picture Placeholder 15">
            <a:extLst>
              <a:ext uri="{FF2B5EF4-FFF2-40B4-BE49-F238E27FC236}">
                <a16:creationId xmlns:a16="http://schemas.microsoft.com/office/drawing/2014/main" xmlns="" id="{3B6B8E4B-8C29-47F4-82EF-B029016CE03F}"/>
              </a:ext>
            </a:extLst>
          </p:cNvPr>
          <p:cNvSpPr>
            <a:spLocks noGrp="1"/>
          </p:cNvSpPr>
          <p:nvPr>
            <p:ph type="pic" sz="quarter" idx="11" hasCustomPrompt="1"/>
          </p:nvPr>
        </p:nvSpPr>
        <p:spPr>
          <a:xfrm>
            <a:off x="3900769" y="2487929"/>
            <a:ext cx="2119466" cy="2119467"/>
          </a:xfrm>
          <a:custGeom>
            <a:avLst/>
            <a:gdLst>
              <a:gd name="connsiteX0" fmla="*/ 0 w 3179199"/>
              <a:gd name="connsiteY0" fmla="*/ 0 h 3179201"/>
              <a:gd name="connsiteX1" fmla="*/ 3179199 w 3179199"/>
              <a:gd name="connsiteY1" fmla="*/ 0 h 3179201"/>
              <a:gd name="connsiteX2" fmla="*/ 3179199 w 3179199"/>
              <a:gd name="connsiteY2" fmla="*/ 3179201 h 3179201"/>
              <a:gd name="connsiteX3" fmla="*/ 0 w 3179199"/>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199" h="3179201">
                <a:moveTo>
                  <a:pt x="0" y="0"/>
                </a:moveTo>
                <a:lnTo>
                  <a:pt x="3179199" y="0"/>
                </a:lnTo>
                <a:lnTo>
                  <a:pt x="3179199"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14" name="Picture Placeholder 13">
            <a:extLst>
              <a:ext uri="{FF2B5EF4-FFF2-40B4-BE49-F238E27FC236}">
                <a16:creationId xmlns:a16="http://schemas.microsoft.com/office/drawing/2014/main" xmlns="" id="{2E6D5587-227E-4E7C-A16F-A90A64D969DF}"/>
              </a:ext>
            </a:extLst>
          </p:cNvPr>
          <p:cNvSpPr>
            <a:spLocks noGrp="1"/>
          </p:cNvSpPr>
          <p:nvPr>
            <p:ph type="pic" sz="quarter" idx="10" hasCustomPrompt="1"/>
          </p:nvPr>
        </p:nvSpPr>
        <p:spPr>
          <a:xfrm>
            <a:off x="1629770" y="2487929"/>
            <a:ext cx="2119466" cy="2119467"/>
          </a:xfrm>
          <a:custGeom>
            <a:avLst/>
            <a:gdLst>
              <a:gd name="connsiteX0" fmla="*/ 0 w 3179199"/>
              <a:gd name="connsiteY0" fmla="*/ 0 h 3179201"/>
              <a:gd name="connsiteX1" fmla="*/ 3179199 w 3179199"/>
              <a:gd name="connsiteY1" fmla="*/ 0 h 3179201"/>
              <a:gd name="connsiteX2" fmla="*/ 3179199 w 3179199"/>
              <a:gd name="connsiteY2" fmla="*/ 3179201 h 3179201"/>
              <a:gd name="connsiteX3" fmla="*/ 0 w 3179199"/>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199" h="3179201">
                <a:moveTo>
                  <a:pt x="0" y="0"/>
                </a:moveTo>
                <a:lnTo>
                  <a:pt x="3179199" y="0"/>
                </a:lnTo>
                <a:lnTo>
                  <a:pt x="3179199"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21" name="Picture Placeholder 20">
            <a:extLst>
              <a:ext uri="{FF2B5EF4-FFF2-40B4-BE49-F238E27FC236}">
                <a16:creationId xmlns:a16="http://schemas.microsoft.com/office/drawing/2014/main" xmlns="" id="{AB7C013E-1C54-4707-8B87-180C38C18496}"/>
              </a:ext>
            </a:extLst>
          </p:cNvPr>
          <p:cNvSpPr>
            <a:spLocks noGrp="1"/>
          </p:cNvSpPr>
          <p:nvPr>
            <p:ph type="pic" sz="quarter" idx="14" hasCustomPrompt="1"/>
          </p:nvPr>
        </p:nvSpPr>
        <p:spPr>
          <a:xfrm>
            <a:off x="8442766" y="4738533"/>
            <a:ext cx="2119467" cy="2119467"/>
          </a:xfrm>
          <a:custGeom>
            <a:avLst/>
            <a:gdLst>
              <a:gd name="connsiteX0" fmla="*/ 0 w 3179200"/>
              <a:gd name="connsiteY0" fmla="*/ 0 h 3179201"/>
              <a:gd name="connsiteX1" fmla="*/ 3179200 w 3179200"/>
              <a:gd name="connsiteY1" fmla="*/ 0 h 3179201"/>
              <a:gd name="connsiteX2" fmla="*/ 3179200 w 3179200"/>
              <a:gd name="connsiteY2" fmla="*/ 3179201 h 3179201"/>
              <a:gd name="connsiteX3" fmla="*/ 0 w 3179200"/>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200" h="3179201">
                <a:moveTo>
                  <a:pt x="0" y="0"/>
                </a:moveTo>
                <a:lnTo>
                  <a:pt x="3179200" y="0"/>
                </a:lnTo>
                <a:lnTo>
                  <a:pt x="3179200"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22" name="Picture Placeholder 21">
            <a:extLst>
              <a:ext uri="{FF2B5EF4-FFF2-40B4-BE49-F238E27FC236}">
                <a16:creationId xmlns:a16="http://schemas.microsoft.com/office/drawing/2014/main" xmlns="" id="{D4D069A6-FD49-4BA7-A681-2DC6B2DD576A}"/>
              </a:ext>
            </a:extLst>
          </p:cNvPr>
          <p:cNvSpPr>
            <a:spLocks noGrp="1"/>
          </p:cNvSpPr>
          <p:nvPr>
            <p:ph type="pic" sz="quarter" idx="15" hasCustomPrompt="1"/>
          </p:nvPr>
        </p:nvSpPr>
        <p:spPr>
          <a:xfrm>
            <a:off x="6171767" y="4738533"/>
            <a:ext cx="2119467" cy="2119467"/>
          </a:xfrm>
          <a:custGeom>
            <a:avLst/>
            <a:gdLst>
              <a:gd name="connsiteX0" fmla="*/ 0 w 3179200"/>
              <a:gd name="connsiteY0" fmla="*/ 0 h 3179201"/>
              <a:gd name="connsiteX1" fmla="*/ 3179200 w 3179200"/>
              <a:gd name="connsiteY1" fmla="*/ 0 h 3179201"/>
              <a:gd name="connsiteX2" fmla="*/ 3179200 w 3179200"/>
              <a:gd name="connsiteY2" fmla="*/ 3179201 h 3179201"/>
              <a:gd name="connsiteX3" fmla="*/ 0 w 3179200"/>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200" h="3179201">
                <a:moveTo>
                  <a:pt x="0" y="0"/>
                </a:moveTo>
                <a:lnTo>
                  <a:pt x="3179200" y="0"/>
                </a:lnTo>
                <a:lnTo>
                  <a:pt x="3179200"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23" name="Picture Placeholder 22">
            <a:extLst>
              <a:ext uri="{FF2B5EF4-FFF2-40B4-BE49-F238E27FC236}">
                <a16:creationId xmlns:a16="http://schemas.microsoft.com/office/drawing/2014/main" xmlns="" id="{B594158C-742A-4353-A0E8-853D52D65A2B}"/>
              </a:ext>
            </a:extLst>
          </p:cNvPr>
          <p:cNvSpPr>
            <a:spLocks noGrp="1"/>
          </p:cNvSpPr>
          <p:nvPr>
            <p:ph type="pic" sz="quarter" idx="16" hasCustomPrompt="1"/>
          </p:nvPr>
        </p:nvSpPr>
        <p:spPr>
          <a:xfrm>
            <a:off x="3900769" y="4738533"/>
            <a:ext cx="2119466" cy="2119467"/>
          </a:xfrm>
          <a:custGeom>
            <a:avLst/>
            <a:gdLst>
              <a:gd name="connsiteX0" fmla="*/ 0 w 3179199"/>
              <a:gd name="connsiteY0" fmla="*/ 0 h 3179201"/>
              <a:gd name="connsiteX1" fmla="*/ 3179199 w 3179199"/>
              <a:gd name="connsiteY1" fmla="*/ 0 h 3179201"/>
              <a:gd name="connsiteX2" fmla="*/ 3179199 w 3179199"/>
              <a:gd name="connsiteY2" fmla="*/ 3179201 h 3179201"/>
              <a:gd name="connsiteX3" fmla="*/ 0 w 3179199"/>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199" h="3179201">
                <a:moveTo>
                  <a:pt x="0" y="0"/>
                </a:moveTo>
                <a:lnTo>
                  <a:pt x="3179199" y="0"/>
                </a:lnTo>
                <a:lnTo>
                  <a:pt x="3179199"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
        <p:nvSpPr>
          <p:cNvPr id="24" name="Picture Placeholder 23">
            <a:extLst>
              <a:ext uri="{FF2B5EF4-FFF2-40B4-BE49-F238E27FC236}">
                <a16:creationId xmlns:a16="http://schemas.microsoft.com/office/drawing/2014/main" xmlns="" id="{6390A239-B897-47A8-B090-A5898F386408}"/>
              </a:ext>
            </a:extLst>
          </p:cNvPr>
          <p:cNvSpPr>
            <a:spLocks noGrp="1"/>
          </p:cNvSpPr>
          <p:nvPr>
            <p:ph type="pic" sz="quarter" idx="17" hasCustomPrompt="1"/>
          </p:nvPr>
        </p:nvSpPr>
        <p:spPr>
          <a:xfrm>
            <a:off x="1629770" y="4738533"/>
            <a:ext cx="2119466" cy="2119467"/>
          </a:xfrm>
          <a:custGeom>
            <a:avLst/>
            <a:gdLst>
              <a:gd name="connsiteX0" fmla="*/ 0 w 3179199"/>
              <a:gd name="connsiteY0" fmla="*/ 0 h 3179201"/>
              <a:gd name="connsiteX1" fmla="*/ 3179199 w 3179199"/>
              <a:gd name="connsiteY1" fmla="*/ 0 h 3179201"/>
              <a:gd name="connsiteX2" fmla="*/ 3179199 w 3179199"/>
              <a:gd name="connsiteY2" fmla="*/ 3179201 h 3179201"/>
              <a:gd name="connsiteX3" fmla="*/ 0 w 3179199"/>
              <a:gd name="connsiteY3" fmla="*/ 3179201 h 3179201"/>
            </a:gdLst>
            <a:ahLst/>
            <a:cxnLst>
              <a:cxn ang="0">
                <a:pos x="connsiteX0" y="connsiteY0"/>
              </a:cxn>
              <a:cxn ang="0">
                <a:pos x="connsiteX1" y="connsiteY1"/>
              </a:cxn>
              <a:cxn ang="0">
                <a:pos x="connsiteX2" y="connsiteY2"/>
              </a:cxn>
              <a:cxn ang="0">
                <a:pos x="connsiteX3" y="connsiteY3"/>
              </a:cxn>
            </a:cxnLst>
            <a:rect l="l" t="t" r="r" b="b"/>
            <a:pathLst>
              <a:path w="3179199" h="3179201">
                <a:moveTo>
                  <a:pt x="0" y="0"/>
                </a:moveTo>
                <a:lnTo>
                  <a:pt x="3179199" y="0"/>
                </a:lnTo>
                <a:lnTo>
                  <a:pt x="3179199" y="3179201"/>
                </a:lnTo>
                <a:lnTo>
                  <a:pt x="0" y="3179201"/>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3105320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93E3EC54-0A90-4ADC-BE78-3D185E28579A}"/>
              </a:ext>
            </a:extLst>
          </p:cNvPr>
          <p:cNvSpPr>
            <a:spLocks noGrp="1"/>
          </p:cNvSpPr>
          <p:nvPr>
            <p:ph type="pic" sz="quarter" idx="10" hasCustomPrompt="1"/>
          </p:nvPr>
        </p:nvSpPr>
        <p:spPr>
          <a:xfrm>
            <a:off x="6564979" y="732128"/>
            <a:ext cx="4895501" cy="5393747"/>
          </a:xfrm>
          <a:custGeom>
            <a:avLst/>
            <a:gdLst>
              <a:gd name="connsiteX0" fmla="*/ 4267543 w 8030441"/>
              <a:gd name="connsiteY0" fmla="*/ 0 h 8847749"/>
              <a:gd name="connsiteX1" fmla="*/ 4397361 w 8030441"/>
              <a:gd name="connsiteY1" fmla="*/ 0 h 8847749"/>
              <a:gd name="connsiteX2" fmla="*/ 4525351 w 8030441"/>
              <a:gd name="connsiteY2" fmla="*/ 5485 h 8847749"/>
              <a:gd name="connsiteX3" fmla="*/ 4655169 w 8030441"/>
              <a:gd name="connsiteY3" fmla="*/ 10969 h 8847749"/>
              <a:gd name="connsiteX4" fmla="*/ 4783159 w 8030441"/>
              <a:gd name="connsiteY4" fmla="*/ 18280 h 8847749"/>
              <a:gd name="connsiteX5" fmla="*/ 4911148 w 8030441"/>
              <a:gd name="connsiteY5" fmla="*/ 29249 h 8847749"/>
              <a:gd name="connsiteX6" fmla="*/ 5039139 w 8030441"/>
              <a:gd name="connsiteY6" fmla="*/ 42045 h 8847749"/>
              <a:gd name="connsiteX7" fmla="*/ 5168957 w 8030441"/>
              <a:gd name="connsiteY7" fmla="*/ 54842 h 8847749"/>
              <a:gd name="connsiteX8" fmla="*/ 5296947 w 8030441"/>
              <a:gd name="connsiteY8" fmla="*/ 73123 h 8847749"/>
              <a:gd name="connsiteX9" fmla="*/ 5423107 w 8030441"/>
              <a:gd name="connsiteY9" fmla="*/ 91403 h 8847749"/>
              <a:gd name="connsiteX10" fmla="*/ 5551098 w 8030441"/>
              <a:gd name="connsiteY10" fmla="*/ 113339 h 8847749"/>
              <a:gd name="connsiteX11" fmla="*/ 5677258 w 8030441"/>
              <a:gd name="connsiteY11" fmla="*/ 137104 h 8847749"/>
              <a:gd name="connsiteX12" fmla="*/ 5803419 w 8030441"/>
              <a:gd name="connsiteY12" fmla="*/ 160869 h 8847749"/>
              <a:gd name="connsiteX13" fmla="*/ 5929581 w 8030441"/>
              <a:gd name="connsiteY13" fmla="*/ 190117 h 8847749"/>
              <a:gd name="connsiteX14" fmla="*/ 6053914 w 8030441"/>
              <a:gd name="connsiteY14" fmla="*/ 217538 h 8847749"/>
              <a:gd name="connsiteX15" fmla="*/ 6174591 w 8030441"/>
              <a:gd name="connsiteY15" fmla="*/ 246786 h 8847749"/>
              <a:gd name="connsiteX16" fmla="*/ 6297095 w 8030441"/>
              <a:gd name="connsiteY16" fmla="*/ 281520 h 8847749"/>
              <a:gd name="connsiteX17" fmla="*/ 6419599 w 8030441"/>
              <a:gd name="connsiteY17" fmla="*/ 316252 h 8847749"/>
              <a:gd name="connsiteX18" fmla="*/ 6538447 w 8030441"/>
              <a:gd name="connsiteY18" fmla="*/ 349158 h 8847749"/>
              <a:gd name="connsiteX19" fmla="*/ 6655466 w 8030441"/>
              <a:gd name="connsiteY19" fmla="*/ 389375 h 8847749"/>
              <a:gd name="connsiteX20" fmla="*/ 6772485 w 8030441"/>
              <a:gd name="connsiteY20" fmla="*/ 429592 h 8847749"/>
              <a:gd name="connsiteX21" fmla="*/ 6887675 w 8030441"/>
              <a:gd name="connsiteY21" fmla="*/ 471637 h 8847749"/>
              <a:gd name="connsiteX22" fmla="*/ 7001039 w 8030441"/>
              <a:gd name="connsiteY22" fmla="*/ 513682 h 8847749"/>
              <a:gd name="connsiteX23" fmla="*/ 7114401 w 8030441"/>
              <a:gd name="connsiteY23" fmla="*/ 557555 h 8847749"/>
              <a:gd name="connsiteX24" fmla="*/ 7224105 w 8030441"/>
              <a:gd name="connsiteY24" fmla="*/ 601428 h 8847749"/>
              <a:gd name="connsiteX25" fmla="*/ 7331983 w 8030441"/>
              <a:gd name="connsiteY25" fmla="*/ 648958 h 8847749"/>
              <a:gd name="connsiteX26" fmla="*/ 7438031 w 8030441"/>
              <a:gd name="connsiteY26" fmla="*/ 700143 h 8847749"/>
              <a:gd name="connsiteX27" fmla="*/ 7544081 w 8030441"/>
              <a:gd name="connsiteY27" fmla="*/ 749500 h 8847749"/>
              <a:gd name="connsiteX28" fmla="*/ 7646473 w 8030441"/>
              <a:gd name="connsiteY28" fmla="*/ 802513 h 8847749"/>
              <a:gd name="connsiteX29" fmla="*/ 7745207 w 8030441"/>
              <a:gd name="connsiteY29" fmla="*/ 855527 h 8847749"/>
              <a:gd name="connsiteX30" fmla="*/ 7843941 w 8030441"/>
              <a:gd name="connsiteY30" fmla="*/ 910368 h 8847749"/>
              <a:gd name="connsiteX31" fmla="*/ 7939019 w 8030441"/>
              <a:gd name="connsiteY31" fmla="*/ 965209 h 8847749"/>
              <a:gd name="connsiteX32" fmla="*/ 8030441 w 8030441"/>
              <a:gd name="connsiteY32" fmla="*/ 1023706 h 8847749"/>
              <a:gd name="connsiteX33" fmla="*/ 6993724 w 8030441"/>
              <a:gd name="connsiteY33" fmla="*/ 3189943 h 8847749"/>
              <a:gd name="connsiteX34" fmla="*/ 6823681 w 8030441"/>
              <a:gd name="connsiteY34" fmla="*/ 3100369 h 8847749"/>
              <a:gd name="connsiteX35" fmla="*/ 6646323 w 8030441"/>
              <a:gd name="connsiteY35" fmla="*/ 3008967 h 8847749"/>
              <a:gd name="connsiteX36" fmla="*/ 6457995 w 8030441"/>
              <a:gd name="connsiteY36" fmla="*/ 2919392 h 8847749"/>
              <a:gd name="connsiteX37" fmla="*/ 6266012 w 8030441"/>
              <a:gd name="connsiteY37" fmla="*/ 2829818 h 8847749"/>
              <a:gd name="connsiteX38" fmla="*/ 6068541 w 8030441"/>
              <a:gd name="connsiteY38" fmla="*/ 2743899 h 8847749"/>
              <a:gd name="connsiteX39" fmla="*/ 5865586 w 8030441"/>
              <a:gd name="connsiteY39" fmla="*/ 2661637 h 8847749"/>
              <a:gd name="connsiteX40" fmla="*/ 5662632 w 8030441"/>
              <a:gd name="connsiteY40" fmla="*/ 2579375 h 8847749"/>
              <a:gd name="connsiteX41" fmla="*/ 5461504 w 8030441"/>
              <a:gd name="connsiteY41" fmla="*/ 2506254 h 8847749"/>
              <a:gd name="connsiteX42" fmla="*/ 5260378 w 8030441"/>
              <a:gd name="connsiteY42" fmla="*/ 2438616 h 8847749"/>
              <a:gd name="connsiteX43" fmla="*/ 5061080 w 8030441"/>
              <a:gd name="connsiteY43" fmla="*/ 2374633 h 8847749"/>
              <a:gd name="connsiteX44" fmla="*/ 4962344 w 8030441"/>
              <a:gd name="connsiteY44" fmla="*/ 2345385 h 8847749"/>
              <a:gd name="connsiteX45" fmla="*/ 4869095 w 8030441"/>
              <a:gd name="connsiteY45" fmla="*/ 2319792 h 8847749"/>
              <a:gd name="connsiteX46" fmla="*/ 4774017 w 8030441"/>
              <a:gd name="connsiteY46" fmla="*/ 2294199 h 8847749"/>
              <a:gd name="connsiteX47" fmla="*/ 4680767 w 8030441"/>
              <a:gd name="connsiteY47" fmla="*/ 2272264 h 8847749"/>
              <a:gd name="connsiteX48" fmla="*/ 4589347 w 8030441"/>
              <a:gd name="connsiteY48" fmla="*/ 2252154 h 8847749"/>
              <a:gd name="connsiteX49" fmla="*/ 4499753 w 8030441"/>
              <a:gd name="connsiteY49" fmla="*/ 2232047 h 8847749"/>
              <a:gd name="connsiteX50" fmla="*/ 4411989 w 8030441"/>
              <a:gd name="connsiteY50" fmla="*/ 2217422 h 8847749"/>
              <a:gd name="connsiteX51" fmla="*/ 4327881 w 8030441"/>
              <a:gd name="connsiteY51" fmla="*/ 2204626 h 8847749"/>
              <a:gd name="connsiteX52" fmla="*/ 4247429 w 8030441"/>
              <a:gd name="connsiteY52" fmla="*/ 2193657 h 8847749"/>
              <a:gd name="connsiteX53" fmla="*/ 4168808 w 8030441"/>
              <a:gd name="connsiteY53" fmla="*/ 2188174 h 8847749"/>
              <a:gd name="connsiteX54" fmla="*/ 4093842 w 8030441"/>
              <a:gd name="connsiteY54" fmla="*/ 2182689 h 8847749"/>
              <a:gd name="connsiteX55" fmla="*/ 4020706 w 8030441"/>
              <a:gd name="connsiteY55" fmla="*/ 2180861 h 8847749"/>
              <a:gd name="connsiteX56" fmla="*/ 3962195 w 8030441"/>
              <a:gd name="connsiteY56" fmla="*/ 2182689 h 8847749"/>
              <a:gd name="connsiteX57" fmla="*/ 3907344 w 8030441"/>
              <a:gd name="connsiteY57" fmla="*/ 2186346 h 8847749"/>
              <a:gd name="connsiteX58" fmla="*/ 3854320 w 8030441"/>
              <a:gd name="connsiteY58" fmla="*/ 2190001 h 8847749"/>
              <a:gd name="connsiteX59" fmla="*/ 3801295 w 8030441"/>
              <a:gd name="connsiteY59" fmla="*/ 2200970 h 8847749"/>
              <a:gd name="connsiteX60" fmla="*/ 3757412 w 8030441"/>
              <a:gd name="connsiteY60" fmla="*/ 2211937 h 8847749"/>
              <a:gd name="connsiteX61" fmla="*/ 3711703 w 8030441"/>
              <a:gd name="connsiteY61" fmla="*/ 2224734 h 8847749"/>
              <a:gd name="connsiteX62" fmla="*/ 3673305 w 8030441"/>
              <a:gd name="connsiteY62" fmla="*/ 2243015 h 8847749"/>
              <a:gd name="connsiteX63" fmla="*/ 3636737 w 8030441"/>
              <a:gd name="connsiteY63" fmla="*/ 2261295 h 8847749"/>
              <a:gd name="connsiteX64" fmla="*/ 3601996 w 8030441"/>
              <a:gd name="connsiteY64" fmla="*/ 2285060 h 8847749"/>
              <a:gd name="connsiteX65" fmla="*/ 3572741 w 8030441"/>
              <a:gd name="connsiteY65" fmla="*/ 2312481 h 8847749"/>
              <a:gd name="connsiteX66" fmla="*/ 3561771 w 8030441"/>
              <a:gd name="connsiteY66" fmla="*/ 2325277 h 8847749"/>
              <a:gd name="connsiteX67" fmla="*/ 3548973 w 8030441"/>
              <a:gd name="connsiteY67" fmla="*/ 2339902 h 8847749"/>
              <a:gd name="connsiteX68" fmla="*/ 3538002 w 8030441"/>
              <a:gd name="connsiteY68" fmla="*/ 2356354 h 8847749"/>
              <a:gd name="connsiteX69" fmla="*/ 3528860 w 8030441"/>
              <a:gd name="connsiteY69" fmla="*/ 2372806 h 8847749"/>
              <a:gd name="connsiteX70" fmla="*/ 3519717 w 8030441"/>
              <a:gd name="connsiteY70" fmla="*/ 2391087 h 8847749"/>
              <a:gd name="connsiteX71" fmla="*/ 3512405 w 8030441"/>
              <a:gd name="connsiteY71" fmla="*/ 2409367 h 8847749"/>
              <a:gd name="connsiteX72" fmla="*/ 3506919 w 8030441"/>
              <a:gd name="connsiteY72" fmla="*/ 2427647 h 8847749"/>
              <a:gd name="connsiteX73" fmla="*/ 3501433 w 8030441"/>
              <a:gd name="connsiteY73" fmla="*/ 2447756 h 8847749"/>
              <a:gd name="connsiteX74" fmla="*/ 3494119 w 8030441"/>
              <a:gd name="connsiteY74" fmla="*/ 2489801 h 8847749"/>
              <a:gd name="connsiteX75" fmla="*/ 3490462 w 8030441"/>
              <a:gd name="connsiteY75" fmla="*/ 2537330 h 8847749"/>
              <a:gd name="connsiteX76" fmla="*/ 3505090 w 8030441"/>
              <a:gd name="connsiteY76" fmla="*/ 2636046 h 8847749"/>
              <a:gd name="connsiteX77" fmla="*/ 3541658 w 8030441"/>
              <a:gd name="connsiteY77" fmla="*/ 2721963 h 8847749"/>
              <a:gd name="connsiteX78" fmla="*/ 3601996 w 8030441"/>
              <a:gd name="connsiteY78" fmla="*/ 2800570 h 8847749"/>
              <a:gd name="connsiteX79" fmla="*/ 3684275 w 8030441"/>
              <a:gd name="connsiteY79" fmla="*/ 2871863 h 8847749"/>
              <a:gd name="connsiteX80" fmla="*/ 3783011 w 8030441"/>
              <a:gd name="connsiteY80" fmla="*/ 2937673 h 8847749"/>
              <a:gd name="connsiteX81" fmla="*/ 3905516 w 8030441"/>
              <a:gd name="connsiteY81" fmla="*/ 2997998 h 8847749"/>
              <a:gd name="connsiteX82" fmla="*/ 4038991 w 8030441"/>
              <a:gd name="connsiteY82" fmla="*/ 3056495 h 8847749"/>
              <a:gd name="connsiteX83" fmla="*/ 4190749 w 8030441"/>
              <a:gd name="connsiteY83" fmla="*/ 3109509 h 8847749"/>
              <a:gd name="connsiteX84" fmla="*/ 4355308 w 8030441"/>
              <a:gd name="connsiteY84" fmla="*/ 3158867 h 8847749"/>
              <a:gd name="connsiteX85" fmla="*/ 4529009 w 8030441"/>
              <a:gd name="connsiteY85" fmla="*/ 3208224 h 8847749"/>
              <a:gd name="connsiteX86" fmla="*/ 4715507 w 8030441"/>
              <a:gd name="connsiteY86" fmla="*/ 3259408 h 8847749"/>
              <a:gd name="connsiteX87" fmla="*/ 4907493 w 8030441"/>
              <a:gd name="connsiteY87" fmla="*/ 3308767 h 8847749"/>
              <a:gd name="connsiteX88" fmla="*/ 5108619 w 8030441"/>
              <a:gd name="connsiteY88" fmla="*/ 3361780 h 8847749"/>
              <a:gd name="connsiteX89" fmla="*/ 5313402 w 8030441"/>
              <a:gd name="connsiteY89" fmla="*/ 3416621 h 8847749"/>
              <a:gd name="connsiteX90" fmla="*/ 5521843 w 8030441"/>
              <a:gd name="connsiteY90" fmla="*/ 3475118 h 8847749"/>
              <a:gd name="connsiteX91" fmla="*/ 5728454 w 8030441"/>
              <a:gd name="connsiteY91" fmla="*/ 3540928 h 8847749"/>
              <a:gd name="connsiteX92" fmla="*/ 5940552 w 8030441"/>
              <a:gd name="connsiteY92" fmla="*/ 3608566 h 8847749"/>
              <a:gd name="connsiteX93" fmla="*/ 6147163 w 8030441"/>
              <a:gd name="connsiteY93" fmla="*/ 3687172 h 8847749"/>
              <a:gd name="connsiteX94" fmla="*/ 6353776 w 8030441"/>
              <a:gd name="connsiteY94" fmla="*/ 3771262 h 8847749"/>
              <a:gd name="connsiteX95" fmla="*/ 6551247 w 8030441"/>
              <a:gd name="connsiteY95" fmla="*/ 3866321 h 8847749"/>
              <a:gd name="connsiteX96" fmla="*/ 6745059 w 8030441"/>
              <a:gd name="connsiteY96" fmla="*/ 3970518 h 8847749"/>
              <a:gd name="connsiteX97" fmla="*/ 6929730 w 8030441"/>
              <a:gd name="connsiteY97" fmla="*/ 4087514 h 8847749"/>
              <a:gd name="connsiteX98" fmla="*/ 7107086 w 8030441"/>
              <a:gd name="connsiteY98" fmla="*/ 4213649 h 8847749"/>
              <a:gd name="connsiteX99" fmla="*/ 7269816 w 8030441"/>
              <a:gd name="connsiteY99" fmla="*/ 4356238 h 8847749"/>
              <a:gd name="connsiteX100" fmla="*/ 7419748 w 8030441"/>
              <a:gd name="connsiteY100" fmla="*/ 4507965 h 8847749"/>
              <a:gd name="connsiteX101" fmla="*/ 7556879 w 8030441"/>
              <a:gd name="connsiteY101" fmla="*/ 4677973 h 8847749"/>
              <a:gd name="connsiteX102" fmla="*/ 7675727 w 8030441"/>
              <a:gd name="connsiteY102" fmla="*/ 4866262 h 8847749"/>
              <a:gd name="connsiteX103" fmla="*/ 7774461 w 8030441"/>
              <a:gd name="connsiteY103" fmla="*/ 5067348 h 8847749"/>
              <a:gd name="connsiteX104" fmla="*/ 7858569 w 8030441"/>
              <a:gd name="connsiteY104" fmla="*/ 5292197 h 8847749"/>
              <a:gd name="connsiteX105" fmla="*/ 7917079 w 8030441"/>
              <a:gd name="connsiteY105" fmla="*/ 5531672 h 8847749"/>
              <a:gd name="connsiteX106" fmla="*/ 7957303 w 8030441"/>
              <a:gd name="connsiteY106" fmla="*/ 5791254 h 8847749"/>
              <a:gd name="connsiteX107" fmla="*/ 7970103 w 8030441"/>
              <a:gd name="connsiteY107" fmla="*/ 6074602 h 8847749"/>
              <a:gd name="connsiteX108" fmla="*/ 7964617 w 8030441"/>
              <a:gd name="connsiteY108" fmla="*/ 6251923 h 8847749"/>
              <a:gd name="connsiteX109" fmla="*/ 7948161 w 8030441"/>
              <a:gd name="connsiteY109" fmla="*/ 6421930 h 8847749"/>
              <a:gd name="connsiteX110" fmla="*/ 7924393 w 8030441"/>
              <a:gd name="connsiteY110" fmla="*/ 6588282 h 8847749"/>
              <a:gd name="connsiteX111" fmla="*/ 7893309 w 8030441"/>
              <a:gd name="connsiteY111" fmla="*/ 6745495 h 8847749"/>
              <a:gd name="connsiteX112" fmla="*/ 7851255 w 8030441"/>
              <a:gd name="connsiteY112" fmla="*/ 6899051 h 8847749"/>
              <a:gd name="connsiteX113" fmla="*/ 7798233 w 8030441"/>
              <a:gd name="connsiteY113" fmla="*/ 7043467 h 8847749"/>
              <a:gd name="connsiteX114" fmla="*/ 7741549 w 8030441"/>
              <a:gd name="connsiteY114" fmla="*/ 7186054 h 8847749"/>
              <a:gd name="connsiteX115" fmla="*/ 7675727 w 8030441"/>
              <a:gd name="connsiteY115" fmla="*/ 7319502 h 8847749"/>
              <a:gd name="connsiteX116" fmla="*/ 7598932 w 8030441"/>
              <a:gd name="connsiteY116" fmla="*/ 7447466 h 8847749"/>
              <a:gd name="connsiteX117" fmla="*/ 7516653 w 8030441"/>
              <a:gd name="connsiteY117" fmla="*/ 7569945 h 8847749"/>
              <a:gd name="connsiteX118" fmla="*/ 7427061 w 8030441"/>
              <a:gd name="connsiteY118" fmla="*/ 7685112 h 8847749"/>
              <a:gd name="connsiteX119" fmla="*/ 7330155 w 8030441"/>
              <a:gd name="connsiteY119" fmla="*/ 7798450 h 8847749"/>
              <a:gd name="connsiteX120" fmla="*/ 7227763 w 8030441"/>
              <a:gd name="connsiteY120" fmla="*/ 7900822 h 8847749"/>
              <a:gd name="connsiteX121" fmla="*/ 7116229 w 8030441"/>
              <a:gd name="connsiteY121" fmla="*/ 8001363 h 8847749"/>
              <a:gd name="connsiteX122" fmla="*/ 7001039 w 8030441"/>
              <a:gd name="connsiteY122" fmla="*/ 8094594 h 8847749"/>
              <a:gd name="connsiteX123" fmla="*/ 6880362 w 8030441"/>
              <a:gd name="connsiteY123" fmla="*/ 8182340 h 8847749"/>
              <a:gd name="connsiteX124" fmla="*/ 6754201 w 8030441"/>
              <a:gd name="connsiteY124" fmla="*/ 8262774 h 8847749"/>
              <a:gd name="connsiteX125" fmla="*/ 6618897 w 8030441"/>
              <a:gd name="connsiteY125" fmla="*/ 8339552 h 8847749"/>
              <a:gd name="connsiteX126" fmla="*/ 6479938 w 8030441"/>
              <a:gd name="connsiteY126" fmla="*/ 8410846 h 8847749"/>
              <a:gd name="connsiteX127" fmla="*/ 6337321 w 8030441"/>
              <a:gd name="connsiteY127" fmla="*/ 8476656 h 8847749"/>
              <a:gd name="connsiteX128" fmla="*/ 6189217 w 8030441"/>
              <a:gd name="connsiteY128" fmla="*/ 8536981 h 8847749"/>
              <a:gd name="connsiteX129" fmla="*/ 6037459 w 8030441"/>
              <a:gd name="connsiteY129" fmla="*/ 8591822 h 8847749"/>
              <a:gd name="connsiteX130" fmla="*/ 5882041 w 8030441"/>
              <a:gd name="connsiteY130" fmla="*/ 8639352 h 8847749"/>
              <a:gd name="connsiteX131" fmla="*/ 5721141 w 8030441"/>
              <a:gd name="connsiteY131" fmla="*/ 8685053 h 8847749"/>
              <a:gd name="connsiteX132" fmla="*/ 5554753 w 8030441"/>
              <a:gd name="connsiteY132" fmla="*/ 8723442 h 8847749"/>
              <a:gd name="connsiteX133" fmla="*/ 5390195 w 8030441"/>
              <a:gd name="connsiteY133" fmla="*/ 8756348 h 8847749"/>
              <a:gd name="connsiteX134" fmla="*/ 5218323 w 8030441"/>
              <a:gd name="connsiteY134" fmla="*/ 8783769 h 8847749"/>
              <a:gd name="connsiteX135" fmla="*/ 5044623 w 8030441"/>
              <a:gd name="connsiteY135" fmla="*/ 8807532 h 8847749"/>
              <a:gd name="connsiteX136" fmla="*/ 4870923 w 8030441"/>
              <a:gd name="connsiteY136" fmla="*/ 8823986 h 8847749"/>
              <a:gd name="connsiteX137" fmla="*/ 4691739 w 8030441"/>
              <a:gd name="connsiteY137" fmla="*/ 8836780 h 8847749"/>
              <a:gd name="connsiteX138" fmla="*/ 4512551 w 8030441"/>
              <a:gd name="connsiteY138" fmla="*/ 8844093 h 8847749"/>
              <a:gd name="connsiteX139" fmla="*/ 4327881 w 8030441"/>
              <a:gd name="connsiteY139" fmla="*/ 8847749 h 8847749"/>
              <a:gd name="connsiteX140" fmla="*/ 4188921 w 8030441"/>
              <a:gd name="connsiteY140" fmla="*/ 8844093 h 8847749"/>
              <a:gd name="connsiteX141" fmla="*/ 4046303 w 8030441"/>
              <a:gd name="connsiteY141" fmla="*/ 8842266 h 8847749"/>
              <a:gd name="connsiteX142" fmla="*/ 3901859 w 8030441"/>
              <a:gd name="connsiteY142" fmla="*/ 8834953 h 8847749"/>
              <a:gd name="connsiteX143" fmla="*/ 3759241 w 8030441"/>
              <a:gd name="connsiteY143" fmla="*/ 8823986 h 8847749"/>
              <a:gd name="connsiteX144" fmla="*/ 3614795 w 8030441"/>
              <a:gd name="connsiteY144" fmla="*/ 8811189 h 8847749"/>
              <a:gd name="connsiteX145" fmla="*/ 3470349 w 8030441"/>
              <a:gd name="connsiteY145" fmla="*/ 8794735 h 8847749"/>
              <a:gd name="connsiteX146" fmla="*/ 3325904 w 8030441"/>
              <a:gd name="connsiteY146" fmla="*/ 8776456 h 8847749"/>
              <a:gd name="connsiteX147" fmla="*/ 3181459 w 8030441"/>
              <a:gd name="connsiteY147" fmla="*/ 8756348 h 8847749"/>
              <a:gd name="connsiteX148" fmla="*/ 3035185 w 8030441"/>
              <a:gd name="connsiteY148" fmla="*/ 8732583 h 8847749"/>
              <a:gd name="connsiteX149" fmla="*/ 2890739 w 8030441"/>
              <a:gd name="connsiteY149" fmla="*/ 8703334 h 8847749"/>
              <a:gd name="connsiteX150" fmla="*/ 2746295 w 8030441"/>
              <a:gd name="connsiteY150" fmla="*/ 8674086 h 8847749"/>
              <a:gd name="connsiteX151" fmla="*/ 2601848 w 8030441"/>
              <a:gd name="connsiteY151" fmla="*/ 8643008 h 8847749"/>
              <a:gd name="connsiteX152" fmla="*/ 2457403 w 8030441"/>
              <a:gd name="connsiteY152" fmla="*/ 8604618 h 8847749"/>
              <a:gd name="connsiteX153" fmla="*/ 2314785 w 8030441"/>
              <a:gd name="connsiteY153" fmla="*/ 8568059 h 8847749"/>
              <a:gd name="connsiteX154" fmla="*/ 2172168 w 8030441"/>
              <a:gd name="connsiteY154" fmla="*/ 8529669 h 8847749"/>
              <a:gd name="connsiteX155" fmla="*/ 2029551 w 8030441"/>
              <a:gd name="connsiteY155" fmla="*/ 8483969 h 8847749"/>
              <a:gd name="connsiteX156" fmla="*/ 1890591 w 8030441"/>
              <a:gd name="connsiteY156" fmla="*/ 8440094 h 8847749"/>
              <a:gd name="connsiteX157" fmla="*/ 1751631 w 8030441"/>
              <a:gd name="connsiteY157" fmla="*/ 8392566 h 8847749"/>
              <a:gd name="connsiteX158" fmla="*/ 1614499 w 8030441"/>
              <a:gd name="connsiteY158" fmla="*/ 8343208 h 8847749"/>
              <a:gd name="connsiteX159" fmla="*/ 1477367 w 8030441"/>
              <a:gd name="connsiteY159" fmla="*/ 8286539 h 8847749"/>
              <a:gd name="connsiteX160" fmla="*/ 1342064 w 8030441"/>
              <a:gd name="connsiteY160" fmla="*/ 8231698 h 8847749"/>
              <a:gd name="connsiteX161" fmla="*/ 1208589 w 8030441"/>
              <a:gd name="connsiteY161" fmla="*/ 8175028 h 8847749"/>
              <a:gd name="connsiteX162" fmla="*/ 1076942 w 8030441"/>
              <a:gd name="connsiteY162" fmla="*/ 8112874 h 8847749"/>
              <a:gd name="connsiteX163" fmla="*/ 947125 w 8030441"/>
              <a:gd name="connsiteY163" fmla="*/ 8052549 h 8847749"/>
              <a:gd name="connsiteX164" fmla="*/ 820963 w 8030441"/>
              <a:gd name="connsiteY164" fmla="*/ 7986739 h 8847749"/>
              <a:gd name="connsiteX165" fmla="*/ 698459 w 8030441"/>
              <a:gd name="connsiteY165" fmla="*/ 7919101 h 8847749"/>
              <a:gd name="connsiteX166" fmla="*/ 574126 w 8030441"/>
              <a:gd name="connsiteY166" fmla="*/ 7851464 h 8847749"/>
              <a:gd name="connsiteX167" fmla="*/ 453450 w 8030441"/>
              <a:gd name="connsiteY167" fmla="*/ 7776514 h 8847749"/>
              <a:gd name="connsiteX168" fmla="*/ 336430 w 8030441"/>
              <a:gd name="connsiteY168" fmla="*/ 7703392 h 8847749"/>
              <a:gd name="connsiteX169" fmla="*/ 221241 w 8030441"/>
              <a:gd name="connsiteY169" fmla="*/ 7626615 h 8847749"/>
              <a:gd name="connsiteX170" fmla="*/ 107877 w 8030441"/>
              <a:gd name="connsiteY170" fmla="*/ 7548008 h 8847749"/>
              <a:gd name="connsiteX171" fmla="*/ 0 w 8030441"/>
              <a:gd name="connsiteY171" fmla="*/ 7467574 h 8847749"/>
              <a:gd name="connsiteX172" fmla="*/ 1060487 w 8030441"/>
              <a:gd name="connsiteY172" fmla="*/ 5323275 h 8847749"/>
              <a:gd name="connsiteX173" fmla="*/ 1144594 w 8030441"/>
              <a:gd name="connsiteY173" fmla="*/ 5390913 h 8847749"/>
              <a:gd name="connsiteX174" fmla="*/ 1234187 w 8030441"/>
              <a:gd name="connsiteY174" fmla="*/ 5460378 h 8847749"/>
              <a:gd name="connsiteX175" fmla="*/ 1327437 w 8030441"/>
              <a:gd name="connsiteY175" fmla="*/ 5528016 h 8847749"/>
              <a:gd name="connsiteX176" fmla="*/ 1422515 w 8030441"/>
              <a:gd name="connsiteY176" fmla="*/ 5593824 h 8847749"/>
              <a:gd name="connsiteX177" fmla="*/ 1519422 w 8030441"/>
              <a:gd name="connsiteY177" fmla="*/ 5657807 h 8847749"/>
              <a:gd name="connsiteX178" fmla="*/ 1619984 w 8030441"/>
              <a:gd name="connsiteY178" fmla="*/ 5723617 h 8847749"/>
              <a:gd name="connsiteX179" fmla="*/ 1722376 w 8030441"/>
              <a:gd name="connsiteY179" fmla="*/ 5783942 h 8847749"/>
              <a:gd name="connsiteX180" fmla="*/ 1826597 w 8030441"/>
              <a:gd name="connsiteY180" fmla="*/ 5844268 h 8847749"/>
              <a:gd name="connsiteX181" fmla="*/ 1932646 w 8030441"/>
              <a:gd name="connsiteY181" fmla="*/ 5904593 h 8847749"/>
              <a:gd name="connsiteX182" fmla="*/ 2042351 w 8030441"/>
              <a:gd name="connsiteY182" fmla="*/ 5963092 h 8847749"/>
              <a:gd name="connsiteX183" fmla="*/ 2150227 w 8030441"/>
              <a:gd name="connsiteY183" fmla="*/ 6017933 h 8847749"/>
              <a:gd name="connsiteX184" fmla="*/ 2261762 w 8030441"/>
              <a:gd name="connsiteY184" fmla="*/ 6072774 h 8847749"/>
              <a:gd name="connsiteX185" fmla="*/ 2375124 w 8030441"/>
              <a:gd name="connsiteY185" fmla="*/ 6125786 h 8847749"/>
              <a:gd name="connsiteX186" fmla="*/ 2484830 w 8030441"/>
              <a:gd name="connsiteY186" fmla="*/ 6175144 h 8847749"/>
              <a:gd name="connsiteX187" fmla="*/ 2598192 w 8030441"/>
              <a:gd name="connsiteY187" fmla="*/ 6224502 h 8847749"/>
              <a:gd name="connsiteX188" fmla="*/ 2711554 w 8030441"/>
              <a:gd name="connsiteY188" fmla="*/ 6272030 h 8847749"/>
              <a:gd name="connsiteX189" fmla="*/ 2824916 w 8030441"/>
              <a:gd name="connsiteY189" fmla="*/ 6317733 h 8847749"/>
              <a:gd name="connsiteX190" fmla="*/ 2938278 w 8030441"/>
              <a:gd name="connsiteY190" fmla="*/ 6359778 h 8847749"/>
              <a:gd name="connsiteX191" fmla="*/ 3049812 w 8030441"/>
              <a:gd name="connsiteY191" fmla="*/ 6398165 h 8847749"/>
              <a:gd name="connsiteX192" fmla="*/ 3161347 w 8030441"/>
              <a:gd name="connsiteY192" fmla="*/ 6436555 h 8847749"/>
              <a:gd name="connsiteX193" fmla="*/ 3272881 w 8030441"/>
              <a:gd name="connsiteY193" fmla="*/ 6473116 h 8847749"/>
              <a:gd name="connsiteX194" fmla="*/ 3380757 w 8030441"/>
              <a:gd name="connsiteY194" fmla="*/ 6504192 h 8847749"/>
              <a:gd name="connsiteX195" fmla="*/ 3488634 w 8030441"/>
              <a:gd name="connsiteY195" fmla="*/ 6533441 h 8847749"/>
              <a:gd name="connsiteX196" fmla="*/ 3594683 w 8030441"/>
              <a:gd name="connsiteY196" fmla="*/ 6559034 h 8847749"/>
              <a:gd name="connsiteX197" fmla="*/ 3698903 w 8030441"/>
              <a:gd name="connsiteY197" fmla="*/ 6586455 h 8847749"/>
              <a:gd name="connsiteX198" fmla="*/ 3801295 w 8030441"/>
              <a:gd name="connsiteY198" fmla="*/ 6606564 h 8847749"/>
              <a:gd name="connsiteX199" fmla="*/ 3901859 w 8030441"/>
              <a:gd name="connsiteY199" fmla="*/ 6624844 h 8847749"/>
              <a:gd name="connsiteX200" fmla="*/ 3996937 w 8030441"/>
              <a:gd name="connsiteY200" fmla="*/ 6637640 h 8847749"/>
              <a:gd name="connsiteX201" fmla="*/ 4092014 w 8030441"/>
              <a:gd name="connsiteY201" fmla="*/ 6652264 h 8847749"/>
              <a:gd name="connsiteX202" fmla="*/ 4183436 w 8030441"/>
              <a:gd name="connsiteY202" fmla="*/ 6659577 h 8847749"/>
              <a:gd name="connsiteX203" fmla="*/ 4271200 w 8030441"/>
              <a:gd name="connsiteY203" fmla="*/ 6665061 h 8847749"/>
              <a:gd name="connsiteX204" fmla="*/ 4355308 w 8030441"/>
              <a:gd name="connsiteY204" fmla="*/ 6666889 h 8847749"/>
              <a:gd name="connsiteX205" fmla="*/ 4432101 w 8030441"/>
              <a:gd name="connsiteY205" fmla="*/ 6665061 h 8847749"/>
              <a:gd name="connsiteX206" fmla="*/ 4505239 w 8030441"/>
              <a:gd name="connsiteY206" fmla="*/ 6659577 h 8847749"/>
              <a:gd name="connsiteX207" fmla="*/ 4572889 w 8030441"/>
              <a:gd name="connsiteY207" fmla="*/ 6652264 h 8847749"/>
              <a:gd name="connsiteX208" fmla="*/ 4638713 w 8030441"/>
              <a:gd name="connsiteY208" fmla="*/ 6641296 h 8847749"/>
              <a:gd name="connsiteX209" fmla="*/ 4699051 w 8030441"/>
              <a:gd name="connsiteY209" fmla="*/ 6624844 h 8847749"/>
              <a:gd name="connsiteX210" fmla="*/ 4757561 w 8030441"/>
              <a:gd name="connsiteY210" fmla="*/ 6606564 h 8847749"/>
              <a:gd name="connsiteX211" fmla="*/ 4810585 w 8030441"/>
              <a:gd name="connsiteY211" fmla="*/ 6586455 h 8847749"/>
              <a:gd name="connsiteX212" fmla="*/ 4858125 w 8030441"/>
              <a:gd name="connsiteY212" fmla="*/ 6559034 h 8847749"/>
              <a:gd name="connsiteX213" fmla="*/ 4878237 w 8030441"/>
              <a:gd name="connsiteY213" fmla="*/ 6546237 h 8847749"/>
              <a:gd name="connsiteX214" fmla="*/ 4900177 w 8030441"/>
              <a:gd name="connsiteY214" fmla="*/ 6529785 h 8847749"/>
              <a:gd name="connsiteX215" fmla="*/ 4918463 w 8030441"/>
              <a:gd name="connsiteY215" fmla="*/ 6515161 h 8847749"/>
              <a:gd name="connsiteX216" fmla="*/ 4936747 w 8030441"/>
              <a:gd name="connsiteY216" fmla="*/ 6498709 h 8847749"/>
              <a:gd name="connsiteX217" fmla="*/ 4955031 w 8030441"/>
              <a:gd name="connsiteY217" fmla="*/ 6480427 h 8847749"/>
              <a:gd name="connsiteX218" fmla="*/ 4967831 w 8030441"/>
              <a:gd name="connsiteY218" fmla="*/ 6462147 h 8847749"/>
              <a:gd name="connsiteX219" fmla="*/ 4984286 w 8030441"/>
              <a:gd name="connsiteY219" fmla="*/ 6443868 h 8847749"/>
              <a:gd name="connsiteX220" fmla="*/ 4997084 w 8030441"/>
              <a:gd name="connsiteY220" fmla="*/ 6421930 h 8847749"/>
              <a:gd name="connsiteX221" fmla="*/ 5008055 w 8030441"/>
              <a:gd name="connsiteY221" fmla="*/ 6401823 h 8847749"/>
              <a:gd name="connsiteX222" fmla="*/ 5019027 w 8030441"/>
              <a:gd name="connsiteY222" fmla="*/ 6378058 h 8847749"/>
              <a:gd name="connsiteX223" fmla="*/ 5026339 w 8030441"/>
              <a:gd name="connsiteY223" fmla="*/ 6354293 h 8847749"/>
              <a:gd name="connsiteX224" fmla="*/ 5031825 w 8030441"/>
              <a:gd name="connsiteY224" fmla="*/ 6330527 h 8847749"/>
              <a:gd name="connsiteX225" fmla="*/ 5039139 w 8030441"/>
              <a:gd name="connsiteY225" fmla="*/ 6304936 h 8847749"/>
              <a:gd name="connsiteX226" fmla="*/ 5042795 w 8030441"/>
              <a:gd name="connsiteY226" fmla="*/ 6277516 h 8847749"/>
              <a:gd name="connsiteX227" fmla="*/ 5044623 w 8030441"/>
              <a:gd name="connsiteY227" fmla="*/ 6251923 h 8847749"/>
              <a:gd name="connsiteX228" fmla="*/ 5044623 w 8030441"/>
              <a:gd name="connsiteY228" fmla="*/ 6222674 h 8847749"/>
              <a:gd name="connsiteX229" fmla="*/ 5031825 w 8030441"/>
              <a:gd name="connsiteY229" fmla="*/ 6122131 h 8847749"/>
              <a:gd name="connsiteX230" fmla="*/ 4995257 w 8030441"/>
              <a:gd name="connsiteY230" fmla="*/ 6032557 h 8847749"/>
              <a:gd name="connsiteX231" fmla="*/ 4934918 w 8030441"/>
              <a:gd name="connsiteY231" fmla="*/ 5952123 h 8847749"/>
              <a:gd name="connsiteX232" fmla="*/ 4852639 w 8030441"/>
              <a:gd name="connsiteY232" fmla="*/ 5879000 h 8847749"/>
              <a:gd name="connsiteX233" fmla="*/ 4752075 w 8030441"/>
              <a:gd name="connsiteY233" fmla="*/ 5813192 h 8847749"/>
              <a:gd name="connsiteX234" fmla="*/ 4631400 w 8030441"/>
              <a:gd name="connsiteY234" fmla="*/ 5751037 h 8847749"/>
              <a:gd name="connsiteX235" fmla="*/ 4497925 w 8030441"/>
              <a:gd name="connsiteY235" fmla="*/ 5694368 h 8847749"/>
              <a:gd name="connsiteX236" fmla="*/ 4344338 w 8030441"/>
              <a:gd name="connsiteY236" fmla="*/ 5641355 h 8847749"/>
              <a:gd name="connsiteX237" fmla="*/ 4181608 w 8030441"/>
              <a:gd name="connsiteY237" fmla="*/ 5593824 h 8847749"/>
              <a:gd name="connsiteX238" fmla="*/ 4007907 w 8030441"/>
              <a:gd name="connsiteY238" fmla="*/ 5544468 h 8847749"/>
              <a:gd name="connsiteX239" fmla="*/ 3819579 w 8030441"/>
              <a:gd name="connsiteY239" fmla="*/ 5496938 h 8847749"/>
              <a:gd name="connsiteX240" fmla="*/ 3627594 w 8030441"/>
              <a:gd name="connsiteY240" fmla="*/ 5449410 h 8847749"/>
              <a:gd name="connsiteX241" fmla="*/ 3428296 w 8030441"/>
              <a:gd name="connsiteY241" fmla="*/ 5400052 h 8847749"/>
              <a:gd name="connsiteX242" fmla="*/ 3223513 w 8030441"/>
              <a:gd name="connsiteY242" fmla="*/ 5347038 h 8847749"/>
              <a:gd name="connsiteX243" fmla="*/ 3015072 w 8030441"/>
              <a:gd name="connsiteY243" fmla="*/ 5292197 h 8847749"/>
              <a:gd name="connsiteX244" fmla="*/ 2806631 w 8030441"/>
              <a:gd name="connsiteY244" fmla="*/ 5231872 h 8847749"/>
              <a:gd name="connsiteX245" fmla="*/ 2596363 w 8030441"/>
              <a:gd name="connsiteY245" fmla="*/ 5166062 h 8847749"/>
              <a:gd name="connsiteX246" fmla="*/ 2387923 w 8030441"/>
              <a:gd name="connsiteY246" fmla="*/ 5094769 h 8847749"/>
              <a:gd name="connsiteX247" fmla="*/ 2183140 w 8030441"/>
              <a:gd name="connsiteY247" fmla="*/ 5016162 h 8847749"/>
              <a:gd name="connsiteX248" fmla="*/ 1985670 w 8030441"/>
              <a:gd name="connsiteY248" fmla="*/ 4926589 h 8847749"/>
              <a:gd name="connsiteX249" fmla="*/ 1790029 w 8030441"/>
              <a:gd name="connsiteY249" fmla="*/ 4827873 h 8847749"/>
              <a:gd name="connsiteX250" fmla="*/ 1605356 w 8030441"/>
              <a:gd name="connsiteY250" fmla="*/ 4718190 h 8847749"/>
              <a:gd name="connsiteX251" fmla="*/ 1429828 w 8030441"/>
              <a:gd name="connsiteY251" fmla="*/ 4597539 h 8847749"/>
              <a:gd name="connsiteX252" fmla="*/ 1267098 w 8030441"/>
              <a:gd name="connsiteY252" fmla="*/ 4464093 h 8847749"/>
              <a:gd name="connsiteX253" fmla="*/ 1117168 w 8030441"/>
              <a:gd name="connsiteY253" fmla="*/ 4316021 h 8847749"/>
              <a:gd name="connsiteX254" fmla="*/ 980036 w 8030441"/>
              <a:gd name="connsiteY254" fmla="*/ 4153324 h 8847749"/>
              <a:gd name="connsiteX255" fmla="*/ 861189 w 8030441"/>
              <a:gd name="connsiteY255" fmla="*/ 3976004 h 8847749"/>
              <a:gd name="connsiteX256" fmla="*/ 760625 w 8030441"/>
              <a:gd name="connsiteY256" fmla="*/ 3778574 h 8847749"/>
              <a:gd name="connsiteX257" fmla="*/ 680174 w 8030441"/>
              <a:gd name="connsiteY257" fmla="*/ 3566521 h 8847749"/>
              <a:gd name="connsiteX258" fmla="*/ 618008 w 8030441"/>
              <a:gd name="connsiteY258" fmla="*/ 3334359 h 8847749"/>
              <a:gd name="connsiteX259" fmla="*/ 579611 w 8030441"/>
              <a:gd name="connsiteY259" fmla="*/ 3082088 h 8847749"/>
              <a:gd name="connsiteX260" fmla="*/ 568641 w 8030441"/>
              <a:gd name="connsiteY260" fmla="*/ 2809709 h 8847749"/>
              <a:gd name="connsiteX261" fmla="*/ 570469 w 8030441"/>
              <a:gd name="connsiteY261" fmla="*/ 2648842 h 8847749"/>
              <a:gd name="connsiteX262" fmla="*/ 585097 w 8030441"/>
              <a:gd name="connsiteY262" fmla="*/ 2493457 h 8847749"/>
              <a:gd name="connsiteX263" fmla="*/ 605209 w 8030441"/>
              <a:gd name="connsiteY263" fmla="*/ 2339902 h 8847749"/>
              <a:gd name="connsiteX264" fmla="*/ 634463 w 8030441"/>
              <a:gd name="connsiteY264" fmla="*/ 2193657 h 8847749"/>
              <a:gd name="connsiteX265" fmla="*/ 671033 w 8030441"/>
              <a:gd name="connsiteY265" fmla="*/ 2049243 h 8847749"/>
              <a:gd name="connsiteX266" fmla="*/ 716744 w 8030441"/>
              <a:gd name="connsiteY266" fmla="*/ 1910310 h 8847749"/>
              <a:gd name="connsiteX267" fmla="*/ 767939 w 8030441"/>
              <a:gd name="connsiteY267" fmla="*/ 1775034 h 8847749"/>
              <a:gd name="connsiteX268" fmla="*/ 830106 w 8030441"/>
              <a:gd name="connsiteY268" fmla="*/ 1643416 h 8847749"/>
              <a:gd name="connsiteX269" fmla="*/ 897757 w 8030441"/>
              <a:gd name="connsiteY269" fmla="*/ 1515451 h 8847749"/>
              <a:gd name="connsiteX270" fmla="*/ 974551 w 8030441"/>
              <a:gd name="connsiteY270" fmla="*/ 1394800 h 8847749"/>
              <a:gd name="connsiteX271" fmla="*/ 1055002 w 8030441"/>
              <a:gd name="connsiteY271" fmla="*/ 1275978 h 8847749"/>
              <a:gd name="connsiteX272" fmla="*/ 1144594 w 8030441"/>
              <a:gd name="connsiteY272" fmla="*/ 1162638 h 8847749"/>
              <a:gd name="connsiteX273" fmla="*/ 1243330 w 8030441"/>
              <a:gd name="connsiteY273" fmla="*/ 1054785 h 8847749"/>
              <a:gd name="connsiteX274" fmla="*/ 1347549 w 8030441"/>
              <a:gd name="connsiteY274" fmla="*/ 948757 h 8847749"/>
              <a:gd name="connsiteX275" fmla="*/ 1459083 w 8030441"/>
              <a:gd name="connsiteY275" fmla="*/ 851871 h 8847749"/>
              <a:gd name="connsiteX276" fmla="*/ 1577931 w 8030441"/>
              <a:gd name="connsiteY276" fmla="*/ 756813 h 8847749"/>
              <a:gd name="connsiteX277" fmla="*/ 1700435 w 8030441"/>
              <a:gd name="connsiteY277" fmla="*/ 667238 h 8847749"/>
              <a:gd name="connsiteX278" fmla="*/ 1830253 w 8030441"/>
              <a:gd name="connsiteY278" fmla="*/ 586803 h 8847749"/>
              <a:gd name="connsiteX279" fmla="*/ 1967385 w 8030441"/>
              <a:gd name="connsiteY279" fmla="*/ 508197 h 8847749"/>
              <a:gd name="connsiteX280" fmla="*/ 2111831 w 8030441"/>
              <a:gd name="connsiteY280" fmla="*/ 433248 h 8847749"/>
              <a:gd name="connsiteX281" fmla="*/ 2259934 w 8030441"/>
              <a:gd name="connsiteY281" fmla="*/ 365610 h 8847749"/>
              <a:gd name="connsiteX282" fmla="*/ 2413521 w 8030441"/>
              <a:gd name="connsiteY282" fmla="*/ 305285 h 8847749"/>
              <a:gd name="connsiteX283" fmla="*/ 2574422 w 8030441"/>
              <a:gd name="connsiteY283" fmla="*/ 246786 h 8847749"/>
              <a:gd name="connsiteX284" fmla="*/ 2742637 w 8030441"/>
              <a:gd name="connsiteY284" fmla="*/ 197430 h 8847749"/>
              <a:gd name="connsiteX285" fmla="*/ 2914510 w 8030441"/>
              <a:gd name="connsiteY285" fmla="*/ 149900 h 8847749"/>
              <a:gd name="connsiteX286" fmla="*/ 3093695 w 8030441"/>
              <a:gd name="connsiteY286" fmla="*/ 109683 h 8847749"/>
              <a:gd name="connsiteX287" fmla="*/ 3274709 w 8030441"/>
              <a:gd name="connsiteY287" fmla="*/ 78607 h 8847749"/>
              <a:gd name="connsiteX288" fmla="*/ 3464864 w 8030441"/>
              <a:gd name="connsiteY288" fmla="*/ 49358 h 8847749"/>
              <a:gd name="connsiteX289" fmla="*/ 3656849 w 8030441"/>
              <a:gd name="connsiteY289" fmla="*/ 29249 h 8847749"/>
              <a:gd name="connsiteX290" fmla="*/ 3857975 w 8030441"/>
              <a:gd name="connsiteY290" fmla="*/ 12797 h 8847749"/>
              <a:gd name="connsiteX291" fmla="*/ 4059103 w 8030441"/>
              <a:gd name="connsiteY291" fmla="*/ 1828 h 884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Lst>
            <a:rect l="l" t="t" r="r" b="b"/>
            <a:pathLst>
              <a:path w="8030441" h="8847749">
                <a:moveTo>
                  <a:pt x="4267543" y="0"/>
                </a:moveTo>
                <a:lnTo>
                  <a:pt x="4397361" y="0"/>
                </a:lnTo>
                <a:lnTo>
                  <a:pt x="4525351" y="5485"/>
                </a:lnTo>
                <a:lnTo>
                  <a:pt x="4655169" y="10969"/>
                </a:lnTo>
                <a:lnTo>
                  <a:pt x="4783159" y="18280"/>
                </a:lnTo>
                <a:lnTo>
                  <a:pt x="4911148" y="29249"/>
                </a:lnTo>
                <a:lnTo>
                  <a:pt x="5039139" y="42045"/>
                </a:lnTo>
                <a:lnTo>
                  <a:pt x="5168957" y="54842"/>
                </a:lnTo>
                <a:lnTo>
                  <a:pt x="5296947" y="73123"/>
                </a:lnTo>
                <a:lnTo>
                  <a:pt x="5423107" y="91403"/>
                </a:lnTo>
                <a:lnTo>
                  <a:pt x="5551098" y="113339"/>
                </a:lnTo>
                <a:lnTo>
                  <a:pt x="5677258" y="137104"/>
                </a:lnTo>
                <a:lnTo>
                  <a:pt x="5803419" y="160869"/>
                </a:lnTo>
                <a:lnTo>
                  <a:pt x="5929581" y="190117"/>
                </a:lnTo>
                <a:lnTo>
                  <a:pt x="6053914" y="217538"/>
                </a:lnTo>
                <a:lnTo>
                  <a:pt x="6174591" y="246786"/>
                </a:lnTo>
                <a:lnTo>
                  <a:pt x="6297095" y="281520"/>
                </a:lnTo>
                <a:lnTo>
                  <a:pt x="6419599" y="316252"/>
                </a:lnTo>
                <a:lnTo>
                  <a:pt x="6538447" y="349158"/>
                </a:lnTo>
                <a:lnTo>
                  <a:pt x="6655466" y="389375"/>
                </a:lnTo>
                <a:lnTo>
                  <a:pt x="6772485" y="429592"/>
                </a:lnTo>
                <a:lnTo>
                  <a:pt x="6887675" y="471637"/>
                </a:lnTo>
                <a:lnTo>
                  <a:pt x="7001039" y="513682"/>
                </a:lnTo>
                <a:lnTo>
                  <a:pt x="7114401" y="557555"/>
                </a:lnTo>
                <a:lnTo>
                  <a:pt x="7224105" y="601428"/>
                </a:lnTo>
                <a:lnTo>
                  <a:pt x="7331983" y="648958"/>
                </a:lnTo>
                <a:lnTo>
                  <a:pt x="7438031" y="700143"/>
                </a:lnTo>
                <a:lnTo>
                  <a:pt x="7544081" y="749500"/>
                </a:lnTo>
                <a:lnTo>
                  <a:pt x="7646473" y="802513"/>
                </a:lnTo>
                <a:lnTo>
                  <a:pt x="7745207" y="855527"/>
                </a:lnTo>
                <a:lnTo>
                  <a:pt x="7843941" y="910368"/>
                </a:lnTo>
                <a:lnTo>
                  <a:pt x="7939019" y="965209"/>
                </a:lnTo>
                <a:lnTo>
                  <a:pt x="8030441" y="1023706"/>
                </a:lnTo>
                <a:lnTo>
                  <a:pt x="6993724" y="3189943"/>
                </a:lnTo>
                <a:lnTo>
                  <a:pt x="6823681" y="3100369"/>
                </a:lnTo>
                <a:lnTo>
                  <a:pt x="6646323" y="3008967"/>
                </a:lnTo>
                <a:lnTo>
                  <a:pt x="6457995" y="2919392"/>
                </a:lnTo>
                <a:lnTo>
                  <a:pt x="6266012" y="2829818"/>
                </a:lnTo>
                <a:lnTo>
                  <a:pt x="6068541" y="2743899"/>
                </a:lnTo>
                <a:lnTo>
                  <a:pt x="5865586" y="2661637"/>
                </a:lnTo>
                <a:lnTo>
                  <a:pt x="5662632" y="2579375"/>
                </a:lnTo>
                <a:lnTo>
                  <a:pt x="5461504" y="2506254"/>
                </a:lnTo>
                <a:lnTo>
                  <a:pt x="5260378" y="2438616"/>
                </a:lnTo>
                <a:lnTo>
                  <a:pt x="5061080" y="2374633"/>
                </a:lnTo>
                <a:lnTo>
                  <a:pt x="4962344" y="2345385"/>
                </a:lnTo>
                <a:lnTo>
                  <a:pt x="4869095" y="2319792"/>
                </a:lnTo>
                <a:lnTo>
                  <a:pt x="4774017" y="2294199"/>
                </a:lnTo>
                <a:lnTo>
                  <a:pt x="4680767" y="2272264"/>
                </a:lnTo>
                <a:lnTo>
                  <a:pt x="4589347" y="2252154"/>
                </a:lnTo>
                <a:lnTo>
                  <a:pt x="4499753" y="2232047"/>
                </a:lnTo>
                <a:lnTo>
                  <a:pt x="4411989" y="2217422"/>
                </a:lnTo>
                <a:lnTo>
                  <a:pt x="4327881" y="2204626"/>
                </a:lnTo>
                <a:lnTo>
                  <a:pt x="4247429" y="2193657"/>
                </a:lnTo>
                <a:lnTo>
                  <a:pt x="4168808" y="2188174"/>
                </a:lnTo>
                <a:lnTo>
                  <a:pt x="4093842" y="2182689"/>
                </a:lnTo>
                <a:lnTo>
                  <a:pt x="4020706" y="2180861"/>
                </a:lnTo>
                <a:lnTo>
                  <a:pt x="3962195" y="2182689"/>
                </a:lnTo>
                <a:lnTo>
                  <a:pt x="3907344" y="2186346"/>
                </a:lnTo>
                <a:lnTo>
                  <a:pt x="3854320" y="2190001"/>
                </a:lnTo>
                <a:lnTo>
                  <a:pt x="3801295" y="2200970"/>
                </a:lnTo>
                <a:lnTo>
                  <a:pt x="3757412" y="2211937"/>
                </a:lnTo>
                <a:lnTo>
                  <a:pt x="3711703" y="2224734"/>
                </a:lnTo>
                <a:lnTo>
                  <a:pt x="3673305" y="2243015"/>
                </a:lnTo>
                <a:lnTo>
                  <a:pt x="3636737" y="2261295"/>
                </a:lnTo>
                <a:lnTo>
                  <a:pt x="3601996" y="2285060"/>
                </a:lnTo>
                <a:lnTo>
                  <a:pt x="3572741" y="2312481"/>
                </a:lnTo>
                <a:lnTo>
                  <a:pt x="3561771" y="2325277"/>
                </a:lnTo>
                <a:lnTo>
                  <a:pt x="3548973" y="2339902"/>
                </a:lnTo>
                <a:lnTo>
                  <a:pt x="3538002" y="2356354"/>
                </a:lnTo>
                <a:lnTo>
                  <a:pt x="3528860" y="2372806"/>
                </a:lnTo>
                <a:lnTo>
                  <a:pt x="3519717" y="2391087"/>
                </a:lnTo>
                <a:lnTo>
                  <a:pt x="3512405" y="2409367"/>
                </a:lnTo>
                <a:lnTo>
                  <a:pt x="3506919" y="2427647"/>
                </a:lnTo>
                <a:lnTo>
                  <a:pt x="3501433" y="2447756"/>
                </a:lnTo>
                <a:lnTo>
                  <a:pt x="3494119" y="2489801"/>
                </a:lnTo>
                <a:lnTo>
                  <a:pt x="3490462" y="2537330"/>
                </a:lnTo>
                <a:lnTo>
                  <a:pt x="3505090" y="2636046"/>
                </a:lnTo>
                <a:lnTo>
                  <a:pt x="3541658" y="2721963"/>
                </a:lnTo>
                <a:lnTo>
                  <a:pt x="3601996" y="2800570"/>
                </a:lnTo>
                <a:lnTo>
                  <a:pt x="3684275" y="2871863"/>
                </a:lnTo>
                <a:lnTo>
                  <a:pt x="3783011" y="2937673"/>
                </a:lnTo>
                <a:lnTo>
                  <a:pt x="3905516" y="2997998"/>
                </a:lnTo>
                <a:lnTo>
                  <a:pt x="4038991" y="3056495"/>
                </a:lnTo>
                <a:lnTo>
                  <a:pt x="4190749" y="3109509"/>
                </a:lnTo>
                <a:lnTo>
                  <a:pt x="4355308" y="3158867"/>
                </a:lnTo>
                <a:lnTo>
                  <a:pt x="4529009" y="3208224"/>
                </a:lnTo>
                <a:lnTo>
                  <a:pt x="4715507" y="3259408"/>
                </a:lnTo>
                <a:lnTo>
                  <a:pt x="4907493" y="3308767"/>
                </a:lnTo>
                <a:lnTo>
                  <a:pt x="5108619" y="3361780"/>
                </a:lnTo>
                <a:lnTo>
                  <a:pt x="5313402" y="3416621"/>
                </a:lnTo>
                <a:lnTo>
                  <a:pt x="5521843" y="3475118"/>
                </a:lnTo>
                <a:lnTo>
                  <a:pt x="5728454" y="3540928"/>
                </a:lnTo>
                <a:lnTo>
                  <a:pt x="5940552" y="3608566"/>
                </a:lnTo>
                <a:lnTo>
                  <a:pt x="6147163" y="3687172"/>
                </a:lnTo>
                <a:lnTo>
                  <a:pt x="6353776" y="3771262"/>
                </a:lnTo>
                <a:lnTo>
                  <a:pt x="6551247" y="3866321"/>
                </a:lnTo>
                <a:lnTo>
                  <a:pt x="6745059" y="3970518"/>
                </a:lnTo>
                <a:lnTo>
                  <a:pt x="6929730" y="4087514"/>
                </a:lnTo>
                <a:lnTo>
                  <a:pt x="7107086" y="4213649"/>
                </a:lnTo>
                <a:lnTo>
                  <a:pt x="7269816" y="4356238"/>
                </a:lnTo>
                <a:lnTo>
                  <a:pt x="7419748" y="4507965"/>
                </a:lnTo>
                <a:lnTo>
                  <a:pt x="7556879" y="4677973"/>
                </a:lnTo>
                <a:lnTo>
                  <a:pt x="7675727" y="4866262"/>
                </a:lnTo>
                <a:lnTo>
                  <a:pt x="7774461" y="5067348"/>
                </a:lnTo>
                <a:lnTo>
                  <a:pt x="7858569" y="5292197"/>
                </a:lnTo>
                <a:lnTo>
                  <a:pt x="7917079" y="5531672"/>
                </a:lnTo>
                <a:lnTo>
                  <a:pt x="7957303" y="5791254"/>
                </a:lnTo>
                <a:lnTo>
                  <a:pt x="7970103" y="6074602"/>
                </a:lnTo>
                <a:lnTo>
                  <a:pt x="7964617" y="6251923"/>
                </a:lnTo>
                <a:lnTo>
                  <a:pt x="7948161" y="6421930"/>
                </a:lnTo>
                <a:lnTo>
                  <a:pt x="7924393" y="6588282"/>
                </a:lnTo>
                <a:lnTo>
                  <a:pt x="7893309" y="6745495"/>
                </a:lnTo>
                <a:lnTo>
                  <a:pt x="7851255" y="6899051"/>
                </a:lnTo>
                <a:lnTo>
                  <a:pt x="7798233" y="7043467"/>
                </a:lnTo>
                <a:lnTo>
                  <a:pt x="7741549" y="7186054"/>
                </a:lnTo>
                <a:lnTo>
                  <a:pt x="7675727" y="7319502"/>
                </a:lnTo>
                <a:lnTo>
                  <a:pt x="7598932" y="7447466"/>
                </a:lnTo>
                <a:lnTo>
                  <a:pt x="7516653" y="7569945"/>
                </a:lnTo>
                <a:lnTo>
                  <a:pt x="7427061" y="7685112"/>
                </a:lnTo>
                <a:lnTo>
                  <a:pt x="7330155" y="7798450"/>
                </a:lnTo>
                <a:lnTo>
                  <a:pt x="7227763" y="7900822"/>
                </a:lnTo>
                <a:lnTo>
                  <a:pt x="7116229" y="8001363"/>
                </a:lnTo>
                <a:lnTo>
                  <a:pt x="7001039" y="8094594"/>
                </a:lnTo>
                <a:lnTo>
                  <a:pt x="6880362" y="8182340"/>
                </a:lnTo>
                <a:lnTo>
                  <a:pt x="6754201" y="8262774"/>
                </a:lnTo>
                <a:lnTo>
                  <a:pt x="6618897" y="8339552"/>
                </a:lnTo>
                <a:lnTo>
                  <a:pt x="6479938" y="8410846"/>
                </a:lnTo>
                <a:lnTo>
                  <a:pt x="6337321" y="8476656"/>
                </a:lnTo>
                <a:lnTo>
                  <a:pt x="6189217" y="8536981"/>
                </a:lnTo>
                <a:lnTo>
                  <a:pt x="6037459" y="8591822"/>
                </a:lnTo>
                <a:lnTo>
                  <a:pt x="5882041" y="8639352"/>
                </a:lnTo>
                <a:lnTo>
                  <a:pt x="5721141" y="8685053"/>
                </a:lnTo>
                <a:lnTo>
                  <a:pt x="5554753" y="8723442"/>
                </a:lnTo>
                <a:lnTo>
                  <a:pt x="5390195" y="8756348"/>
                </a:lnTo>
                <a:lnTo>
                  <a:pt x="5218323" y="8783769"/>
                </a:lnTo>
                <a:lnTo>
                  <a:pt x="5044623" y="8807532"/>
                </a:lnTo>
                <a:lnTo>
                  <a:pt x="4870923" y="8823986"/>
                </a:lnTo>
                <a:lnTo>
                  <a:pt x="4691739" y="8836780"/>
                </a:lnTo>
                <a:lnTo>
                  <a:pt x="4512551" y="8844093"/>
                </a:lnTo>
                <a:lnTo>
                  <a:pt x="4327881" y="8847749"/>
                </a:lnTo>
                <a:lnTo>
                  <a:pt x="4188921" y="8844093"/>
                </a:lnTo>
                <a:lnTo>
                  <a:pt x="4046303" y="8842266"/>
                </a:lnTo>
                <a:lnTo>
                  <a:pt x="3901859" y="8834953"/>
                </a:lnTo>
                <a:lnTo>
                  <a:pt x="3759241" y="8823986"/>
                </a:lnTo>
                <a:lnTo>
                  <a:pt x="3614795" y="8811189"/>
                </a:lnTo>
                <a:lnTo>
                  <a:pt x="3470349" y="8794735"/>
                </a:lnTo>
                <a:lnTo>
                  <a:pt x="3325904" y="8776456"/>
                </a:lnTo>
                <a:lnTo>
                  <a:pt x="3181459" y="8756348"/>
                </a:lnTo>
                <a:lnTo>
                  <a:pt x="3035185" y="8732583"/>
                </a:lnTo>
                <a:lnTo>
                  <a:pt x="2890739" y="8703334"/>
                </a:lnTo>
                <a:lnTo>
                  <a:pt x="2746295" y="8674086"/>
                </a:lnTo>
                <a:lnTo>
                  <a:pt x="2601848" y="8643008"/>
                </a:lnTo>
                <a:lnTo>
                  <a:pt x="2457403" y="8604618"/>
                </a:lnTo>
                <a:lnTo>
                  <a:pt x="2314785" y="8568059"/>
                </a:lnTo>
                <a:lnTo>
                  <a:pt x="2172168" y="8529669"/>
                </a:lnTo>
                <a:lnTo>
                  <a:pt x="2029551" y="8483969"/>
                </a:lnTo>
                <a:lnTo>
                  <a:pt x="1890591" y="8440094"/>
                </a:lnTo>
                <a:lnTo>
                  <a:pt x="1751631" y="8392566"/>
                </a:lnTo>
                <a:lnTo>
                  <a:pt x="1614499" y="8343208"/>
                </a:lnTo>
                <a:lnTo>
                  <a:pt x="1477367" y="8286539"/>
                </a:lnTo>
                <a:lnTo>
                  <a:pt x="1342064" y="8231698"/>
                </a:lnTo>
                <a:lnTo>
                  <a:pt x="1208589" y="8175028"/>
                </a:lnTo>
                <a:lnTo>
                  <a:pt x="1076942" y="8112874"/>
                </a:lnTo>
                <a:lnTo>
                  <a:pt x="947125" y="8052549"/>
                </a:lnTo>
                <a:lnTo>
                  <a:pt x="820963" y="7986739"/>
                </a:lnTo>
                <a:lnTo>
                  <a:pt x="698459" y="7919101"/>
                </a:lnTo>
                <a:lnTo>
                  <a:pt x="574126" y="7851464"/>
                </a:lnTo>
                <a:lnTo>
                  <a:pt x="453450" y="7776514"/>
                </a:lnTo>
                <a:lnTo>
                  <a:pt x="336430" y="7703392"/>
                </a:lnTo>
                <a:lnTo>
                  <a:pt x="221241" y="7626615"/>
                </a:lnTo>
                <a:lnTo>
                  <a:pt x="107877" y="7548008"/>
                </a:lnTo>
                <a:lnTo>
                  <a:pt x="0" y="7467574"/>
                </a:lnTo>
                <a:lnTo>
                  <a:pt x="1060487" y="5323275"/>
                </a:lnTo>
                <a:lnTo>
                  <a:pt x="1144594" y="5390913"/>
                </a:lnTo>
                <a:lnTo>
                  <a:pt x="1234187" y="5460378"/>
                </a:lnTo>
                <a:lnTo>
                  <a:pt x="1327437" y="5528016"/>
                </a:lnTo>
                <a:lnTo>
                  <a:pt x="1422515" y="5593824"/>
                </a:lnTo>
                <a:lnTo>
                  <a:pt x="1519422" y="5657807"/>
                </a:lnTo>
                <a:lnTo>
                  <a:pt x="1619984" y="5723617"/>
                </a:lnTo>
                <a:lnTo>
                  <a:pt x="1722376" y="5783942"/>
                </a:lnTo>
                <a:lnTo>
                  <a:pt x="1826597" y="5844268"/>
                </a:lnTo>
                <a:lnTo>
                  <a:pt x="1932646" y="5904593"/>
                </a:lnTo>
                <a:lnTo>
                  <a:pt x="2042351" y="5963092"/>
                </a:lnTo>
                <a:lnTo>
                  <a:pt x="2150227" y="6017933"/>
                </a:lnTo>
                <a:lnTo>
                  <a:pt x="2261762" y="6072774"/>
                </a:lnTo>
                <a:lnTo>
                  <a:pt x="2375124" y="6125786"/>
                </a:lnTo>
                <a:lnTo>
                  <a:pt x="2484830" y="6175144"/>
                </a:lnTo>
                <a:lnTo>
                  <a:pt x="2598192" y="6224502"/>
                </a:lnTo>
                <a:lnTo>
                  <a:pt x="2711554" y="6272030"/>
                </a:lnTo>
                <a:lnTo>
                  <a:pt x="2824916" y="6317733"/>
                </a:lnTo>
                <a:lnTo>
                  <a:pt x="2938278" y="6359778"/>
                </a:lnTo>
                <a:lnTo>
                  <a:pt x="3049812" y="6398165"/>
                </a:lnTo>
                <a:lnTo>
                  <a:pt x="3161347" y="6436555"/>
                </a:lnTo>
                <a:lnTo>
                  <a:pt x="3272881" y="6473116"/>
                </a:lnTo>
                <a:lnTo>
                  <a:pt x="3380757" y="6504192"/>
                </a:lnTo>
                <a:lnTo>
                  <a:pt x="3488634" y="6533441"/>
                </a:lnTo>
                <a:lnTo>
                  <a:pt x="3594683" y="6559034"/>
                </a:lnTo>
                <a:lnTo>
                  <a:pt x="3698903" y="6586455"/>
                </a:lnTo>
                <a:lnTo>
                  <a:pt x="3801295" y="6606564"/>
                </a:lnTo>
                <a:lnTo>
                  <a:pt x="3901859" y="6624844"/>
                </a:lnTo>
                <a:lnTo>
                  <a:pt x="3996937" y="6637640"/>
                </a:lnTo>
                <a:lnTo>
                  <a:pt x="4092014" y="6652264"/>
                </a:lnTo>
                <a:lnTo>
                  <a:pt x="4183436" y="6659577"/>
                </a:lnTo>
                <a:lnTo>
                  <a:pt x="4271200" y="6665061"/>
                </a:lnTo>
                <a:lnTo>
                  <a:pt x="4355308" y="6666889"/>
                </a:lnTo>
                <a:lnTo>
                  <a:pt x="4432101" y="6665061"/>
                </a:lnTo>
                <a:lnTo>
                  <a:pt x="4505239" y="6659577"/>
                </a:lnTo>
                <a:lnTo>
                  <a:pt x="4572889" y="6652264"/>
                </a:lnTo>
                <a:lnTo>
                  <a:pt x="4638713" y="6641296"/>
                </a:lnTo>
                <a:lnTo>
                  <a:pt x="4699051" y="6624844"/>
                </a:lnTo>
                <a:lnTo>
                  <a:pt x="4757561" y="6606564"/>
                </a:lnTo>
                <a:lnTo>
                  <a:pt x="4810585" y="6586455"/>
                </a:lnTo>
                <a:lnTo>
                  <a:pt x="4858125" y="6559034"/>
                </a:lnTo>
                <a:lnTo>
                  <a:pt x="4878237" y="6546237"/>
                </a:lnTo>
                <a:lnTo>
                  <a:pt x="4900177" y="6529785"/>
                </a:lnTo>
                <a:lnTo>
                  <a:pt x="4918463" y="6515161"/>
                </a:lnTo>
                <a:lnTo>
                  <a:pt x="4936747" y="6498709"/>
                </a:lnTo>
                <a:lnTo>
                  <a:pt x="4955031" y="6480427"/>
                </a:lnTo>
                <a:lnTo>
                  <a:pt x="4967831" y="6462147"/>
                </a:lnTo>
                <a:lnTo>
                  <a:pt x="4984286" y="6443868"/>
                </a:lnTo>
                <a:lnTo>
                  <a:pt x="4997084" y="6421930"/>
                </a:lnTo>
                <a:lnTo>
                  <a:pt x="5008055" y="6401823"/>
                </a:lnTo>
                <a:lnTo>
                  <a:pt x="5019027" y="6378058"/>
                </a:lnTo>
                <a:lnTo>
                  <a:pt x="5026339" y="6354293"/>
                </a:lnTo>
                <a:lnTo>
                  <a:pt x="5031825" y="6330527"/>
                </a:lnTo>
                <a:lnTo>
                  <a:pt x="5039139" y="6304936"/>
                </a:lnTo>
                <a:lnTo>
                  <a:pt x="5042795" y="6277516"/>
                </a:lnTo>
                <a:lnTo>
                  <a:pt x="5044623" y="6251923"/>
                </a:lnTo>
                <a:lnTo>
                  <a:pt x="5044623" y="6222674"/>
                </a:lnTo>
                <a:lnTo>
                  <a:pt x="5031825" y="6122131"/>
                </a:lnTo>
                <a:lnTo>
                  <a:pt x="4995257" y="6032557"/>
                </a:lnTo>
                <a:lnTo>
                  <a:pt x="4934918" y="5952123"/>
                </a:lnTo>
                <a:lnTo>
                  <a:pt x="4852639" y="5879000"/>
                </a:lnTo>
                <a:lnTo>
                  <a:pt x="4752075" y="5813192"/>
                </a:lnTo>
                <a:lnTo>
                  <a:pt x="4631400" y="5751037"/>
                </a:lnTo>
                <a:lnTo>
                  <a:pt x="4497925" y="5694368"/>
                </a:lnTo>
                <a:lnTo>
                  <a:pt x="4344338" y="5641355"/>
                </a:lnTo>
                <a:lnTo>
                  <a:pt x="4181608" y="5593824"/>
                </a:lnTo>
                <a:lnTo>
                  <a:pt x="4007907" y="5544468"/>
                </a:lnTo>
                <a:lnTo>
                  <a:pt x="3819579" y="5496938"/>
                </a:lnTo>
                <a:lnTo>
                  <a:pt x="3627594" y="5449410"/>
                </a:lnTo>
                <a:lnTo>
                  <a:pt x="3428296" y="5400052"/>
                </a:lnTo>
                <a:lnTo>
                  <a:pt x="3223513" y="5347038"/>
                </a:lnTo>
                <a:lnTo>
                  <a:pt x="3015072" y="5292197"/>
                </a:lnTo>
                <a:lnTo>
                  <a:pt x="2806631" y="5231872"/>
                </a:lnTo>
                <a:lnTo>
                  <a:pt x="2596363" y="5166062"/>
                </a:lnTo>
                <a:lnTo>
                  <a:pt x="2387923" y="5094769"/>
                </a:lnTo>
                <a:lnTo>
                  <a:pt x="2183140" y="5016162"/>
                </a:lnTo>
                <a:lnTo>
                  <a:pt x="1985670" y="4926589"/>
                </a:lnTo>
                <a:lnTo>
                  <a:pt x="1790029" y="4827873"/>
                </a:lnTo>
                <a:lnTo>
                  <a:pt x="1605356" y="4718190"/>
                </a:lnTo>
                <a:lnTo>
                  <a:pt x="1429828" y="4597539"/>
                </a:lnTo>
                <a:lnTo>
                  <a:pt x="1267098" y="4464093"/>
                </a:lnTo>
                <a:lnTo>
                  <a:pt x="1117168" y="4316021"/>
                </a:lnTo>
                <a:lnTo>
                  <a:pt x="980036" y="4153324"/>
                </a:lnTo>
                <a:lnTo>
                  <a:pt x="861189" y="3976004"/>
                </a:lnTo>
                <a:lnTo>
                  <a:pt x="760625" y="3778574"/>
                </a:lnTo>
                <a:lnTo>
                  <a:pt x="680174" y="3566521"/>
                </a:lnTo>
                <a:lnTo>
                  <a:pt x="618008" y="3334359"/>
                </a:lnTo>
                <a:lnTo>
                  <a:pt x="579611" y="3082088"/>
                </a:lnTo>
                <a:lnTo>
                  <a:pt x="568641" y="2809709"/>
                </a:lnTo>
                <a:lnTo>
                  <a:pt x="570469" y="2648842"/>
                </a:lnTo>
                <a:lnTo>
                  <a:pt x="585097" y="2493457"/>
                </a:lnTo>
                <a:lnTo>
                  <a:pt x="605209" y="2339902"/>
                </a:lnTo>
                <a:lnTo>
                  <a:pt x="634463" y="2193657"/>
                </a:lnTo>
                <a:lnTo>
                  <a:pt x="671033" y="2049243"/>
                </a:lnTo>
                <a:lnTo>
                  <a:pt x="716744" y="1910310"/>
                </a:lnTo>
                <a:lnTo>
                  <a:pt x="767939" y="1775034"/>
                </a:lnTo>
                <a:lnTo>
                  <a:pt x="830106" y="1643416"/>
                </a:lnTo>
                <a:lnTo>
                  <a:pt x="897757" y="1515451"/>
                </a:lnTo>
                <a:lnTo>
                  <a:pt x="974551" y="1394800"/>
                </a:lnTo>
                <a:lnTo>
                  <a:pt x="1055002" y="1275978"/>
                </a:lnTo>
                <a:lnTo>
                  <a:pt x="1144594" y="1162638"/>
                </a:lnTo>
                <a:lnTo>
                  <a:pt x="1243330" y="1054785"/>
                </a:lnTo>
                <a:lnTo>
                  <a:pt x="1347549" y="948757"/>
                </a:lnTo>
                <a:lnTo>
                  <a:pt x="1459083" y="851871"/>
                </a:lnTo>
                <a:lnTo>
                  <a:pt x="1577931" y="756813"/>
                </a:lnTo>
                <a:lnTo>
                  <a:pt x="1700435" y="667238"/>
                </a:lnTo>
                <a:lnTo>
                  <a:pt x="1830253" y="586803"/>
                </a:lnTo>
                <a:lnTo>
                  <a:pt x="1967385" y="508197"/>
                </a:lnTo>
                <a:lnTo>
                  <a:pt x="2111831" y="433248"/>
                </a:lnTo>
                <a:lnTo>
                  <a:pt x="2259934" y="365610"/>
                </a:lnTo>
                <a:lnTo>
                  <a:pt x="2413521" y="305285"/>
                </a:lnTo>
                <a:lnTo>
                  <a:pt x="2574422" y="246786"/>
                </a:lnTo>
                <a:lnTo>
                  <a:pt x="2742637" y="197430"/>
                </a:lnTo>
                <a:lnTo>
                  <a:pt x="2914510" y="149900"/>
                </a:lnTo>
                <a:lnTo>
                  <a:pt x="3093695" y="109683"/>
                </a:lnTo>
                <a:lnTo>
                  <a:pt x="3274709" y="78607"/>
                </a:lnTo>
                <a:lnTo>
                  <a:pt x="3464864" y="49358"/>
                </a:lnTo>
                <a:lnTo>
                  <a:pt x="3656849" y="29249"/>
                </a:lnTo>
                <a:lnTo>
                  <a:pt x="3857975" y="12797"/>
                </a:lnTo>
                <a:lnTo>
                  <a:pt x="4059103" y="1828"/>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40929963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B0CD4C94-410F-4EC5-BA10-ED197298CCC1}"/>
              </a:ext>
            </a:extLst>
          </p:cNvPr>
          <p:cNvSpPr>
            <a:spLocks noGrp="1"/>
          </p:cNvSpPr>
          <p:nvPr>
            <p:ph type="pic" sz="quarter" idx="10" hasCustomPrompt="1"/>
          </p:nvPr>
        </p:nvSpPr>
        <p:spPr>
          <a:xfrm>
            <a:off x="731520" y="731520"/>
            <a:ext cx="5705429" cy="5394960"/>
          </a:xfrm>
          <a:custGeom>
            <a:avLst/>
            <a:gdLst>
              <a:gd name="connsiteX0" fmla="*/ 0 w 8558144"/>
              <a:gd name="connsiteY0" fmla="*/ 0 h 8092440"/>
              <a:gd name="connsiteX1" fmla="*/ 1876511 w 8558144"/>
              <a:gd name="connsiteY1" fmla="*/ 0 h 8092440"/>
              <a:gd name="connsiteX2" fmla="*/ 2679608 w 8558144"/>
              <a:gd name="connsiteY2" fmla="*/ 5310450 h 8092440"/>
              <a:gd name="connsiteX3" fmla="*/ 3465881 w 8558144"/>
              <a:gd name="connsiteY3" fmla="*/ 11991 h 8092440"/>
              <a:gd name="connsiteX4" fmla="*/ 5176388 w 8558144"/>
              <a:gd name="connsiteY4" fmla="*/ 0 h 8092440"/>
              <a:gd name="connsiteX5" fmla="*/ 5977243 w 8558144"/>
              <a:gd name="connsiteY5" fmla="*/ 5310450 h 8092440"/>
              <a:gd name="connsiteX6" fmla="*/ 6764636 w 8558144"/>
              <a:gd name="connsiteY6" fmla="*/ 0 h 8092440"/>
              <a:gd name="connsiteX7" fmla="*/ 8558144 w 8558144"/>
              <a:gd name="connsiteY7" fmla="*/ 0 h 8092440"/>
              <a:gd name="connsiteX8" fmla="*/ 6825205 w 8558144"/>
              <a:gd name="connsiteY8" fmla="*/ 8092440 h 8092440"/>
              <a:gd name="connsiteX9" fmla="*/ 5015993 w 8558144"/>
              <a:gd name="connsiteY9" fmla="*/ 8092440 h 8092440"/>
              <a:gd name="connsiteX10" fmla="*/ 4283559 w 8558144"/>
              <a:gd name="connsiteY10" fmla="*/ 3254792 h 8092440"/>
              <a:gd name="connsiteX11" fmla="*/ 3525329 w 8558144"/>
              <a:gd name="connsiteY11" fmla="*/ 8092440 h 8092440"/>
              <a:gd name="connsiteX12" fmla="*/ 1718359 w 8558144"/>
              <a:gd name="connsiteY12" fmla="*/ 8092440 h 809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58144" h="8092440">
                <a:moveTo>
                  <a:pt x="0" y="0"/>
                </a:moveTo>
                <a:lnTo>
                  <a:pt x="1876511" y="0"/>
                </a:lnTo>
                <a:lnTo>
                  <a:pt x="2679608" y="5310450"/>
                </a:lnTo>
                <a:lnTo>
                  <a:pt x="3465881" y="11991"/>
                </a:lnTo>
                <a:lnTo>
                  <a:pt x="5176388" y="0"/>
                </a:lnTo>
                <a:lnTo>
                  <a:pt x="5977243" y="5310450"/>
                </a:lnTo>
                <a:lnTo>
                  <a:pt x="6764636" y="0"/>
                </a:lnTo>
                <a:lnTo>
                  <a:pt x="8558144" y="0"/>
                </a:lnTo>
                <a:lnTo>
                  <a:pt x="6825205" y="8092440"/>
                </a:lnTo>
                <a:lnTo>
                  <a:pt x="5015993" y="8092440"/>
                </a:lnTo>
                <a:lnTo>
                  <a:pt x="4283559" y="3254792"/>
                </a:lnTo>
                <a:lnTo>
                  <a:pt x="3525329" y="8092440"/>
                </a:lnTo>
                <a:lnTo>
                  <a:pt x="1718359" y="809244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18623737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E11FB6FB-DE99-4526-8A81-744BFEC12C16}"/>
              </a:ext>
            </a:extLst>
          </p:cNvPr>
          <p:cNvSpPr>
            <a:spLocks noGrp="1"/>
          </p:cNvSpPr>
          <p:nvPr>
            <p:ph type="pic" sz="quarter" idx="10" hasCustomPrompt="1"/>
          </p:nvPr>
        </p:nvSpPr>
        <p:spPr>
          <a:xfrm>
            <a:off x="6232237" y="731520"/>
            <a:ext cx="5228243" cy="5394960"/>
          </a:xfrm>
          <a:custGeom>
            <a:avLst/>
            <a:gdLst>
              <a:gd name="connsiteX0" fmla="*/ 3921180 w 7842364"/>
              <a:gd name="connsiteY0" fmla="*/ 2190927 h 8092440"/>
              <a:gd name="connsiteX1" fmla="*/ 2123221 w 7842364"/>
              <a:gd name="connsiteY1" fmla="*/ 4046220 h 8092440"/>
              <a:gd name="connsiteX2" fmla="*/ 3921180 w 7842364"/>
              <a:gd name="connsiteY2" fmla="*/ 5901513 h 8092440"/>
              <a:gd name="connsiteX3" fmla="*/ 5719140 w 7842364"/>
              <a:gd name="connsiteY3" fmla="*/ 4046220 h 8092440"/>
              <a:gd name="connsiteX4" fmla="*/ 3921180 w 7842364"/>
              <a:gd name="connsiteY4" fmla="*/ 2190927 h 8092440"/>
              <a:gd name="connsiteX5" fmla="*/ 3921182 w 7842364"/>
              <a:gd name="connsiteY5" fmla="*/ 0 h 8092440"/>
              <a:gd name="connsiteX6" fmla="*/ 7842364 w 7842364"/>
              <a:gd name="connsiteY6" fmla="*/ 4046220 h 8092440"/>
              <a:gd name="connsiteX7" fmla="*/ 3921182 w 7842364"/>
              <a:gd name="connsiteY7" fmla="*/ 8092440 h 8092440"/>
              <a:gd name="connsiteX8" fmla="*/ 0 w 7842364"/>
              <a:gd name="connsiteY8" fmla="*/ 4046220 h 8092440"/>
              <a:gd name="connsiteX9" fmla="*/ 3921182 w 7842364"/>
              <a:gd name="connsiteY9" fmla="*/ 0 h 809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42364" h="8092440">
                <a:moveTo>
                  <a:pt x="3921180" y="2190927"/>
                </a:moveTo>
                <a:cubicBezTo>
                  <a:pt x="2928196" y="2190927"/>
                  <a:pt x="2123221" y="3021571"/>
                  <a:pt x="2123221" y="4046220"/>
                </a:cubicBezTo>
                <a:cubicBezTo>
                  <a:pt x="2123221" y="5070870"/>
                  <a:pt x="2928196" y="5901513"/>
                  <a:pt x="3921180" y="5901513"/>
                </a:cubicBezTo>
                <a:cubicBezTo>
                  <a:pt x="4914166" y="5901513"/>
                  <a:pt x="5719140" y="5070870"/>
                  <a:pt x="5719140" y="4046220"/>
                </a:cubicBezTo>
                <a:cubicBezTo>
                  <a:pt x="5719140" y="3021571"/>
                  <a:pt x="4914166" y="2190927"/>
                  <a:pt x="3921180" y="2190927"/>
                </a:cubicBezTo>
                <a:close/>
                <a:moveTo>
                  <a:pt x="3921182" y="0"/>
                </a:moveTo>
                <a:cubicBezTo>
                  <a:pt x="6086792" y="0"/>
                  <a:pt x="7842364" y="1811555"/>
                  <a:pt x="7842364" y="4046220"/>
                </a:cubicBezTo>
                <a:cubicBezTo>
                  <a:pt x="7842364" y="6280886"/>
                  <a:pt x="6086792" y="8092440"/>
                  <a:pt x="3921182" y="8092440"/>
                </a:cubicBezTo>
                <a:cubicBezTo>
                  <a:pt x="1755572" y="8092440"/>
                  <a:pt x="0" y="6280886"/>
                  <a:pt x="0" y="4046220"/>
                </a:cubicBezTo>
                <a:cubicBezTo>
                  <a:pt x="0" y="1811555"/>
                  <a:pt x="1755572" y="0"/>
                  <a:pt x="3921182" y="0"/>
                </a:cubicBez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413356810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ED8A5055-A42D-4AB4-8839-9B566F74621F}"/>
              </a:ext>
            </a:extLst>
          </p:cNvPr>
          <p:cNvSpPr>
            <a:spLocks noGrp="1"/>
          </p:cNvSpPr>
          <p:nvPr>
            <p:ph type="pic" sz="quarter" idx="10" hasCustomPrompt="1"/>
          </p:nvPr>
        </p:nvSpPr>
        <p:spPr>
          <a:xfrm>
            <a:off x="731520" y="731520"/>
            <a:ext cx="4895365" cy="5394960"/>
          </a:xfrm>
          <a:custGeom>
            <a:avLst/>
            <a:gdLst>
              <a:gd name="connsiteX0" fmla="*/ 0 w 7343048"/>
              <a:gd name="connsiteY0" fmla="*/ 0 h 8092440"/>
              <a:gd name="connsiteX1" fmla="*/ 7343048 w 7343048"/>
              <a:gd name="connsiteY1" fmla="*/ 0 h 8092440"/>
              <a:gd name="connsiteX2" fmla="*/ 7343048 w 7343048"/>
              <a:gd name="connsiteY2" fmla="*/ 2112190 h 8092440"/>
              <a:gd name="connsiteX3" fmla="*/ 5016111 w 7343048"/>
              <a:gd name="connsiteY3" fmla="*/ 2112190 h 8092440"/>
              <a:gd name="connsiteX4" fmla="*/ 5016111 w 7343048"/>
              <a:gd name="connsiteY4" fmla="*/ 8092440 h 8092440"/>
              <a:gd name="connsiteX5" fmla="*/ 2314863 w 7343048"/>
              <a:gd name="connsiteY5" fmla="*/ 8092440 h 8092440"/>
              <a:gd name="connsiteX6" fmla="*/ 2314863 w 7343048"/>
              <a:gd name="connsiteY6" fmla="*/ 2112190 h 8092440"/>
              <a:gd name="connsiteX7" fmla="*/ 0 w 7343048"/>
              <a:gd name="connsiteY7" fmla="*/ 2112190 h 809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43048" h="8092440">
                <a:moveTo>
                  <a:pt x="0" y="0"/>
                </a:moveTo>
                <a:lnTo>
                  <a:pt x="7343048" y="0"/>
                </a:lnTo>
                <a:lnTo>
                  <a:pt x="7343048" y="2112190"/>
                </a:lnTo>
                <a:lnTo>
                  <a:pt x="5016111" y="2112190"/>
                </a:lnTo>
                <a:lnTo>
                  <a:pt x="5016111" y="8092440"/>
                </a:lnTo>
                <a:lnTo>
                  <a:pt x="2314863" y="8092440"/>
                </a:lnTo>
                <a:lnTo>
                  <a:pt x="2314863" y="2112190"/>
                </a:lnTo>
                <a:lnTo>
                  <a:pt x="0" y="211219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2767133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E2B46972-ED50-505B-1FF5-21A0AC07438C}"/>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3" name="Нижний колонтитул 2">
            <a:extLst>
              <a:ext uri="{FF2B5EF4-FFF2-40B4-BE49-F238E27FC236}">
                <a16:creationId xmlns:a16="http://schemas.microsoft.com/office/drawing/2014/main" xmlns="" id="{D1FF04FD-0314-DD3D-0B0D-BBD7E69BA87D}"/>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6DE0F0C5-B3F2-6971-2FA8-155851E620A4}"/>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157625304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25D87A19-7829-44A5-8A23-CB4FFC4CD0C5}"/>
              </a:ext>
            </a:extLst>
          </p:cNvPr>
          <p:cNvSpPr>
            <a:spLocks noGrp="1"/>
          </p:cNvSpPr>
          <p:nvPr>
            <p:ph type="pic" sz="quarter" idx="11" hasCustomPrompt="1"/>
          </p:nvPr>
        </p:nvSpPr>
        <p:spPr>
          <a:xfrm>
            <a:off x="0" y="0"/>
            <a:ext cx="4011396" cy="6126480"/>
          </a:xfrm>
          <a:custGeom>
            <a:avLst/>
            <a:gdLst>
              <a:gd name="connsiteX0" fmla="*/ 0 w 6017094"/>
              <a:gd name="connsiteY0" fmla="*/ 0 h 9189720"/>
              <a:gd name="connsiteX1" fmla="*/ 6017094 w 6017094"/>
              <a:gd name="connsiteY1" fmla="*/ 0 h 9189720"/>
              <a:gd name="connsiteX2" fmla="*/ 6017094 w 6017094"/>
              <a:gd name="connsiteY2" fmla="*/ 4594860 h 9189720"/>
              <a:gd name="connsiteX3" fmla="*/ 6017093 w 6017094"/>
              <a:gd name="connsiteY3" fmla="*/ 4594860 h 9189720"/>
              <a:gd name="connsiteX4" fmla="*/ 6017093 w 6017094"/>
              <a:gd name="connsiteY4" fmla="*/ 9189720 h 9189720"/>
              <a:gd name="connsiteX5" fmla="*/ 1097280 w 6017094"/>
              <a:gd name="connsiteY5" fmla="*/ 9189720 h 9189720"/>
              <a:gd name="connsiteX6" fmla="*/ 1097280 w 6017094"/>
              <a:gd name="connsiteY6" fmla="*/ 4594860 h 9189720"/>
              <a:gd name="connsiteX7" fmla="*/ 0 w 6017094"/>
              <a:gd name="connsiteY7" fmla="*/ 4594860 h 91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17094" h="9189720">
                <a:moveTo>
                  <a:pt x="0" y="0"/>
                </a:moveTo>
                <a:lnTo>
                  <a:pt x="6017094" y="0"/>
                </a:lnTo>
                <a:lnTo>
                  <a:pt x="6017094" y="4594860"/>
                </a:lnTo>
                <a:lnTo>
                  <a:pt x="6017093" y="4594860"/>
                </a:lnTo>
                <a:lnTo>
                  <a:pt x="6017093" y="9189720"/>
                </a:lnTo>
                <a:lnTo>
                  <a:pt x="1097280" y="9189720"/>
                </a:lnTo>
                <a:lnTo>
                  <a:pt x="1097280" y="4594860"/>
                </a:lnTo>
                <a:lnTo>
                  <a:pt x="0" y="4594860"/>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426739547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4179C2B5-6DAA-48A2-9C64-D211013C4704}"/>
              </a:ext>
            </a:extLst>
          </p:cNvPr>
          <p:cNvSpPr>
            <a:spLocks noGrp="1"/>
          </p:cNvSpPr>
          <p:nvPr>
            <p:ph type="pic" sz="quarter" idx="10" hasCustomPrompt="1"/>
          </p:nvPr>
        </p:nvSpPr>
        <p:spPr>
          <a:xfrm>
            <a:off x="7452936" y="731520"/>
            <a:ext cx="4739065" cy="3038168"/>
          </a:xfrm>
          <a:custGeom>
            <a:avLst/>
            <a:gdLst>
              <a:gd name="connsiteX0" fmla="*/ 0 w 7108597"/>
              <a:gd name="connsiteY0" fmla="*/ 0 h 4557252"/>
              <a:gd name="connsiteX1" fmla="*/ 7108597 w 7108597"/>
              <a:gd name="connsiteY1" fmla="*/ 0 h 4557252"/>
              <a:gd name="connsiteX2" fmla="*/ 7108597 w 7108597"/>
              <a:gd name="connsiteY2" fmla="*/ 4557252 h 4557252"/>
              <a:gd name="connsiteX3" fmla="*/ 0 w 7108597"/>
              <a:gd name="connsiteY3" fmla="*/ 4557252 h 4557252"/>
            </a:gdLst>
            <a:ahLst/>
            <a:cxnLst>
              <a:cxn ang="0">
                <a:pos x="connsiteX0" y="connsiteY0"/>
              </a:cxn>
              <a:cxn ang="0">
                <a:pos x="connsiteX1" y="connsiteY1"/>
              </a:cxn>
              <a:cxn ang="0">
                <a:pos x="connsiteX2" y="connsiteY2"/>
              </a:cxn>
              <a:cxn ang="0">
                <a:pos x="connsiteX3" y="connsiteY3"/>
              </a:cxn>
            </a:cxnLst>
            <a:rect l="l" t="t" r="r" b="b"/>
            <a:pathLst>
              <a:path w="7108597" h="4557252">
                <a:moveTo>
                  <a:pt x="0" y="0"/>
                </a:moveTo>
                <a:lnTo>
                  <a:pt x="7108597" y="0"/>
                </a:lnTo>
                <a:lnTo>
                  <a:pt x="7108597" y="4557252"/>
                </a:lnTo>
                <a:lnTo>
                  <a:pt x="0" y="4557252"/>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6920474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19F62463-56DA-4A77-B94E-00117D304CC1}"/>
              </a:ext>
            </a:extLst>
          </p:cNvPr>
          <p:cNvSpPr>
            <a:spLocks noGrp="1"/>
          </p:cNvSpPr>
          <p:nvPr>
            <p:ph type="pic" sz="quarter" idx="10" hasCustomPrompt="1"/>
          </p:nvPr>
        </p:nvSpPr>
        <p:spPr>
          <a:xfrm>
            <a:off x="8082116" y="731520"/>
            <a:ext cx="3378364" cy="5394957"/>
          </a:xfrm>
          <a:custGeom>
            <a:avLst/>
            <a:gdLst>
              <a:gd name="connsiteX0" fmla="*/ 0 w 5067546"/>
              <a:gd name="connsiteY0" fmla="*/ 0 h 8092436"/>
              <a:gd name="connsiteX1" fmla="*/ 5067546 w 5067546"/>
              <a:gd name="connsiteY1" fmla="*/ 0 h 8092436"/>
              <a:gd name="connsiteX2" fmla="*/ 5067546 w 5067546"/>
              <a:gd name="connsiteY2" fmla="*/ 8092436 h 8092436"/>
              <a:gd name="connsiteX3" fmla="*/ 0 w 5067546"/>
              <a:gd name="connsiteY3" fmla="*/ 8092436 h 8092436"/>
            </a:gdLst>
            <a:ahLst/>
            <a:cxnLst>
              <a:cxn ang="0">
                <a:pos x="connsiteX0" y="connsiteY0"/>
              </a:cxn>
              <a:cxn ang="0">
                <a:pos x="connsiteX1" y="connsiteY1"/>
              </a:cxn>
              <a:cxn ang="0">
                <a:pos x="connsiteX2" y="connsiteY2"/>
              </a:cxn>
              <a:cxn ang="0">
                <a:pos x="connsiteX3" y="connsiteY3"/>
              </a:cxn>
            </a:cxnLst>
            <a:rect l="l" t="t" r="r" b="b"/>
            <a:pathLst>
              <a:path w="5067546" h="8092436">
                <a:moveTo>
                  <a:pt x="0" y="0"/>
                </a:moveTo>
                <a:lnTo>
                  <a:pt x="5067546" y="0"/>
                </a:lnTo>
                <a:lnTo>
                  <a:pt x="5067546" y="8092436"/>
                </a:lnTo>
                <a:lnTo>
                  <a:pt x="0" y="8092436"/>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52753887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5210EB43-A13F-43A5-B411-DD768559ABA7}"/>
              </a:ext>
            </a:extLst>
          </p:cNvPr>
          <p:cNvSpPr>
            <a:spLocks noGrp="1"/>
          </p:cNvSpPr>
          <p:nvPr>
            <p:ph type="pic" sz="quarter" idx="10" hasCustomPrompt="1"/>
          </p:nvPr>
        </p:nvSpPr>
        <p:spPr>
          <a:xfrm>
            <a:off x="0" y="0"/>
            <a:ext cx="12192000" cy="4526413"/>
          </a:xfrm>
          <a:custGeom>
            <a:avLst/>
            <a:gdLst>
              <a:gd name="connsiteX0" fmla="*/ 0 w 18288000"/>
              <a:gd name="connsiteY0" fmla="*/ 0 h 6789620"/>
              <a:gd name="connsiteX1" fmla="*/ 18288000 w 18288000"/>
              <a:gd name="connsiteY1" fmla="*/ 0 h 6789620"/>
              <a:gd name="connsiteX2" fmla="*/ 18288000 w 18288000"/>
              <a:gd name="connsiteY2" fmla="*/ 3725080 h 6789620"/>
              <a:gd name="connsiteX3" fmla="*/ 18287998 w 18288000"/>
              <a:gd name="connsiteY3" fmla="*/ 3725080 h 6789620"/>
              <a:gd name="connsiteX4" fmla="*/ 18287998 w 18288000"/>
              <a:gd name="connsiteY4" fmla="*/ 4021530 h 6789620"/>
              <a:gd name="connsiteX5" fmla="*/ 15799588 w 18288000"/>
              <a:gd name="connsiteY5" fmla="*/ 4021530 h 6789620"/>
              <a:gd name="connsiteX6" fmla="*/ 15789226 w 18288000"/>
              <a:gd name="connsiteY6" fmla="*/ 4023061 h 6789620"/>
              <a:gd name="connsiteX7" fmla="*/ 15443215 w 18288000"/>
              <a:gd name="connsiteY7" fmla="*/ 4369073 h 6789620"/>
              <a:gd name="connsiteX8" fmla="*/ 15719493 w 18288000"/>
              <a:gd name="connsiteY8" fmla="*/ 4708054 h 6789620"/>
              <a:gd name="connsiteX9" fmla="*/ 15774034 w 18288000"/>
              <a:gd name="connsiteY9" fmla="*/ 4713553 h 6789620"/>
              <a:gd name="connsiteX10" fmla="*/ 16305875 w 18288000"/>
              <a:gd name="connsiteY10" fmla="*/ 4713553 h 6789620"/>
              <a:gd name="connsiteX11" fmla="*/ 16651886 w 18288000"/>
              <a:gd name="connsiteY11" fmla="*/ 5059564 h 6789620"/>
              <a:gd name="connsiteX12" fmla="*/ 16305875 w 18288000"/>
              <a:gd name="connsiteY12" fmla="*/ 5405575 h 6789620"/>
              <a:gd name="connsiteX13" fmla="*/ 12470052 w 18288000"/>
              <a:gd name="connsiteY13" fmla="*/ 5405575 h 6789620"/>
              <a:gd name="connsiteX14" fmla="*/ 12124041 w 18288000"/>
              <a:gd name="connsiteY14" fmla="*/ 5751586 h 6789620"/>
              <a:gd name="connsiteX15" fmla="*/ 12470052 w 18288000"/>
              <a:gd name="connsiteY15" fmla="*/ 6097598 h 6789620"/>
              <a:gd name="connsiteX16" fmla="*/ 12510058 w 18288000"/>
              <a:gd name="connsiteY16" fmla="*/ 6097598 h 6789620"/>
              <a:gd name="connsiteX17" fmla="*/ 12856069 w 18288000"/>
              <a:gd name="connsiteY17" fmla="*/ 6443609 h 6789620"/>
              <a:gd name="connsiteX18" fmla="*/ 12510058 w 18288000"/>
              <a:gd name="connsiteY18" fmla="*/ 6789620 h 6789620"/>
              <a:gd name="connsiteX19" fmla="*/ 8606217 w 18288000"/>
              <a:gd name="connsiteY19" fmla="*/ 6789620 h 6789620"/>
              <a:gd name="connsiteX20" fmla="*/ 8260206 w 18288000"/>
              <a:gd name="connsiteY20" fmla="*/ 6443609 h 6789620"/>
              <a:gd name="connsiteX21" fmla="*/ 8606217 w 18288000"/>
              <a:gd name="connsiteY21" fmla="*/ 6097598 h 6789620"/>
              <a:gd name="connsiteX22" fmla="*/ 8642476 w 18288000"/>
              <a:gd name="connsiteY22" fmla="*/ 6097598 h 6789620"/>
              <a:gd name="connsiteX23" fmla="*/ 8678557 w 18288000"/>
              <a:gd name="connsiteY23" fmla="*/ 6093960 h 6789620"/>
              <a:gd name="connsiteX24" fmla="*/ 8954835 w 18288000"/>
              <a:gd name="connsiteY24" fmla="*/ 5754979 h 6789620"/>
              <a:gd name="connsiteX25" fmla="*/ 8608824 w 18288000"/>
              <a:gd name="connsiteY25" fmla="*/ 5408968 h 6789620"/>
              <a:gd name="connsiteX26" fmla="*/ 8533936 w 18288000"/>
              <a:gd name="connsiteY26" fmla="*/ 5405575 h 6789620"/>
              <a:gd name="connsiteX27" fmla="*/ 4977817 w 18288000"/>
              <a:gd name="connsiteY27" fmla="*/ 5405575 h 6789620"/>
              <a:gd name="connsiteX28" fmla="*/ 4631804 w 18288000"/>
              <a:gd name="connsiteY28" fmla="*/ 5059564 h 6789620"/>
              <a:gd name="connsiteX29" fmla="*/ 4631804 w 18288000"/>
              <a:gd name="connsiteY29" fmla="*/ 5059562 h 6789620"/>
              <a:gd name="connsiteX30" fmla="*/ 4604615 w 18288000"/>
              <a:gd name="connsiteY30" fmla="*/ 4924882 h 6789620"/>
              <a:gd name="connsiteX31" fmla="*/ 4285795 w 18288000"/>
              <a:gd name="connsiteY31" fmla="*/ 4713554 h 6789620"/>
              <a:gd name="connsiteX32" fmla="*/ 4285797 w 18288000"/>
              <a:gd name="connsiteY32" fmla="*/ 4713553 h 6789620"/>
              <a:gd name="connsiteX33" fmla="*/ 1763560 w 18288000"/>
              <a:gd name="connsiteY33" fmla="*/ 4713553 h 6789620"/>
              <a:gd name="connsiteX34" fmla="*/ 1417550 w 18288000"/>
              <a:gd name="connsiteY34" fmla="*/ 4367541 h 6789620"/>
              <a:gd name="connsiteX35" fmla="*/ 1418575 w 18288000"/>
              <a:gd name="connsiteY35" fmla="*/ 4362463 h 6789620"/>
              <a:gd name="connsiteX36" fmla="*/ 1392153 w 18288000"/>
              <a:gd name="connsiteY36" fmla="*/ 4231594 h 6789620"/>
              <a:gd name="connsiteX37" fmla="*/ 1126030 w 18288000"/>
              <a:gd name="connsiteY37" fmla="*/ 4024253 h 6789620"/>
              <a:gd name="connsiteX38" fmla="*/ 1090038 w 18288000"/>
              <a:gd name="connsiteY38" fmla="*/ 4021530 h 6789620"/>
              <a:gd name="connsiteX39" fmla="*/ 0 w 18288000"/>
              <a:gd name="connsiteY39" fmla="*/ 4021530 h 6789620"/>
              <a:gd name="connsiteX40" fmla="*/ 0 w 18288000"/>
              <a:gd name="connsiteY40" fmla="*/ 3725080 h 6789620"/>
              <a:gd name="connsiteX41" fmla="*/ 0 w 18288000"/>
              <a:gd name="connsiteY41" fmla="*/ 3329508 h 678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8288000" h="6789620">
                <a:moveTo>
                  <a:pt x="0" y="0"/>
                </a:moveTo>
                <a:lnTo>
                  <a:pt x="18288000" y="0"/>
                </a:lnTo>
                <a:lnTo>
                  <a:pt x="18288000" y="3725080"/>
                </a:lnTo>
                <a:lnTo>
                  <a:pt x="18287998" y="3725080"/>
                </a:lnTo>
                <a:lnTo>
                  <a:pt x="18287998" y="4021530"/>
                </a:lnTo>
                <a:lnTo>
                  <a:pt x="15799588" y="4021530"/>
                </a:lnTo>
                <a:lnTo>
                  <a:pt x="15789226" y="4023061"/>
                </a:lnTo>
                <a:cubicBezTo>
                  <a:pt x="15598131" y="4023061"/>
                  <a:pt x="15443215" y="4177977"/>
                  <a:pt x="15443215" y="4369073"/>
                </a:cubicBezTo>
                <a:cubicBezTo>
                  <a:pt x="15443215" y="4536282"/>
                  <a:pt x="15561822" y="4675790"/>
                  <a:pt x="15719493" y="4708054"/>
                </a:cubicBezTo>
                <a:lnTo>
                  <a:pt x="15774034" y="4713553"/>
                </a:lnTo>
                <a:lnTo>
                  <a:pt x="16305875" y="4713553"/>
                </a:lnTo>
                <a:cubicBezTo>
                  <a:pt x="16496970" y="4713553"/>
                  <a:pt x="16651886" y="4868467"/>
                  <a:pt x="16651886" y="5059564"/>
                </a:cubicBezTo>
                <a:cubicBezTo>
                  <a:pt x="16651886" y="5250660"/>
                  <a:pt x="16496970" y="5405575"/>
                  <a:pt x="16305875" y="5405575"/>
                </a:cubicBezTo>
                <a:lnTo>
                  <a:pt x="12470052" y="5405575"/>
                </a:lnTo>
                <a:cubicBezTo>
                  <a:pt x="12278955" y="5405575"/>
                  <a:pt x="12124041" y="5560490"/>
                  <a:pt x="12124041" y="5751586"/>
                </a:cubicBezTo>
                <a:cubicBezTo>
                  <a:pt x="12124041" y="5942683"/>
                  <a:pt x="12278955" y="6097598"/>
                  <a:pt x="12470052" y="6097598"/>
                </a:cubicBezTo>
                <a:lnTo>
                  <a:pt x="12510058" y="6097598"/>
                </a:lnTo>
                <a:cubicBezTo>
                  <a:pt x="12701154" y="6097598"/>
                  <a:pt x="12856069" y="6252513"/>
                  <a:pt x="12856069" y="6443609"/>
                </a:cubicBezTo>
                <a:cubicBezTo>
                  <a:pt x="12856069" y="6634705"/>
                  <a:pt x="12701154" y="6789620"/>
                  <a:pt x="12510058" y="6789620"/>
                </a:cubicBezTo>
                <a:lnTo>
                  <a:pt x="8606217" y="6789620"/>
                </a:lnTo>
                <a:cubicBezTo>
                  <a:pt x="8415121" y="6789620"/>
                  <a:pt x="8260206" y="6634705"/>
                  <a:pt x="8260206" y="6443609"/>
                </a:cubicBezTo>
                <a:cubicBezTo>
                  <a:pt x="8260206" y="6252513"/>
                  <a:pt x="8415121" y="6097598"/>
                  <a:pt x="8606217" y="6097598"/>
                </a:cubicBezTo>
                <a:lnTo>
                  <a:pt x="8642476" y="6097598"/>
                </a:lnTo>
                <a:lnTo>
                  <a:pt x="8678557" y="6093960"/>
                </a:lnTo>
                <a:cubicBezTo>
                  <a:pt x="8836228" y="6061696"/>
                  <a:pt x="8954835" y="5922188"/>
                  <a:pt x="8954835" y="5754979"/>
                </a:cubicBezTo>
                <a:cubicBezTo>
                  <a:pt x="8954835" y="5563882"/>
                  <a:pt x="8799920" y="5408968"/>
                  <a:pt x="8608824" y="5408968"/>
                </a:cubicBezTo>
                <a:lnTo>
                  <a:pt x="8533936" y="5405575"/>
                </a:lnTo>
                <a:lnTo>
                  <a:pt x="4977817" y="5405575"/>
                </a:lnTo>
                <a:cubicBezTo>
                  <a:pt x="4786720" y="5405575"/>
                  <a:pt x="4631804" y="5250660"/>
                  <a:pt x="4631804" y="5059564"/>
                </a:cubicBezTo>
                <a:lnTo>
                  <a:pt x="4631804" y="5059562"/>
                </a:lnTo>
                <a:lnTo>
                  <a:pt x="4604615" y="4924882"/>
                </a:lnTo>
                <a:cubicBezTo>
                  <a:pt x="4552086" y="4800693"/>
                  <a:pt x="4429117" y="4713554"/>
                  <a:pt x="4285795" y="4713554"/>
                </a:cubicBezTo>
                <a:lnTo>
                  <a:pt x="4285797" y="4713553"/>
                </a:lnTo>
                <a:lnTo>
                  <a:pt x="1763560" y="4713553"/>
                </a:lnTo>
                <a:cubicBezTo>
                  <a:pt x="1572464" y="4713553"/>
                  <a:pt x="1417550" y="4558638"/>
                  <a:pt x="1417550" y="4367541"/>
                </a:cubicBezTo>
                <a:lnTo>
                  <a:pt x="1418575" y="4362463"/>
                </a:lnTo>
                <a:lnTo>
                  <a:pt x="1392153" y="4231594"/>
                </a:lnTo>
                <a:cubicBezTo>
                  <a:pt x="1346191" y="4122930"/>
                  <a:pt x="1246298" y="4042630"/>
                  <a:pt x="1126030" y="4024253"/>
                </a:cubicBezTo>
                <a:lnTo>
                  <a:pt x="1090038" y="4021530"/>
                </a:lnTo>
                <a:lnTo>
                  <a:pt x="0" y="4021530"/>
                </a:lnTo>
                <a:lnTo>
                  <a:pt x="0" y="3725080"/>
                </a:lnTo>
                <a:lnTo>
                  <a:pt x="0" y="3329508"/>
                </a:lnTo>
                <a:close/>
              </a:path>
            </a:pathLst>
          </a:custGeom>
          <a:solidFill>
            <a:schemeClr val="bg1">
              <a:lumMod val="95000"/>
              <a:alpha val="25000"/>
            </a:schemeClr>
          </a:solidFill>
        </p:spPr>
        <p:txBody>
          <a:bodyPr wrap="square">
            <a:noAutofit/>
          </a:bodyPr>
          <a:lstStyle>
            <a:lvl1pPr marL="0" marR="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sz="933">
                <a:solidFill>
                  <a:schemeClr val="bg1">
                    <a:lumMod val="75000"/>
                  </a:schemeClr>
                </a:solidFill>
              </a:defRPr>
            </a:lvl1pPr>
          </a:lstStyle>
          <a:p>
            <a:pPr marL="0" marR="0" lvl="0" indent="0" algn="l" defTabSz="609630" rtl="0" eaLnBrk="1" fontAlgn="auto" latinLnBrk="0" hangingPunct="1">
              <a:lnSpc>
                <a:spcPct val="90000"/>
              </a:lnSpc>
              <a:spcBef>
                <a:spcPts val="667"/>
              </a:spcBef>
              <a:spcAft>
                <a:spcPts val="0"/>
              </a:spcAft>
              <a:buClrTx/>
              <a:buSzTx/>
              <a:buFont typeface="Arial" panose="020B0604020202020204" pitchFamily="34" charset="0"/>
              <a:buNone/>
              <a:tabLst/>
              <a:defRPr/>
            </a:pPr>
            <a:r>
              <a:rPr lang="en-US"/>
              <a:t>Image Placeholder</a:t>
            </a:r>
          </a:p>
          <a:p>
            <a:endParaRPr lang="en-US"/>
          </a:p>
        </p:txBody>
      </p:sp>
    </p:spTree>
    <p:extLst>
      <p:ext uri="{BB962C8B-B14F-4D97-AF65-F5344CB8AC3E}">
        <p14:creationId xmlns:p14="http://schemas.microsoft.com/office/powerpoint/2010/main" val="1914475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852261F-35FB-AF6C-1DBB-EF80F75B042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D3FF977B-A0CB-CC84-EA84-9F4BD9734E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6B249222-1D7B-BEC5-042C-E60976072D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1FF0CEA0-C611-5CA3-23EB-E9A51DFD03D9}"/>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6" name="Нижний колонтитул 5">
            <a:extLst>
              <a:ext uri="{FF2B5EF4-FFF2-40B4-BE49-F238E27FC236}">
                <a16:creationId xmlns:a16="http://schemas.microsoft.com/office/drawing/2014/main" xmlns="" id="{F7B0EB61-5123-F538-742F-9585AFD54D61}"/>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AA0411F3-2315-0429-6559-16BBEAEB29E8}"/>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3666759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179C3532-4B4C-1399-23B1-D2C6E4135C6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6236FFE0-8758-3410-0817-4625512A7E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16CD2DEA-20C0-2A33-EED5-D9A2E3561F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618A7E4B-CC8D-B5E3-1EEB-36AE33675E98}"/>
              </a:ext>
            </a:extLst>
          </p:cNvPr>
          <p:cNvSpPr>
            <a:spLocks noGrp="1"/>
          </p:cNvSpPr>
          <p:nvPr>
            <p:ph type="dt" sz="half" idx="10"/>
          </p:nvPr>
        </p:nvSpPr>
        <p:spPr/>
        <p:txBody>
          <a:bodyPr/>
          <a:lstStyle/>
          <a:p>
            <a:fld id="{F1EB1C11-3A93-4E79-8DB1-5F58B62AB7DE}" type="datetimeFigureOut">
              <a:rPr lang="ru-RU" smtClean="0"/>
              <a:t>05.09.2023</a:t>
            </a:fld>
            <a:endParaRPr lang="ru-RU"/>
          </a:p>
        </p:txBody>
      </p:sp>
      <p:sp>
        <p:nvSpPr>
          <p:cNvPr id="6" name="Нижний колонтитул 5">
            <a:extLst>
              <a:ext uri="{FF2B5EF4-FFF2-40B4-BE49-F238E27FC236}">
                <a16:creationId xmlns:a16="http://schemas.microsoft.com/office/drawing/2014/main" xmlns="" id="{CA84DA8A-21AC-580D-B9A3-0647B36A471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7E52F559-DE69-A4C3-45D5-D17684BCF92A}"/>
              </a:ext>
            </a:extLst>
          </p:cNvPr>
          <p:cNvSpPr>
            <a:spLocks noGrp="1"/>
          </p:cNvSpPr>
          <p:nvPr>
            <p:ph type="sldNum" sz="quarter" idx="12"/>
          </p:nvPr>
        </p:nvSpPr>
        <p:spPr/>
        <p:txBody>
          <a:bodyPr/>
          <a:lstStyle/>
          <a:p>
            <a:fld id="{3E40D351-B50A-4D71-B152-DD094F84DF9A}" type="slidenum">
              <a:rPr lang="ru-RU" smtClean="0"/>
              <a:t>‹#›</a:t>
            </a:fld>
            <a:endParaRPr lang="ru-RU"/>
          </a:p>
        </p:txBody>
      </p:sp>
    </p:spTree>
    <p:extLst>
      <p:ext uri="{BB962C8B-B14F-4D97-AF65-F5344CB8AC3E}">
        <p14:creationId xmlns:p14="http://schemas.microsoft.com/office/powerpoint/2010/main" val="32880671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theme" Target="../theme/theme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29" Type="http://schemas.openxmlformats.org/officeDocument/2006/relationships/theme" Target="../theme/theme3.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A7E3A36-AF18-AA20-9686-41DCC3969D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F93A8305-2849-B601-ABBE-966CD9EF4E1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02DF8670-E9DB-8BE6-1DA5-96DF865A9E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EB1C11-3A93-4E79-8DB1-5F58B62AB7DE}" type="datetimeFigureOut">
              <a:rPr lang="ru-RU" smtClean="0"/>
              <a:t>05.09.2023</a:t>
            </a:fld>
            <a:endParaRPr lang="ru-RU"/>
          </a:p>
        </p:txBody>
      </p:sp>
      <p:sp>
        <p:nvSpPr>
          <p:cNvPr id="5" name="Нижний колонтитул 4">
            <a:extLst>
              <a:ext uri="{FF2B5EF4-FFF2-40B4-BE49-F238E27FC236}">
                <a16:creationId xmlns:a16="http://schemas.microsoft.com/office/drawing/2014/main" xmlns="" id="{62A8DE63-E792-B425-C14A-2CD1080901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F6949735-C63F-DD93-EB25-AFDA9535FCD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40D351-B50A-4D71-B152-DD094F84DF9A}" type="slidenum">
              <a:rPr lang="ru-RU" smtClean="0"/>
              <a:t>‹#›</a:t>
            </a:fld>
            <a:endParaRPr lang="ru-RU"/>
          </a:p>
        </p:txBody>
      </p:sp>
    </p:spTree>
    <p:extLst>
      <p:ext uri="{BB962C8B-B14F-4D97-AF65-F5344CB8AC3E}">
        <p14:creationId xmlns:p14="http://schemas.microsoft.com/office/powerpoint/2010/main" val="1364802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711" r:id="rId22"/>
    <p:sldLayoutId id="2147483712" r:id="rId23"/>
    <p:sldLayoutId id="2147483715" r:id="rId24"/>
    <p:sldLayoutId id="2147483716" r:id="rId25"/>
    <p:sldLayoutId id="2147483717" r:id="rId26"/>
    <p:sldLayoutId id="2147483718" r:id="rId27"/>
    <p:sldLayoutId id="2147483719" r:id="rId28"/>
    <p:sldLayoutId id="2147483720" r:id="rId29"/>
    <p:sldLayoutId id="2147483721"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593367"/>
            <a:ext cx="102720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SzPts val="2800"/>
              <a:buFont typeface="Anaheim"/>
              <a:buNone/>
              <a:defRPr sz="2800" b="1">
                <a:latin typeface="Anaheim"/>
                <a:ea typeface="Anaheim"/>
                <a:cs typeface="Anaheim"/>
                <a:sym typeface="Anaheim"/>
              </a:defRPr>
            </a:lvl1pPr>
            <a:lvl2pPr lvl="1">
              <a:spcBef>
                <a:spcPts val="0"/>
              </a:spcBef>
              <a:spcAft>
                <a:spcPts val="0"/>
              </a:spcAft>
              <a:buSzPts val="2800"/>
              <a:buFont typeface="Anaheim"/>
              <a:buNone/>
              <a:defRPr sz="2800">
                <a:latin typeface="Anaheim"/>
                <a:ea typeface="Anaheim"/>
                <a:cs typeface="Anaheim"/>
                <a:sym typeface="Anaheim"/>
              </a:defRPr>
            </a:lvl2pPr>
            <a:lvl3pPr lvl="2">
              <a:spcBef>
                <a:spcPts val="0"/>
              </a:spcBef>
              <a:spcAft>
                <a:spcPts val="0"/>
              </a:spcAft>
              <a:buSzPts val="2800"/>
              <a:buFont typeface="Anaheim"/>
              <a:buNone/>
              <a:defRPr sz="2800">
                <a:latin typeface="Anaheim"/>
                <a:ea typeface="Anaheim"/>
                <a:cs typeface="Anaheim"/>
                <a:sym typeface="Anaheim"/>
              </a:defRPr>
            </a:lvl3pPr>
            <a:lvl4pPr lvl="3">
              <a:spcBef>
                <a:spcPts val="0"/>
              </a:spcBef>
              <a:spcAft>
                <a:spcPts val="0"/>
              </a:spcAft>
              <a:buSzPts val="2800"/>
              <a:buFont typeface="Anaheim"/>
              <a:buNone/>
              <a:defRPr sz="2800">
                <a:latin typeface="Anaheim"/>
                <a:ea typeface="Anaheim"/>
                <a:cs typeface="Anaheim"/>
                <a:sym typeface="Anaheim"/>
              </a:defRPr>
            </a:lvl4pPr>
            <a:lvl5pPr lvl="4">
              <a:spcBef>
                <a:spcPts val="0"/>
              </a:spcBef>
              <a:spcAft>
                <a:spcPts val="0"/>
              </a:spcAft>
              <a:buSzPts val="2800"/>
              <a:buFont typeface="Anaheim"/>
              <a:buNone/>
              <a:defRPr sz="2800">
                <a:latin typeface="Anaheim"/>
                <a:ea typeface="Anaheim"/>
                <a:cs typeface="Anaheim"/>
                <a:sym typeface="Anaheim"/>
              </a:defRPr>
            </a:lvl5pPr>
            <a:lvl6pPr lvl="5">
              <a:spcBef>
                <a:spcPts val="0"/>
              </a:spcBef>
              <a:spcAft>
                <a:spcPts val="0"/>
              </a:spcAft>
              <a:buSzPts val="2800"/>
              <a:buFont typeface="Anaheim"/>
              <a:buNone/>
              <a:defRPr sz="2800">
                <a:latin typeface="Anaheim"/>
                <a:ea typeface="Anaheim"/>
                <a:cs typeface="Anaheim"/>
                <a:sym typeface="Anaheim"/>
              </a:defRPr>
            </a:lvl6pPr>
            <a:lvl7pPr lvl="6">
              <a:spcBef>
                <a:spcPts val="0"/>
              </a:spcBef>
              <a:spcAft>
                <a:spcPts val="0"/>
              </a:spcAft>
              <a:buSzPts val="2800"/>
              <a:buFont typeface="Anaheim"/>
              <a:buNone/>
              <a:defRPr sz="2800">
                <a:latin typeface="Anaheim"/>
                <a:ea typeface="Anaheim"/>
                <a:cs typeface="Anaheim"/>
                <a:sym typeface="Anaheim"/>
              </a:defRPr>
            </a:lvl7pPr>
            <a:lvl8pPr lvl="7">
              <a:spcBef>
                <a:spcPts val="0"/>
              </a:spcBef>
              <a:spcAft>
                <a:spcPts val="0"/>
              </a:spcAft>
              <a:buSzPts val="2800"/>
              <a:buFont typeface="Anaheim"/>
              <a:buNone/>
              <a:defRPr sz="2800">
                <a:latin typeface="Anaheim"/>
                <a:ea typeface="Anaheim"/>
                <a:cs typeface="Anaheim"/>
                <a:sym typeface="Anaheim"/>
              </a:defRPr>
            </a:lvl8pPr>
            <a:lvl9pPr lvl="8">
              <a:spcBef>
                <a:spcPts val="0"/>
              </a:spcBef>
              <a:spcAft>
                <a:spcPts val="0"/>
              </a:spcAft>
              <a:buSzPts val="2800"/>
              <a:buFont typeface="Anaheim"/>
              <a:buNone/>
              <a:defRPr sz="2800">
                <a:latin typeface="Anaheim"/>
                <a:ea typeface="Anaheim"/>
                <a:cs typeface="Anaheim"/>
                <a:sym typeface="Anaheim"/>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SzPts val="1800"/>
              <a:buFont typeface="Livvic"/>
              <a:buChar char="●"/>
              <a:defRPr sz="1800">
                <a:latin typeface="Livvic"/>
                <a:ea typeface="Livvic"/>
                <a:cs typeface="Livvic"/>
                <a:sym typeface="Livvic"/>
              </a:defRPr>
            </a:lvl1pPr>
            <a:lvl2pPr marL="914400" lvl="1" indent="-317500">
              <a:lnSpc>
                <a:spcPct val="115000"/>
              </a:lnSpc>
              <a:spcBef>
                <a:spcPts val="1600"/>
              </a:spcBef>
              <a:spcAft>
                <a:spcPts val="0"/>
              </a:spcAft>
              <a:buSzPts val="1400"/>
              <a:buFont typeface="Livvic"/>
              <a:buChar char="○"/>
              <a:defRPr>
                <a:latin typeface="Livvic"/>
                <a:ea typeface="Livvic"/>
                <a:cs typeface="Livvic"/>
                <a:sym typeface="Livvic"/>
              </a:defRPr>
            </a:lvl2pPr>
            <a:lvl3pPr marL="1371600" lvl="2" indent="-317500">
              <a:lnSpc>
                <a:spcPct val="115000"/>
              </a:lnSpc>
              <a:spcBef>
                <a:spcPts val="1600"/>
              </a:spcBef>
              <a:spcAft>
                <a:spcPts val="0"/>
              </a:spcAft>
              <a:buSzPts val="1400"/>
              <a:buFont typeface="Livvic"/>
              <a:buChar char="■"/>
              <a:defRPr>
                <a:latin typeface="Livvic"/>
                <a:ea typeface="Livvic"/>
                <a:cs typeface="Livvic"/>
                <a:sym typeface="Livvic"/>
              </a:defRPr>
            </a:lvl3pPr>
            <a:lvl4pPr marL="1828800" lvl="3" indent="-317500">
              <a:lnSpc>
                <a:spcPct val="115000"/>
              </a:lnSpc>
              <a:spcBef>
                <a:spcPts val="1600"/>
              </a:spcBef>
              <a:spcAft>
                <a:spcPts val="0"/>
              </a:spcAft>
              <a:buSzPts val="1400"/>
              <a:buFont typeface="Livvic"/>
              <a:buChar char="●"/>
              <a:defRPr>
                <a:latin typeface="Livvic"/>
                <a:ea typeface="Livvic"/>
                <a:cs typeface="Livvic"/>
                <a:sym typeface="Livvic"/>
              </a:defRPr>
            </a:lvl4pPr>
            <a:lvl5pPr marL="2286000" lvl="4" indent="-317500">
              <a:lnSpc>
                <a:spcPct val="115000"/>
              </a:lnSpc>
              <a:spcBef>
                <a:spcPts val="1600"/>
              </a:spcBef>
              <a:spcAft>
                <a:spcPts val="0"/>
              </a:spcAft>
              <a:buSzPts val="1400"/>
              <a:buFont typeface="Livvic"/>
              <a:buChar char="○"/>
              <a:defRPr>
                <a:latin typeface="Livvic"/>
                <a:ea typeface="Livvic"/>
                <a:cs typeface="Livvic"/>
                <a:sym typeface="Livvic"/>
              </a:defRPr>
            </a:lvl5pPr>
            <a:lvl6pPr marL="2743200" lvl="5" indent="-317500">
              <a:lnSpc>
                <a:spcPct val="115000"/>
              </a:lnSpc>
              <a:spcBef>
                <a:spcPts val="1600"/>
              </a:spcBef>
              <a:spcAft>
                <a:spcPts val="0"/>
              </a:spcAft>
              <a:buSzPts val="1400"/>
              <a:buFont typeface="Livvic"/>
              <a:buChar char="■"/>
              <a:defRPr>
                <a:latin typeface="Livvic"/>
                <a:ea typeface="Livvic"/>
                <a:cs typeface="Livvic"/>
                <a:sym typeface="Livvic"/>
              </a:defRPr>
            </a:lvl6pPr>
            <a:lvl7pPr marL="3200400" lvl="6" indent="-317500">
              <a:lnSpc>
                <a:spcPct val="115000"/>
              </a:lnSpc>
              <a:spcBef>
                <a:spcPts val="1600"/>
              </a:spcBef>
              <a:spcAft>
                <a:spcPts val="0"/>
              </a:spcAft>
              <a:buSzPts val="1400"/>
              <a:buFont typeface="Livvic"/>
              <a:buChar char="●"/>
              <a:defRPr>
                <a:latin typeface="Livvic"/>
                <a:ea typeface="Livvic"/>
                <a:cs typeface="Livvic"/>
                <a:sym typeface="Livvic"/>
              </a:defRPr>
            </a:lvl7pPr>
            <a:lvl8pPr marL="3657600" lvl="7" indent="-317500">
              <a:lnSpc>
                <a:spcPct val="115000"/>
              </a:lnSpc>
              <a:spcBef>
                <a:spcPts val="1600"/>
              </a:spcBef>
              <a:spcAft>
                <a:spcPts val="0"/>
              </a:spcAft>
              <a:buSzPts val="1400"/>
              <a:buFont typeface="Livvic"/>
              <a:buChar char="○"/>
              <a:defRPr>
                <a:latin typeface="Livvic"/>
                <a:ea typeface="Livvic"/>
                <a:cs typeface="Livvic"/>
                <a:sym typeface="Livvic"/>
              </a:defRPr>
            </a:lvl8pPr>
            <a:lvl9pPr marL="4114800" lvl="8" indent="-317500">
              <a:lnSpc>
                <a:spcPct val="115000"/>
              </a:lnSpc>
              <a:spcBef>
                <a:spcPts val="1600"/>
              </a:spcBef>
              <a:spcAft>
                <a:spcPts val="1600"/>
              </a:spcAft>
              <a:buSzPts val="1400"/>
              <a:buFont typeface="Livvic"/>
              <a:buChar char="■"/>
              <a:defRPr>
                <a:latin typeface="Livvic"/>
                <a:ea typeface="Livvic"/>
                <a:cs typeface="Livvic"/>
                <a:sym typeface="Livvic"/>
              </a:defRPr>
            </a:lvl9pPr>
          </a:lstStyle>
          <a:p>
            <a:endParaRPr/>
          </a:p>
        </p:txBody>
      </p:sp>
    </p:spTree>
    <p:extLst>
      <p:ext uri="{BB962C8B-B14F-4D97-AF65-F5344CB8AC3E}">
        <p14:creationId xmlns:p14="http://schemas.microsoft.com/office/powerpoint/2010/main" val="2696737705"/>
      </p:ext>
    </p:extLst>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792686"/>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 id="2147483740" r:id="rId18"/>
    <p:sldLayoutId id="2147483741" r:id="rId19"/>
    <p:sldLayoutId id="2147483742" r:id="rId20"/>
    <p:sldLayoutId id="2147483743" r:id="rId21"/>
    <p:sldLayoutId id="2147483744" r:id="rId22"/>
    <p:sldLayoutId id="2147483745" r:id="rId23"/>
    <p:sldLayoutId id="2147483746" r:id="rId24"/>
    <p:sldLayoutId id="2147483747" r:id="rId25"/>
    <p:sldLayoutId id="2147483748" r:id="rId26"/>
    <p:sldLayoutId id="2147483749" r:id="rId27"/>
    <p:sldLayoutId id="2147483750" r:id="rId28"/>
  </p:sldLayoutIdLst>
  <p:hf hdr="0" ftr="0" dt="0"/>
  <p:txStyles>
    <p:titleStyle>
      <a:lvl1pPr algn="l" defTabSz="609630" rtl="0" eaLnBrk="1" latinLnBrk="0" hangingPunct="1">
        <a:lnSpc>
          <a:spcPct val="90000"/>
        </a:lnSpc>
        <a:spcBef>
          <a:spcPct val="0"/>
        </a:spcBef>
        <a:buNone/>
        <a:defRPr sz="2933" kern="1200">
          <a:solidFill>
            <a:schemeClr val="tx1"/>
          </a:solidFill>
          <a:latin typeface="+mj-lt"/>
          <a:ea typeface="+mj-ea"/>
          <a:cs typeface="+mj-cs"/>
        </a:defRPr>
      </a:lvl1pPr>
    </p:titleStyle>
    <p:bodyStyle>
      <a:lvl1pPr marL="152408" indent="-152408" algn="l" defTabSz="609630" rtl="0" eaLnBrk="1" latinLnBrk="0" hangingPunct="1">
        <a:lnSpc>
          <a:spcPct val="90000"/>
        </a:lnSpc>
        <a:spcBef>
          <a:spcPts val="667"/>
        </a:spcBef>
        <a:buFont typeface="Arial" panose="020B0604020202020204" pitchFamily="34" charset="0"/>
        <a:buChar char="•"/>
        <a:defRPr sz="1867" kern="1200">
          <a:solidFill>
            <a:schemeClr val="tx1"/>
          </a:solidFill>
          <a:latin typeface="+mn-lt"/>
          <a:ea typeface="+mn-ea"/>
          <a:cs typeface="+mn-cs"/>
        </a:defRPr>
      </a:lvl1pPr>
      <a:lvl2pPr marL="457223" indent="-152408" algn="l" defTabSz="609630" rtl="0" eaLnBrk="1" latinLnBrk="0" hangingPunct="1">
        <a:lnSpc>
          <a:spcPct val="90000"/>
        </a:lnSpc>
        <a:spcBef>
          <a:spcPts val="333"/>
        </a:spcBef>
        <a:buFont typeface="Arial" panose="020B0604020202020204" pitchFamily="34" charset="0"/>
        <a:buChar char="•"/>
        <a:defRPr sz="1600" kern="1200">
          <a:solidFill>
            <a:schemeClr val="tx1"/>
          </a:solidFill>
          <a:latin typeface="+mn-lt"/>
          <a:ea typeface="+mn-ea"/>
          <a:cs typeface="+mn-cs"/>
        </a:defRPr>
      </a:lvl2pPr>
      <a:lvl3pPr marL="762038" indent="-152408" algn="l" defTabSz="609630" rtl="0" eaLnBrk="1" latinLnBrk="0" hangingPunct="1">
        <a:lnSpc>
          <a:spcPct val="90000"/>
        </a:lnSpc>
        <a:spcBef>
          <a:spcPts val="333"/>
        </a:spcBef>
        <a:buFont typeface="Arial" panose="020B0604020202020204" pitchFamily="34" charset="0"/>
        <a:buChar char="•"/>
        <a:defRPr sz="1333" kern="1200">
          <a:solidFill>
            <a:schemeClr val="tx1"/>
          </a:solidFill>
          <a:latin typeface="+mn-lt"/>
          <a:ea typeface="+mn-ea"/>
          <a:cs typeface="+mn-cs"/>
        </a:defRPr>
      </a:lvl3pPr>
      <a:lvl4pPr marL="1066853"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4pPr>
      <a:lvl5pPr marL="137166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5pPr>
      <a:lvl6pPr marL="167648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6pPr>
      <a:lvl7pPr marL="1981299"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7pPr>
      <a:lvl8pPr marL="2286114"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8pPr>
      <a:lvl9pPr marL="2590930" indent="-152408" algn="l" defTabSz="609630" rtl="0" eaLnBrk="1" latinLnBrk="0" hangingPunct="1">
        <a:lnSpc>
          <a:spcPct val="90000"/>
        </a:lnSpc>
        <a:spcBef>
          <a:spcPts val="333"/>
        </a:spcBef>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hyperlink" Target="https://bala.stat.gov.kz/"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bala.stat.gov.kz/"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0.png"/><Relationship Id="rId4" Type="http://schemas.openxmlformats.org/officeDocument/2006/relationships/notesSlide" Target="../notesSlides/notesSlide13.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 Id="rId9" Type="http://schemas.openxmlformats.org/officeDocument/2006/relationships/image" Target="../media/image44.jpe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5.svg"/><Relationship Id="rId3" Type="http://schemas.openxmlformats.org/officeDocument/2006/relationships/image" Target="../media/image5.svg"/><Relationship Id="rId7" Type="http://schemas.openxmlformats.org/officeDocument/2006/relationships/image" Target="../media/image9.svg"/><Relationship Id="rId12"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image" Target="../media/image5.pn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11.svg"/></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7.svg"/><Relationship Id="rId5" Type="http://schemas.openxmlformats.org/officeDocument/2006/relationships/image" Target="../media/image10.png"/><Relationship Id="rId4" Type="http://schemas.openxmlformats.org/officeDocument/2006/relationships/image" Target="../media/image17.sv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12.xml"/><Relationship Id="rId5" Type="http://schemas.openxmlformats.org/officeDocument/2006/relationships/image" Target="../media/image21.svg"/><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4.xml"/><Relationship Id="rId4" Type="http://schemas.openxmlformats.org/officeDocument/2006/relationships/image" Target="../media/image53.jpeg"/></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54.xml"/><Relationship Id="rId5" Type="http://schemas.openxmlformats.org/officeDocument/2006/relationships/image" Target="../media/image61.jpeg"/><Relationship Id="rId4" Type="http://schemas.openxmlformats.org/officeDocument/2006/relationships/image" Target="../media/image60.png"/></Relationships>
</file>

<file path=ppt/slides/_rels/slide6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3.xml"/><Relationship Id="rId1" Type="http://schemas.openxmlformats.org/officeDocument/2006/relationships/slideLayout" Target="../slideLayouts/slideLayout54.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66.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66.jpeg"/><Relationship Id="rId7" Type="http://schemas.openxmlformats.org/officeDocument/2006/relationships/image" Target="../media/image70.jpeg"/><Relationship Id="rId2" Type="http://schemas.openxmlformats.org/officeDocument/2006/relationships/notesSlide" Target="../notesSlides/notesSlide24.xml"/><Relationship Id="rId1" Type="http://schemas.openxmlformats.org/officeDocument/2006/relationships/slideLayout" Target="../slideLayouts/slideLayout54.xml"/><Relationship Id="rId6" Type="http://schemas.openxmlformats.org/officeDocument/2006/relationships/image" Target="../media/image69.jpeg"/><Relationship Id="rId5" Type="http://schemas.openxmlformats.org/officeDocument/2006/relationships/image" Target="../media/image68.jpe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s>
</file>

<file path=ppt/slides/_rels/slide6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9.xml"/><Relationship Id="rId1" Type="http://schemas.openxmlformats.org/officeDocument/2006/relationships/slideLayout" Target="../slideLayouts/slideLayout30.xml"/><Relationship Id="rId4" Type="http://schemas.openxmlformats.org/officeDocument/2006/relationships/image" Target="../media/image8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31.xml"/><Relationship Id="rId1" Type="http://schemas.openxmlformats.org/officeDocument/2006/relationships/slideLayout" Target="../slideLayouts/slideLayout24.xml"/><Relationship Id="rId4" Type="http://schemas.openxmlformats.org/officeDocument/2006/relationships/image" Target="../media/image82.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6.png"/></Relationships>
</file>

<file path=ppt/slides/_rels/slide8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2.xml"/><Relationship Id="rId1" Type="http://schemas.openxmlformats.org/officeDocument/2006/relationships/slideLayout" Target="../slideLayouts/slideLayout25.xml"/></Relationships>
</file>

<file path=ppt/slides/_rels/slide8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8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35.xml"/><Relationship Id="rId1" Type="http://schemas.openxmlformats.org/officeDocument/2006/relationships/slideLayout" Target="../slideLayouts/slideLayout26.xml"/></Relationships>
</file>

<file path=ppt/slides/_rels/slide8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36.xml"/><Relationship Id="rId1" Type="http://schemas.openxmlformats.org/officeDocument/2006/relationships/slideLayout" Target="../slideLayouts/slideLayout25.xml"/></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28.xml"/></Relationships>
</file>

<file path=ppt/slides/_rels/slide8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8.xml"/><Relationship Id="rId1" Type="http://schemas.openxmlformats.org/officeDocument/2006/relationships/slideLayout" Target="../slideLayouts/slideLayout28.xml"/><Relationship Id="rId4" Type="http://schemas.openxmlformats.org/officeDocument/2006/relationships/image" Target="../media/image90.png"/></Relationships>
</file>

<file path=ppt/slides/_rels/slide8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9.xml"/><Relationship Id="rId1" Type="http://schemas.openxmlformats.org/officeDocument/2006/relationships/slideLayout" Target="../slideLayouts/slideLayout27.xml"/></Relationships>
</file>

<file path=ppt/slides/_rels/slide8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D518744-6012-6212-AE4D-ED01EAA15DFC}"/>
              </a:ext>
            </a:extLst>
          </p:cNvPr>
          <p:cNvSpPr>
            <a:spLocks noGrp="1"/>
          </p:cNvSpPr>
          <p:nvPr>
            <p:ph type="ctrTitle"/>
          </p:nvPr>
        </p:nvSpPr>
        <p:spPr>
          <a:xfrm>
            <a:off x="1029354" y="2398425"/>
            <a:ext cx="9753600" cy="1296265"/>
          </a:xfrm>
        </p:spPr>
        <p:txBody>
          <a:bodyPr>
            <a:normAutofit/>
          </a:bodyPr>
          <a:lstStyle/>
          <a:p>
            <a:r>
              <a:rPr lang="kk-KZ" sz="4000" b="1"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rPr>
              <a:t>БІРТҰТАС ТӘРБИЕ БАҒДАРЛАМАСЫ</a:t>
            </a:r>
            <a:endParaRPr lang="ru-RU" sz="11500" dirty="0">
              <a:solidFill>
                <a:schemeClr val="accent1">
                  <a:lumMod val="75000"/>
                </a:schemeClr>
              </a:solidFill>
              <a:latin typeface="Arial" panose="020B0604020202020204" pitchFamily="34" charset="0"/>
              <a:cs typeface="Arial" panose="020B0604020202020204" pitchFamily="34" charset="0"/>
            </a:endParaRPr>
          </a:p>
        </p:txBody>
      </p:sp>
      <p:grpSp>
        <p:nvGrpSpPr>
          <p:cNvPr id="14" name="Группа 13">
            <a:extLst>
              <a:ext uri="{FF2B5EF4-FFF2-40B4-BE49-F238E27FC236}">
                <a16:creationId xmlns:a16="http://schemas.microsoft.com/office/drawing/2014/main" xmlns="" id="{28901177-5412-2665-8AB0-16C4CEC27ABB}"/>
              </a:ext>
            </a:extLst>
          </p:cNvPr>
          <p:cNvGrpSpPr/>
          <p:nvPr/>
        </p:nvGrpSpPr>
        <p:grpSpPr>
          <a:xfrm>
            <a:off x="0" y="6068291"/>
            <a:ext cx="12192000" cy="943107"/>
            <a:chOff x="0" y="0"/>
            <a:chExt cx="12192000" cy="943107"/>
          </a:xfrm>
        </p:grpSpPr>
        <p:pic>
          <p:nvPicPr>
            <p:cNvPr id="5" name="Рисунок 4">
              <a:extLst>
                <a:ext uri="{FF2B5EF4-FFF2-40B4-BE49-F238E27FC236}">
                  <a16:creationId xmlns:a16="http://schemas.microsoft.com/office/drawing/2014/main" xmlns="" id="{481550EC-A44B-1258-D740-8CF81ABA40E0}"/>
                </a:ext>
              </a:extLst>
            </p:cNvPr>
            <p:cNvPicPr>
              <a:picLocks noChangeAspect="1"/>
            </p:cNvPicPr>
            <p:nvPr/>
          </p:nvPicPr>
          <p:blipFill>
            <a:blip r:embed="rId2"/>
            <a:stretch>
              <a:fillRect/>
            </a:stretch>
          </p:blipFill>
          <p:spPr>
            <a:xfrm>
              <a:off x="0" y="0"/>
              <a:ext cx="4686954" cy="943107"/>
            </a:xfrm>
            <a:prstGeom prst="rect">
              <a:avLst/>
            </a:prstGeom>
          </p:spPr>
        </p:pic>
        <p:pic>
          <p:nvPicPr>
            <p:cNvPr id="11" name="Рисунок 10">
              <a:extLst>
                <a:ext uri="{FF2B5EF4-FFF2-40B4-BE49-F238E27FC236}">
                  <a16:creationId xmlns:a16="http://schemas.microsoft.com/office/drawing/2014/main" xmlns="" id="{16E6EFF2-6430-05ED-EC15-3EED4D45D9BF}"/>
                </a:ext>
              </a:extLst>
            </p:cNvPr>
            <p:cNvPicPr>
              <a:picLocks noChangeAspect="1"/>
            </p:cNvPicPr>
            <p:nvPr/>
          </p:nvPicPr>
          <p:blipFill rotWithShape="1">
            <a:blip r:embed="rId2"/>
            <a:srcRect r="39874"/>
            <a:stretch/>
          </p:blipFill>
          <p:spPr>
            <a:xfrm>
              <a:off x="9373908" y="0"/>
              <a:ext cx="2818092" cy="943107"/>
            </a:xfrm>
            <a:prstGeom prst="rect">
              <a:avLst/>
            </a:prstGeom>
          </p:spPr>
        </p:pic>
        <p:pic>
          <p:nvPicPr>
            <p:cNvPr id="13" name="Рисунок 12">
              <a:extLst>
                <a:ext uri="{FF2B5EF4-FFF2-40B4-BE49-F238E27FC236}">
                  <a16:creationId xmlns:a16="http://schemas.microsoft.com/office/drawing/2014/main" xmlns="" id="{0D9798D2-1321-6DF1-68F0-729FAC01D091}"/>
                </a:ext>
              </a:extLst>
            </p:cNvPr>
            <p:cNvPicPr>
              <a:picLocks noChangeAspect="1"/>
            </p:cNvPicPr>
            <p:nvPr/>
          </p:nvPicPr>
          <p:blipFill>
            <a:blip r:embed="rId2"/>
            <a:stretch>
              <a:fillRect/>
            </a:stretch>
          </p:blipFill>
          <p:spPr>
            <a:xfrm>
              <a:off x="4686954" y="0"/>
              <a:ext cx="4686954" cy="943107"/>
            </a:xfrm>
            <a:prstGeom prst="rect">
              <a:avLst/>
            </a:prstGeom>
          </p:spPr>
        </p:pic>
      </p:grpSp>
    </p:spTree>
    <p:extLst>
      <p:ext uri="{BB962C8B-B14F-4D97-AF65-F5344CB8AC3E}">
        <p14:creationId xmlns:p14="http://schemas.microsoft.com/office/powerpoint/2010/main" val="2226048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77"/>
        <p:cNvGrpSpPr/>
        <p:nvPr/>
      </p:nvGrpSpPr>
      <p:grpSpPr>
        <a:xfrm>
          <a:off x="0" y="0"/>
          <a:ext cx="0" cy="0"/>
          <a:chOff x="0" y="0"/>
          <a:chExt cx="0" cy="0"/>
        </a:xfrm>
      </p:grpSpPr>
      <p:grpSp>
        <p:nvGrpSpPr>
          <p:cNvPr id="1978" name="Google Shape;1978;p45"/>
          <p:cNvGrpSpPr/>
          <p:nvPr/>
        </p:nvGrpSpPr>
        <p:grpSpPr>
          <a:xfrm>
            <a:off x="5649775" y="2309180"/>
            <a:ext cx="1454003" cy="1357581"/>
            <a:chOff x="4694531" y="2250235"/>
            <a:chExt cx="1090502" cy="1018186"/>
          </a:xfrm>
        </p:grpSpPr>
        <p:sp>
          <p:nvSpPr>
            <p:cNvPr id="1979" name="Google Shape;1979;p45"/>
            <p:cNvSpPr/>
            <p:nvPr/>
          </p:nvSpPr>
          <p:spPr>
            <a:xfrm>
              <a:off x="4694531" y="2250235"/>
              <a:ext cx="1090502" cy="1018186"/>
            </a:xfrm>
            <a:custGeom>
              <a:avLst/>
              <a:gdLst/>
              <a:ahLst/>
              <a:cxnLst/>
              <a:rect l="l" t="t" r="r" b="b"/>
              <a:pathLst>
                <a:path w="24565" h="22936" extrusionOk="0">
                  <a:moveTo>
                    <a:pt x="12304" y="1"/>
                  </a:moveTo>
                  <a:cubicBezTo>
                    <a:pt x="11753" y="1"/>
                    <a:pt x="11196" y="40"/>
                    <a:pt x="10635" y="122"/>
                  </a:cubicBezTo>
                  <a:cubicBezTo>
                    <a:pt x="4354" y="1033"/>
                    <a:pt x="0" y="6855"/>
                    <a:pt x="912" y="13122"/>
                  </a:cubicBezTo>
                  <a:cubicBezTo>
                    <a:pt x="1738" y="18828"/>
                    <a:pt x="6647" y="22935"/>
                    <a:pt x="12259" y="22935"/>
                  </a:cubicBezTo>
                  <a:cubicBezTo>
                    <a:pt x="12812" y="22935"/>
                    <a:pt x="13371" y="22895"/>
                    <a:pt x="13934" y="22813"/>
                  </a:cubicBezTo>
                  <a:cubicBezTo>
                    <a:pt x="20211" y="21901"/>
                    <a:pt x="24565" y="16083"/>
                    <a:pt x="23657" y="9816"/>
                  </a:cubicBezTo>
                  <a:cubicBezTo>
                    <a:pt x="22827" y="4109"/>
                    <a:pt x="17918" y="1"/>
                    <a:pt x="12304" y="1"/>
                  </a:cubicBez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0" name="Google Shape;1980;p45"/>
            <p:cNvSpPr/>
            <p:nvPr/>
          </p:nvSpPr>
          <p:spPr>
            <a:xfrm>
              <a:off x="4824199" y="2371334"/>
              <a:ext cx="831161" cy="775937"/>
            </a:xfrm>
            <a:custGeom>
              <a:avLst/>
              <a:gdLst/>
              <a:ahLst/>
              <a:cxnLst/>
              <a:rect l="l" t="t" r="r" b="b"/>
              <a:pathLst>
                <a:path w="18723" h="17479" extrusionOk="0">
                  <a:moveTo>
                    <a:pt x="9375" y="1"/>
                  </a:moveTo>
                  <a:cubicBezTo>
                    <a:pt x="8956" y="1"/>
                    <a:pt x="8532" y="31"/>
                    <a:pt x="8106" y="92"/>
                  </a:cubicBezTo>
                  <a:cubicBezTo>
                    <a:pt x="3320" y="789"/>
                    <a:pt x="0" y="5226"/>
                    <a:pt x="697" y="9999"/>
                  </a:cubicBezTo>
                  <a:cubicBezTo>
                    <a:pt x="1328" y="14348"/>
                    <a:pt x="5067" y="17478"/>
                    <a:pt x="9342" y="17478"/>
                  </a:cubicBezTo>
                  <a:cubicBezTo>
                    <a:pt x="9763" y="17478"/>
                    <a:pt x="10189" y="17448"/>
                    <a:pt x="10617" y="17386"/>
                  </a:cubicBezTo>
                  <a:cubicBezTo>
                    <a:pt x="15406" y="16690"/>
                    <a:pt x="18723" y="12257"/>
                    <a:pt x="18029" y="7479"/>
                  </a:cubicBezTo>
                  <a:cubicBezTo>
                    <a:pt x="17395" y="3131"/>
                    <a:pt x="13655" y="1"/>
                    <a:pt x="9375" y="1"/>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1" name="Google Shape;1981;p45"/>
            <p:cNvSpPr/>
            <p:nvPr/>
          </p:nvSpPr>
          <p:spPr>
            <a:xfrm>
              <a:off x="4841911" y="2356596"/>
              <a:ext cx="782507" cy="470782"/>
            </a:xfrm>
            <a:custGeom>
              <a:avLst/>
              <a:gdLst/>
              <a:ahLst/>
              <a:cxnLst/>
              <a:rect l="l" t="t" r="r" b="b"/>
              <a:pathLst>
                <a:path w="17627" h="10605" extrusionOk="0">
                  <a:moveTo>
                    <a:pt x="8959" y="0"/>
                  </a:moveTo>
                  <a:cubicBezTo>
                    <a:pt x="8916" y="0"/>
                    <a:pt x="8873" y="1"/>
                    <a:pt x="8830" y="1"/>
                  </a:cubicBezTo>
                  <a:cubicBezTo>
                    <a:pt x="8348" y="12"/>
                    <a:pt x="7864" y="55"/>
                    <a:pt x="7379" y="141"/>
                  </a:cubicBezTo>
                  <a:cubicBezTo>
                    <a:pt x="6895" y="227"/>
                    <a:pt x="6421" y="353"/>
                    <a:pt x="5969" y="511"/>
                  </a:cubicBezTo>
                  <a:cubicBezTo>
                    <a:pt x="5513" y="665"/>
                    <a:pt x="5083" y="866"/>
                    <a:pt x="4673" y="1085"/>
                  </a:cubicBezTo>
                  <a:cubicBezTo>
                    <a:pt x="4264" y="1301"/>
                    <a:pt x="3880" y="1556"/>
                    <a:pt x="3524" y="1824"/>
                  </a:cubicBezTo>
                  <a:cubicBezTo>
                    <a:pt x="3169" y="2094"/>
                    <a:pt x="2843" y="2384"/>
                    <a:pt x="2545" y="2689"/>
                  </a:cubicBezTo>
                  <a:cubicBezTo>
                    <a:pt x="1949" y="3296"/>
                    <a:pt x="1478" y="3964"/>
                    <a:pt x="1112" y="4620"/>
                  </a:cubicBezTo>
                  <a:cubicBezTo>
                    <a:pt x="750" y="5281"/>
                    <a:pt x="499" y="5941"/>
                    <a:pt x="334" y="6559"/>
                  </a:cubicBezTo>
                  <a:cubicBezTo>
                    <a:pt x="0" y="7793"/>
                    <a:pt x="14" y="8842"/>
                    <a:pt x="90" y="9538"/>
                  </a:cubicBezTo>
                  <a:cubicBezTo>
                    <a:pt x="172" y="10235"/>
                    <a:pt x="303" y="10604"/>
                    <a:pt x="340" y="10604"/>
                  </a:cubicBezTo>
                  <a:cubicBezTo>
                    <a:pt x="341" y="10604"/>
                    <a:pt x="341" y="10604"/>
                    <a:pt x="341" y="10604"/>
                  </a:cubicBezTo>
                  <a:cubicBezTo>
                    <a:pt x="395" y="10593"/>
                    <a:pt x="352" y="10209"/>
                    <a:pt x="352" y="9524"/>
                  </a:cubicBezTo>
                  <a:cubicBezTo>
                    <a:pt x="355" y="8842"/>
                    <a:pt x="416" y="7844"/>
                    <a:pt x="786" y="6691"/>
                  </a:cubicBezTo>
                  <a:cubicBezTo>
                    <a:pt x="973" y="6118"/>
                    <a:pt x="1235" y="5503"/>
                    <a:pt x="1594" y="4894"/>
                  </a:cubicBezTo>
                  <a:cubicBezTo>
                    <a:pt x="1960" y="4291"/>
                    <a:pt x="2416" y="3680"/>
                    <a:pt x="2982" y="3124"/>
                  </a:cubicBezTo>
                  <a:cubicBezTo>
                    <a:pt x="3266" y="2848"/>
                    <a:pt x="3575" y="2578"/>
                    <a:pt x="3908" y="2338"/>
                  </a:cubicBezTo>
                  <a:cubicBezTo>
                    <a:pt x="4246" y="2090"/>
                    <a:pt x="4601" y="1860"/>
                    <a:pt x="4985" y="1663"/>
                  </a:cubicBezTo>
                  <a:cubicBezTo>
                    <a:pt x="5366" y="1462"/>
                    <a:pt x="5764" y="1282"/>
                    <a:pt x="6188" y="1139"/>
                  </a:cubicBezTo>
                  <a:cubicBezTo>
                    <a:pt x="6608" y="996"/>
                    <a:pt x="7046" y="880"/>
                    <a:pt x="7495" y="798"/>
                  </a:cubicBezTo>
                  <a:cubicBezTo>
                    <a:pt x="7947" y="722"/>
                    <a:pt x="8396" y="679"/>
                    <a:pt x="8840" y="669"/>
                  </a:cubicBezTo>
                  <a:cubicBezTo>
                    <a:pt x="8899" y="668"/>
                    <a:pt x="8958" y="667"/>
                    <a:pt x="9016" y="667"/>
                  </a:cubicBezTo>
                  <a:cubicBezTo>
                    <a:pt x="9401" y="667"/>
                    <a:pt x="9780" y="698"/>
                    <a:pt x="10150" y="744"/>
                  </a:cubicBezTo>
                  <a:cubicBezTo>
                    <a:pt x="10578" y="798"/>
                    <a:pt x="10994" y="895"/>
                    <a:pt x="11393" y="1009"/>
                  </a:cubicBezTo>
                  <a:cubicBezTo>
                    <a:pt x="11791" y="1121"/>
                    <a:pt x="12171" y="1268"/>
                    <a:pt x="12531" y="1430"/>
                  </a:cubicBezTo>
                  <a:cubicBezTo>
                    <a:pt x="13255" y="1753"/>
                    <a:pt x="13894" y="2169"/>
                    <a:pt x="14447" y="2614"/>
                  </a:cubicBezTo>
                  <a:cubicBezTo>
                    <a:pt x="14993" y="3063"/>
                    <a:pt x="15448" y="3547"/>
                    <a:pt x="15821" y="4021"/>
                  </a:cubicBezTo>
                  <a:cubicBezTo>
                    <a:pt x="16568" y="4976"/>
                    <a:pt x="16970" y="5895"/>
                    <a:pt x="17207" y="6534"/>
                  </a:cubicBezTo>
                  <a:cubicBezTo>
                    <a:pt x="17442" y="7171"/>
                    <a:pt x="17536" y="7543"/>
                    <a:pt x="17586" y="7543"/>
                  </a:cubicBezTo>
                  <a:cubicBezTo>
                    <a:pt x="17586" y="7543"/>
                    <a:pt x="17587" y="7543"/>
                    <a:pt x="17587" y="7542"/>
                  </a:cubicBezTo>
                  <a:cubicBezTo>
                    <a:pt x="17627" y="7535"/>
                    <a:pt x="17623" y="7144"/>
                    <a:pt x="17458" y="6454"/>
                  </a:cubicBezTo>
                  <a:cubicBezTo>
                    <a:pt x="17290" y="5773"/>
                    <a:pt x="16941" y="4786"/>
                    <a:pt x="16205" y="3741"/>
                  </a:cubicBezTo>
                  <a:cubicBezTo>
                    <a:pt x="15836" y="3221"/>
                    <a:pt x="15373" y="2686"/>
                    <a:pt x="14806" y="2190"/>
                  </a:cubicBezTo>
                  <a:cubicBezTo>
                    <a:pt x="14235" y="1699"/>
                    <a:pt x="13564" y="1236"/>
                    <a:pt x="12792" y="870"/>
                  </a:cubicBezTo>
                  <a:cubicBezTo>
                    <a:pt x="12408" y="686"/>
                    <a:pt x="12002" y="525"/>
                    <a:pt x="11575" y="396"/>
                  </a:cubicBezTo>
                  <a:cubicBezTo>
                    <a:pt x="11148" y="267"/>
                    <a:pt x="10703" y="159"/>
                    <a:pt x="10243" y="95"/>
                  </a:cubicBezTo>
                  <a:cubicBezTo>
                    <a:pt x="9825" y="36"/>
                    <a:pt x="9395" y="0"/>
                    <a:pt x="8959"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2" name="Google Shape;1982;p45"/>
            <p:cNvSpPr/>
            <p:nvPr/>
          </p:nvSpPr>
          <p:spPr>
            <a:xfrm>
              <a:off x="5058586" y="2488083"/>
              <a:ext cx="386747" cy="570799"/>
            </a:xfrm>
            <a:custGeom>
              <a:avLst/>
              <a:gdLst/>
              <a:ahLst/>
              <a:cxnLst/>
              <a:rect l="l" t="t" r="r" b="b"/>
              <a:pathLst>
                <a:path w="8712" h="12858" extrusionOk="0">
                  <a:moveTo>
                    <a:pt x="3209" y="3500"/>
                  </a:moveTo>
                  <a:lnTo>
                    <a:pt x="3518" y="5409"/>
                  </a:lnTo>
                  <a:cubicBezTo>
                    <a:pt x="2894" y="5316"/>
                    <a:pt x="2452" y="5122"/>
                    <a:pt x="2377" y="4652"/>
                  </a:cubicBezTo>
                  <a:cubicBezTo>
                    <a:pt x="2304" y="4211"/>
                    <a:pt x="2524" y="3772"/>
                    <a:pt x="3209" y="3500"/>
                  </a:cubicBezTo>
                  <a:close/>
                  <a:moveTo>
                    <a:pt x="5233" y="7506"/>
                  </a:moveTo>
                  <a:cubicBezTo>
                    <a:pt x="5844" y="7617"/>
                    <a:pt x="6275" y="7807"/>
                    <a:pt x="6350" y="8277"/>
                  </a:cubicBezTo>
                  <a:cubicBezTo>
                    <a:pt x="6418" y="8708"/>
                    <a:pt x="6177" y="9106"/>
                    <a:pt x="5528" y="9361"/>
                  </a:cubicBezTo>
                  <a:lnTo>
                    <a:pt x="5233" y="7506"/>
                  </a:lnTo>
                  <a:close/>
                  <a:moveTo>
                    <a:pt x="4032" y="0"/>
                  </a:moveTo>
                  <a:lnTo>
                    <a:pt x="2685" y="216"/>
                  </a:lnTo>
                  <a:lnTo>
                    <a:pt x="2925" y="1708"/>
                  </a:lnTo>
                  <a:cubicBezTo>
                    <a:pt x="840" y="2290"/>
                    <a:pt x="0" y="3683"/>
                    <a:pt x="227" y="5108"/>
                  </a:cubicBezTo>
                  <a:cubicBezTo>
                    <a:pt x="535" y="7032"/>
                    <a:pt x="2283" y="7261"/>
                    <a:pt x="3833" y="7384"/>
                  </a:cubicBezTo>
                  <a:lnTo>
                    <a:pt x="4193" y="9630"/>
                  </a:lnTo>
                  <a:cubicBezTo>
                    <a:pt x="4079" y="9637"/>
                    <a:pt x="3965" y="9641"/>
                    <a:pt x="3850" y="9641"/>
                  </a:cubicBezTo>
                  <a:cubicBezTo>
                    <a:pt x="2975" y="9641"/>
                    <a:pt x="2096" y="9438"/>
                    <a:pt x="1433" y="9092"/>
                  </a:cubicBezTo>
                  <a:lnTo>
                    <a:pt x="955" y="10854"/>
                  </a:lnTo>
                  <a:cubicBezTo>
                    <a:pt x="1623" y="11223"/>
                    <a:pt x="2619" y="11432"/>
                    <a:pt x="3681" y="11432"/>
                  </a:cubicBezTo>
                  <a:cubicBezTo>
                    <a:pt x="3943" y="11432"/>
                    <a:pt x="4210" y="11419"/>
                    <a:pt x="4476" y="11393"/>
                  </a:cubicBezTo>
                  <a:lnTo>
                    <a:pt x="4709" y="12857"/>
                  </a:lnTo>
                  <a:lnTo>
                    <a:pt x="6056" y="12642"/>
                  </a:lnTo>
                  <a:lnTo>
                    <a:pt x="5815" y="11138"/>
                  </a:lnTo>
                  <a:cubicBezTo>
                    <a:pt x="7882" y="10542"/>
                    <a:pt x="8712" y="9171"/>
                    <a:pt x="8489" y="7771"/>
                  </a:cubicBezTo>
                  <a:cubicBezTo>
                    <a:pt x="8184" y="5876"/>
                    <a:pt x="6465" y="5639"/>
                    <a:pt x="4915" y="5528"/>
                  </a:cubicBezTo>
                  <a:lnTo>
                    <a:pt x="4548" y="3242"/>
                  </a:lnTo>
                  <a:cubicBezTo>
                    <a:pt x="4611" y="3239"/>
                    <a:pt x="4673" y="3238"/>
                    <a:pt x="4736" y="3238"/>
                  </a:cubicBezTo>
                  <a:cubicBezTo>
                    <a:pt x="5367" y="3238"/>
                    <a:pt x="6038" y="3357"/>
                    <a:pt x="6719" y="3611"/>
                  </a:cubicBezTo>
                  <a:lnTo>
                    <a:pt x="7125" y="1849"/>
                  </a:lnTo>
                  <a:cubicBezTo>
                    <a:pt x="6479" y="1570"/>
                    <a:pt x="5703" y="1442"/>
                    <a:pt x="4899" y="1442"/>
                  </a:cubicBezTo>
                  <a:cubicBezTo>
                    <a:pt x="4689" y="1442"/>
                    <a:pt x="4476" y="1451"/>
                    <a:pt x="4264" y="1468"/>
                  </a:cubicBezTo>
                  <a:lnTo>
                    <a:pt x="4032"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1983" name="Google Shape;1983;p45"/>
          <p:cNvSpPr txBox="1">
            <a:spLocks noGrp="1"/>
          </p:cNvSpPr>
          <p:nvPr>
            <p:ph type="ctrTitle"/>
          </p:nvPr>
        </p:nvSpPr>
        <p:spPr>
          <a:xfrm>
            <a:off x="1111673" y="-402167"/>
            <a:ext cx="4047067" cy="2235200"/>
          </a:xfrm>
          <a:prstGeom prst="rect">
            <a:avLst/>
          </a:prstGeom>
        </p:spPr>
        <p:txBody>
          <a:bodyPr spcFirstLastPara="1" wrap="square" lIns="121900" tIns="121900" rIns="121900" bIns="121900" anchor="b" anchorCtr="0">
            <a:noAutofit/>
          </a:bodyPr>
          <a:lstStyle/>
          <a:p>
            <a:r>
              <a:rPr lang="" altLang="en-GB" sz="5333" b="1" dirty="0">
                <a:solidFill>
                  <a:srgbClr val="002060"/>
                </a:solidFill>
              </a:rPr>
              <a:t> </a:t>
            </a:r>
            <a:r>
              <a:rPr lang="" altLang="en-GB" sz="5400" b="1" dirty="0">
                <a:solidFill>
                  <a:srgbClr val="002060"/>
                </a:solidFill>
              </a:rPr>
              <a:t>Эгоизм</a:t>
            </a:r>
            <a:endParaRPr lang="" altLang="en-GB" sz="5333" b="1" dirty="0">
              <a:solidFill>
                <a:srgbClr val="002060"/>
              </a:solidFill>
            </a:endParaRPr>
          </a:p>
        </p:txBody>
      </p:sp>
      <p:sp>
        <p:nvSpPr>
          <p:cNvPr id="1984" name="Google Shape;1984;p45"/>
          <p:cNvSpPr txBox="1">
            <a:spLocks noGrp="1"/>
          </p:cNvSpPr>
          <p:nvPr>
            <p:ph type="subTitle" idx="1"/>
          </p:nvPr>
        </p:nvSpPr>
        <p:spPr>
          <a:xfrm>
            <a:off x="764542" y="2514664"/>
            <a:ext cx="4308478" cy="2127673"/>
          </a:xfrm>
          <a:prstGeom prst="rect">
            <a:avLst/>
          </a:prstGeom>
        </p:spPr>
        <p:txBody>
          <a:bodyPr spcFirstLastPara="1" wrap="square" lIns="121900" tIns="121900" rIns="121900" bIns="121900" anchor="t" anchorCtr="0">
            <a:noAutofit/>
          </a:bodyPr>
          <a:lstStyle/>
          <a:p>
            <a:pPr marL="285750" indent="-285750">
              <a:buClr>
                <a:srgbClr val="0E2134"/>
              </a:buClr>
              <a:buSzPts val="1100"/>
              <a:buFont typeface="Arial" panose="020B0604020202020204" pitchFamily="34" charset="0"/>
              <a:buChar char="•"/>
            </a:pPr>
            <a:r>
              <a:rPr lang="" altLang="en-GB" b="1" dirty="0">
                <a:solidFill>
                  <a:srgbClr val="002060"/>
                </a:solidFill>
              </a:rPr>
              <a:t>Жауапкершіліктен қашу</a:t>
            </a:r>
          </a:p>
          <a:p>
            <a:pPr marL="285750" indent="-285750">
              <a:buClr>
                <a:srgbClr val="0E2134"/>
              </a:buClr>
              <a:buSzPts val="1100"/>
              <a:buFont typeface="Arial" panose="020B0604020202020204" pitchFamily="34" charset="0"/>
              <a:buChar char="•"/>
            </a:pPr>
            <a:r>
              <a:rPr lang="" altLang="en-GB" b="1" dirty="0">
                <a:solidFill>
                  <a:srgbClr val="002060"/>
                </a:solidFill>
              </a:rPr>
              <a:t>Эгоиc</a:t>
            </a:r>
            <a:r>
              <a:rPr lang="kk-KZ" altLang="en-GB" b="1" dirty="0">
                <a:solidFill>
                  <a:srgbClr val="002060"/>
                </a:solidFill>
              </a:rPr>
              <a:t>тік гедонизм</a:t>
            </a:r>
            <a:endParaRPr lang="" altLang="en-GB" b="1" dirty="0">
              <a:solidFill>
                <a:srgbClr val="002060"/>
              </a:solidFill>
            </a:endParaRPr>
          </a:p>
          <a:p>
            <a:pPr marL="285750" indent="-285750">
              <a:buClr>
                <a:srgbClr val="0E2134"/>
              </a:buClr>
              <a:buSzPts val="1100"/>
              <a:buFont typeface="Arial" panose="020B0604020202020204" pitchFamily="34" charset="0"/>
              <a:buChar char="•"/>
            </a:pPr>
            <a:r>
              <a:rPr lang="" altLang="en-GB" b="1" dirty="0">
                <a:solidFill>
                  <a:srgbClr val="002060"/>
                </a:solidFill>
              </a:rPr>
              <a:t>Социалды-моралды жауапкершілік сезбеу</a:t>
            </a:r>
          </a:p>
        </p:txBody>
      </p:sp>
      <p:grpSp>
        <p:nvGrpSpPr>
          <p:cNvPr id="1985" name="Google Shape;1985;p45"/>
          <p:cNvGrpSpPr/>
          <p:nvPr/>
        </p:nvGrpSpPr>
        <p:grpSpPr>
          <a:xfrm rot="756199">
            <a:off x="10808680" y="2312461"/>
            <a:ext cx="669861" cy="564367"/>
            <a:chOff x="2681574" y="1237063"/>
            <a:chExt cx="340338" cy="314998"/>
          </a:xfrm>
        </p:grpSpPr>
        <p:sp>
          <p:nvSpPr>
            <p:cNvPr id="1986" name="Google Shape;1986;p45"/>
            <p:cNvSpPr/>
            <p:nvPr/>
          </p:nvSpPr>
          <p:spPr>
            <a:xfrm>
              <a:off x="2681574" y="1237063"/>
              <a:ext cx="340338" cy="314998"/>
            </a:xfrm>
            <a:custGeom>
              <a:avLst/>
              <a:gdLst/>
              <a:ahLst/>
              <a:cxnLst/>
              <a:rect l="l" t="t" r="r" b="b"/>
              <a:pathLst>
                <a:path w="9227" h="8540" extrusionOk="0">
                  <a:moveTo>
                    <a:pt x="6425" y="0"/>
                  </a:moveTo>
                  <a:cubicBezTo>
                    <a:pt x="6425" y="0"/>
                    <a:pt x="6228" y="2011"/>
                    <a:pt x="3964" y="2884"/>
                  </a:cubicBezTo>
                  <a:cubicBezTo>
                    <a:pt x="2562" y="3427"/>
                    <a:pt x="1" y="4855"/>
                    <a:pt x="254" y="5974"/>
                  </a:cubicBezTo>
                  <a:lnTo>
                    <a:pt x="2369" y="8540"/>
                  </a:lnTo>
                  <a:cubicBezTo>
                    <a:pt x="2369" y="8540"/>
                    <a:pt x="3746" y="7084"/>
                    <a:pt x="5677" y="6442"/>
                  </a:cubicBezTo>
                  <a:cubicBezTo>
                    <a:pt x="7574" y="5813"/>
                    <a:pt x="9226" y="3160"/>
                    <a:pt x="9226" y="3160"/>
                  </a:cubicBezTo>
                  <a:lnTo>
                    <a:pt x="6425" y="0"/>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7" name="Google Shape;1987;p45"/>
            <p:cNvSpPr/>
            <p:nvPr/>
          </p:nvSpPr>
          <p:spPr>
            <a:xfrm>
              <a:off x="2798758" y="1347238"/>
              <a:ext cx="136733" cy="114897"/>
            </a:xfrm>
            <a:custGeom>
              <a:avLst/>
              <a:gdLst/>
              <a:ahLst/>
              <a:cxnLst/>
              <a:rect l="l" t="t" r="r" b="b"/>
              <a:pathLst>
                <a:path w="3707" h="3115" extrusionOk="0">
                  <a:moveTo>
                    <a:pt x="2035" y="1"/>
                  </a:moveTo>
                  <a:cubicBezTo>
                    <a:pt x="1894" y="1"/>
                    <a:pt x="1751" y="21"/>
                    <a:pt x="1608" y="63"/>
                  </a:cubicBezTo>
                  <a:cubicBezTo>
                    <a:pt x="813" y="299"/>
                    <a:pt x="1" y="1239"/>
                    <a:pt x="232" y="2035"/>
                  </a:cubicBezTo>
                  <a:cubicBezTo>
                    <a:pt x="409" y="2631"/>
                    <a:pt x="1028" y="3114"/>
                    <a:pt x="1736" y="3114"/>
                  </a:cubicBezTo>
                  <a:cubicBezTo>
                    <a:pt x="1972" y="3114"/>
                    <a:pt x="2218" y="3061"/>
                    <a:pt x="2461" y="2939"/>
                  </a:cubicBezTo>
                  <a:cubicBezTo>
                    <a:pt x="3200" y="2568"/>
                    <a:pt x="3706" y="1868"/>
                    <a:pt x="3470" y="1077"/>
                  </a:cubicBezTo>
                  <a:cubicBezTo>
                    <a:pt x="3276" y="424"/>
                    <a:pt x="2682" y="1"/>
                    <a:pt x="2035"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8" name="Google Shape;1988;p45"/>
            <p:cNvSpPr/>
            <p:nvPr/>
          </p:nvSpPr>
          <p:spPr>
            <a:xfrm>
              <a:off x="2831807" y="1370734"/>
              <a:ext cx="68385" cy="74950"/>
            </a:xfrm>
            <a:custGeom>
              <a:avLst/>
              <a:gdLst/>
              <a:ahLst/>
              <a:cxnLst/>
              <a:rect l="l" t="t" r="r" b="b"/>
              <a:pathLst>
                <a:path w="1854" h="2032" extrusionOk="0">
                  <a:moveTo>
                    <a:pt x="529" y="422"/>
                  </a:moveTo>
                  <a:cubicBezTo>
                    <a:pt x="613" y="541"/>
                    <a:pt x="712" y="676"/>
                    <a:pt x="827" y="825"/>
                  </a:cubicBezTo>
                  <a:cubicBezTo>
                    <a:pt x="796" y="842"/>
                    <a:pt x="770" y="856"/>
                    <a:pt x="744" y="873"/>
                  </a:cubicBezTo>
                  <a:cubicBezTo>
                    <a:pt x="630" y="737"/>
                    <a:pt x="525" y="615"/>
                    <a:pt x="433" y="523"/>
                  </a:cubicBezTo>
                  <a:cubicBezTo>
                    <a:pt x="442" y="515"/>
                    <a:pt x="446" y="501"/>
                    <a:pt x="450" y="493"/>
                  </a:cubicBezTo>
                  <a:cubicBezTo>
                    <a:pt x="476" y="467"/>
                    <a:pt x="503" y="445"/>
                    <a:pt x="529" y="422"/>
                  </a:cubicBezTo>
                  <a:close/>
                  <a:moveTo>
                    <a:pt x="363" y="642"/>
                  </a:moveTo>
                  <a:cubicBezTo>
                    <a:pt x="424" y="733"/>
                    <a:pt x="503" y="838"/>
                    <a:pt x="587" y="952"/>
                  </a:cubicBezTo>
                  <a:cubicBezTo>
                    <a:pt x="569" y="956"/>
                    <a:pt x="547" y="969"/>
                    <a:pt x="534" y="973"/>
                  </a:cubicBezTo>
                  <a:cubicBezTo>
                    <a:pt x="512" y="978"/>
                    <a:pt x="494" y="978"/>
                    <a:pt x="476" y="978"/>
                  </a:cubicBezTo>
                  <a:cubicBezTo>
                    <a:pt x="460" y="978"/>
                    <a:pt x="446" y="973"/>
                    <a:pt x="433" y="969"/>
                  </a:cubicBezTo>
                  <a:cubicBezTo>
                    <a:pt x="407" y="961"/>
                    <a:pt x="377" y="939"/>
                    <a:pt x="359" y="908"/>
                  </a:cubicBezTo>
                  <a:cubicBezTo>
                    <a:pt x="315" y="851"/>
                    <a:pt x="302" y="785"/>
                    <a:pt x="329" y="707"/>
                  </a:cubicBezTo>
                  <a:cubicBezTo>
                    <a:pt x="333" y="685"/>
                    <a:pt x="355" y="664"/>
                    <a:pt x="363" y="642"/>
                  </a:cubicBezTo>
                  <a:close/>
                  <a:moveTo>
                    <a:pt x="1286" y="1027"/>
                  </a:moveTo>
                  <a:cubicBezTo>
                    <a:pt x="1295" y="1027"/>
                    <a:pt x="1303" y="1028"/>
                    <a:pt x="1311" y="1031"/>
                  </a:cubicBezTo>
                  <a:cubicBezTo>
                    <a:pt x="1382" y="1039"/>
                    <a:pt x="1456" y="1100"/>
                    <a:pt x="1482" y="1170"/>
                  </a:cubicBezTo>
                  <a:cubicBezTo>
                    <a:pt x="1513" y="1227"/>
                    <a:pt x="1509" y="1310"/>
                    <a:pt x="1486" y="1384"/>
                  </a:cubicBezTo>
                  <a:cubicBezTo>
                    <a:pt x="1408" y="1279"/>
                    <a:pt x="1321" y="1162"/>
                    <a:pt x="1224" y="1035"/>
                  </a:cubicBezTo>
                  <a:cubicBezTo>
                    <a:pt x="1245" y="1032"/>
                    <a:pt x="1266" y="1027"/>
                    <a:pt x="1286" y="1027"/>
                  </a:cubicBezTo>
                  <a:close/>
                  <a:moveTo>
                    <a:pt x="1053" y="1104"/>
                  </a:moveTo>
                  <a:cubicBezTo>
                    <a:pt x="1180" y="1262"/>
                    <a:pt x="1303" y="1406"/>
                    <a:pt x="1408" y="1524"/>
                  </a:cubicBezTo>
                  <a:cubicBezTo>
                    <a:pt x="1386" y="1555"/>
                    <a:pt x="1373" y="1594"/>
                    <a:pt x="1347" y="1620"/>
                  </a:cubicBezTo>
                  <a:cubicBezTo>
                    <a:pt x="1342" y="1624"/>
                    <a:pt x="1338" y="1629"/>
                    <a:pt x="1333" y="1638"/>
                  </a:cubicBezTo>
                  <a:cubicBezTo>
                    <a:pt x="1233" y="1498"/>
                    <a:pt x="1111" y="1332"/>
                    <a:pt x="970" y="1152"/>
                  </a:cubicBezTo>
                  <a:cubicBezTo>
                    <a:pt x="992" y="1140"/>
                    <a:pt x="1015" y="1126"/>
                    <a:pt x="1037" y="1114"/>
                  </a:cubicBezTo>
                  <a:cubicBezTo>
                    <a:pt x="1041" y="1109"/>
                    <a:pt x="1045" y="1109"/>
                    <a:pt x="1053" y="1104"/>
                  </a:cubicBezTo>
                  <a:close/>
                  <a:moveTo>
                    <a:pt x="290" y="1"/>
                  </a:moveTo>
                  <a:cubicBezTo>
                    <a:pt x="288" y="1"/>
                    <a:pt x="286" y="1"/>
                    <a:pt x="285" y="3"/>
                  </a:cubicBezTo>
                  <a:cubicBezTo>
                    <a:pt x="267" y="12"/>
                    <a:pt x="315" y="104"/>
                    <a:pt x="403" y="235"/>
                  </a:cubicBezTo>
                  <a:cubicBezTo>
                    <a:pt x="363" y="261"/>
                    <a:pt x="324" y="275"/>
                    <a:pt x="280" y="305"/>
                  </a:cubicBezTo>
                  <a:cubicBezTo>
                    <a:pt x="272" y="313"/>
                    <a:pt x="258" y="327"/>
                    <a:pt x="250" y="340"/>
                  </a:cubicBezTo>
                  <a:cubicBezTo>
                    <a:pt x="217" y="311"/>
                    <a:pt x="194" y="294"/>
                    <a:pt x="179" y="294"/>
                  </a:cubicBezTo>
                  <a:cubicBezTo>
                    <a:pt x="176" y="294"/>
                    <a:pt x="173" y="295"/>
                    <a:pt x="171" y="297"/>
                  </a:cubicBezTo>
                  <a:cubicBezTo>
                    <a:pt x="162" y="305"/>
                    <a:pt x="175" y="335"/>
                    <a:pt x="202" y="388"/>
                  </a:cubicBezTo>
                  <a:cubicBezTo>
                    <a:pt x="145" y="445"/>
                    <a:pt x="88" y="511"/>
                    <a:pt x="49" y="602"/>
                  </a:cubicBezTo>
                  <a:cubicBezTo>
                    <a:pt x="22" y="672"/>
                    <a:pt x="0" y="747"/>
                    <a:pt x="4" y="838"/>
                  </a:cubicBezTo>
                  <a:cubicBezTo>
                    <a:pt x="10" y="926"/>
                    <a:pt x="36" y="1013"/>
                    <a:pt x="79" y="1092"/>
                  </a:cubicBezTo>
                  <a:cubicBezTo>
                    <a:pt x="131" y="1166"/>
                    <a:pt x="202" y="1235"/>
                    <a:pt x="298" y="1279"/>
                  </a:cubicBezTo>
                  <a:cubicBezTo>
                    <a:pt x="341" y="1301"/>
                    <a:pt x="394" y="1314"/>
                    <a:pt x="446" y="1323"/>
                  </a:cubicBezTo>
                  <a:cubicBezTo>
                    <a:pt x="466" y="1325"/>
                    <a:pt x="487" y="1326"/>
                    <a:pt x="508" y="1326"/>
                  </a:cubicBezTo>
                  <a:cubicBezTo>
                    <a:pt x="537" y="1326"/>
                    <a:pt x="567" y="1324"/>
                    <a:pt x="595" y="1319"/>
                  </a:cubicBezTo>
                  <a:cubicBezTo>
                    <a:pt x="678" y="1301"/>
                    <a:pt x="748" y="1271"/>
                    <a:pt x="809" y="1241"/>
                  </a:cubicBezTo>
                  <a:cubicBezTo>
                    <a:pt x="962" y="1428"/>
                    <a:pt x="1106" y="1598"/>
                    <a:pt x="1228" y="1729"/>
                  </a:cubicBezTo>
                  <a:cubicBezTo>
                    <a:pt x="1150" y="1791"/>
                    <a:pt x="1075" y="1848"/>
                    <a:pt x="1023" y="1887"/>
                  </a:cubicBezTo>
                  <a:cubicBezTo>
                    <a:pt x="932" y="1949"/>
                    <a:pt x="883" y="1987"/>
                    <a:pt x="892" y="2009"/>
                  </a:cubicBezTo>
                  <a:cubicBezTo>
                    <a:pt x="897" y="2024"/>
                    <a:pt x="918" y="2031"/>
                    <a:pt x="954" y="2031"/>
                  </a:cubicBezTo>
                  <a:cubicBezTo>
                    <a:pt x="984" y="2031"/>
                    <a:pt x="1025" y="2026"/>
                    <a:pt x="1075" y="2014"/>
                  </a:cubicBezTo>
                  <a:cubicBezTo>
                    <a:pt x="1154" y="1996"/>
                    <a:pt x="1263" y="1953"/>
                    <a:pt x="1377" y="1891"/>
                  </a:cubicBezTo>
                  <a:cubicBezTo>
                    <a:pt x="1461" y="1972"/>
                    <a:pt x="1516" y="2015"/>
                    <a:pt x="1538" y="2015"/>
                  </a:cubicBezTo>
                  <a:cubicBezTo>
                    <a:pt x="1540" y="2015"/>
                    <a:pt x="1542" y="2014"/>
                    <a:pt x="1543" y="2014"/>
                  </a:cubicBezTo>
                  <a:cubicBezTo>
                    <a:pt x="1557" y="2001"/>
                    <a:pt x="1525" y="1939"/>
                    <a:pt x="1464" y="1838"/>
                  </a:cubicBezTo>
                  <a:cubicBezTo>
                    <a:pt x="1486" y="1826"/>
                    <a:pt x="1499" y="1822"/>
                    <a:pt x="1521" y="1808"/>
                  </a:cubicBezTo>
                  <a:cubicBezTo>
                    <a:pt x="1547" y="1786"/>
                    <a:pt x="1569" y="1756"/>
                    <a:pt x="1596" y="1729"/>
                  </a:cubicBezTo>
                  <a:cubicBezTo>
                    <a:pt x="1695" y="1833"/>
                    <a:pt x="1762" y="1893"/>
                    <a:pt x="1786" y="1893"/>
                  </a:cubicBezTo>
                  <a:cubicBezTo>
                    <a:pt x="1789" y="1893"/>
                    <a:pt x="1791" y="1892"/>
                    <a:pt x="1793" y="1891"/>
                  </a:cubicBezTo>
                  <a:cubicBezTo>
                    <a:pt x="1810" y="1878"/>
                    <a:pt x="1761" y="1786"/>
                    <a:pt x="1670" y="1646"/>
                  </a:cubicBezTo>
                  <a:cubicBezTo>
                    <a:pt x="1700" y="1608"/>
                    <a:pt x="1727" y="1568"/>
                    <a:pt x="1753" y="1520"/>
                  </a:cubicBezTo>
                  <a:cubicBezTo>
                    <a:pt x="1814" y="1398"/>
                    <a:pt x="1854" y="1231"/>
                    <a:pt x="1793" y="1052"/>
                  </a:cubicBezTo>
                  <a:cubicBezTo>
                    <a:pt x="1731" y="882"/>
                    <a:pt x="1587" y="737"/>
                    <a:pt x="1390" y="690"/>
                  </a:cubicBezTo>
                  <a:cubicBezTo>
                    <a:pt x="1338" y="676"/>
                    <a:pt x="1285" y="672"/>
                    <a:pt x="1237" y="672"/>
                  </a:cubicBezTo>
                  <a:cubicBezTo>
                    <a:pt x="1184" y="676"/>
                    <a:pt x="1137" y="685"/>
                    <a:pt x="1093" y="698"/>
                  </a:cubicBezTo>
                  <a:cubicBezTo>
                    <a:pt x="1053" y="711"/>
                    <a:pt x="1023" y="729"/>
                    <a:pt x="988" y="747"/>
                  </a:cubicBezTo>
                  <a:cubicBezTo>
                    <a:pt x="861" y="589"/>
                    <a:pt x="739" y="449"/>
                    <a:pt x="639" y="331"/>
                  </a:cubicBezTo>
                  <a:cubicBezTo>
                    <a:pt x="691" y="291"/>
                    <a:pt x="739" y="257"/>
                    <a:pt x="783" y="231"/>
                  </a:cubicBezTo>
                  <a:cubicBezTo>
                    <a:pt x="870" y="166"/>
                    <a:pt x="914" y="121"/>
                    <a:pt x="905" y="99"/>
                  </a:cubicBezTo>
                  <a:cubicBezTo>
                    <a:pt x="901" y="88"/>
                    <a:pt x="883" y="83"/>
                    <a:pt x="853" y="83"/>
                  </a:cubicBezTo>
                  <a:cubicBezTo>
                    <a:pt x="823" y="83"/>
                    <a:pt x="781" y="88"/>
                    <a:pt x="726" y="99"/>
                  </a:cubicBezTo>
                  <a:cubicBezTo>
                    <a:pt x="669" y="113"/>
                    <a:pt x="603" y="134"/>
                    <a:pt x="529" y="166"/>
                  </a:cubicBezTo>
                  <a:cubicBezTo>
                    <a:pt x="521" y="170"/>
                    <a:pt x="508" y="178"/>
                    <a:pt x="498" y="182"/>
                  </a:cubicBezTo>
                  <a:cubicBezTo>
                    <a:pt x="392" y="72"/>
                    <a:pt x="314" y="1"/>
                    <a:pt x="290" y="1"/>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9" name="Google Shape;1989;p45"/>
            <p:cNvSpPr/>
            <p:nvPr/>
          </p:nvSpPr>
          <p:spPr>
            <a:xfrm>
              <a:off x="2700128" y="1258825"/>
              <a:ext cx="302900" cy="276785"/>
            </a:xfrm>
            <a:custGeom>
              <a:avLst/>
              <a:gdLst/>
              <a:ahLst/>
              <a:cxnLst/>
              <a:rect l="l" t="t" r="r" b="b"/>
              <a:pathLst>
                <a:path w="8212" h="7504" extrusionOk="0">
                  <a:moveTo>
                    <a:pt x="6123" y="179"/>
                  </a:moveTo>
                  <a:lnTo>
                    <a:pt x="8090" y="2504"/>
                  </a:lnTo>
                  <a:cubicBezTo>
                    <a:pt x="7251" y="4309"/>
                    <a:pt x="5573" y="5340"/>
                    <a:pt x="4379" y="5673"/>
                  </a:cubicBezTo>
                  <a:cubicBezTo>
                    <a:pt x="3318" y="5974"/>
                    <a:pt x="2159" y="7106"/>
                    <a:pt x="1923" y="7347"/>
                  </a:cubicBezTo>
                  <a:lnTo>
                    <a:pt x="123" y="5144"/>
                  </a:lnTo>
                  <a:cubicBezTo>
                    <a:pt x="660" y="3859"/>
                    <a:pt x="2636" y="3046"/>
                    <a:pt x="3942" y="2508"/>
                  </a:cubicBezTo>
                  <a:cubicBezTo>
                    <a:pt x="4173" y="2413"/>
                    <a:pt x="4393" y="2321"/>
                    <a:pt x="4580" y="2238"/>
                  </a:cubicBezTo>
                  <a:cubicBezTo>
                    <a:pt x="4803" y="2141"/>
                    <a:pt x="4996" y="2014"/>
                    <a:pt x="5157" y="1875"/>
                  </a:cubicBezTo>
                  <a:cubicBezTo>
                    <a:pt x="5742" y="1377"/>
                    <a:pt x="5983" y="709"/>
                    <a:pt x="6053" y="477"/>
                  </a:cubicBezTo>
                  <a:cubicBezTo>
                    <a:pt x="6065" y="437"/>
                    <a:pt x="6105" y="302"/>
                    <a:pt x="6123" y="179"/>
                  </a:cubicBezTo>
                  <a:close/>
                  <a:moveTo>
                    <a:pt x="6105" y="1"/>
                  </a:moveTo>
                  <a:lnTo>
                    <a:pt x="6018" y="57"/>
                  </a:lnTo>
                  <a:cubicBezTo>
                    <a:pt x="6061" y="175"/>
                    <a:pt x="5769" y="1595"/>
                    <a:pt x="4536" y="2141"/>
                  </a:cubicBezTo>
                  <a:cubicBezTo>
                    <a:pt x="4353" y="2224"/>
                    <a:pt x="4135" y="2316"/>
                    <a:pt x="3903" y="2408"/>
                  </a:cubicBezTo>
                  <a:cubicBezTo>
                    <a:pt x="2977" y="2793"/>
                    <a:pt x="1718" y="3309"/>
                    <a:pt x="857" y="4043"/>
                  </a:cubicBezTo>
                  <a:cubicBezTo>
                    <a:pt x="476" y="4362"/>
                    <a:pt x="175" y="4725"/>
                    <a:pt x="14" y="5135"/>
                  </a:cubicBezTo>
                  <a:lnTo>
                    <a:pt x="0" y="5166"/>
                  </a:lnTo>
                  <a:lnTo>
                    <a:pt x="1914" y="7504"/>
                  </a:lnTo>
                  <a:lnTo>
                    <a:pt x="1958" y="7460"/>
                  </a:lnTo>
                  <a:cubicBezTo>
                    <a:pt x="1971" y="7447"/>
                    <a:pt x="3273" y="6096"/>
                    <a:pt x="4409" y="5778"/>
                  </a:cubicBezTo>
                  <a:cubicBezTo>
                    <a:pt x="5629" y="5432"/>
                    <a:pt x="7350" y="4374"/>
                    <a:pt x="8199" y="2518"/>
                  </a:cubicBezTo>
                  <a:lnTo>
                    <a:pt x="8211" y="2486"/>
                  </a:lnTo>
                  <a:lnTo>
                    <a:pt x="6105" y="1"/>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1990" name="Google Shape;1990;p45"/>
          <p:cNvGrpSpPr/>
          <p:nvPr/>
        </p:nvGrpSpPr>
        <p:grpSpPr>
          <a:xfrm>
            <a:off x="8630002" y="1708638"/>
            <a:ext cx="1333847" cy="1177644"/>
            <a:chOff x="6472501" y="1326053"/>
            <a:chExt cx="1000385" cy="883233"/>
          </a:xfrm>
        </p:grpSpPr>
        <p:sp>
          <p:nvSpPr>
            <p:cNvPr id="1991" name="Google Shape;1991;p45"/>
            <p:cNvSpPr/>
            <p:nvPr/>
          </p:nvSpPr>
          <p:spPr>
            <a:xfrm>
              <a:off x="6472501" y="1326053"/>
              <a:ext cx="1000385" cy="883233"/>
            </a:xfrm>
            <a:custGeom>
              <a:avLst/>
              <a:gdLst/>
              <a:ahLst/>
              <a:cxnLst/>
              <a:rect l="l" t="t" r="r" b="b"/>
              <a:pathLst>
                <a:path w="22535" h="19896" extrusionOk="0">
                  <a:moveTo>
                    <a:pt x="11255" y="0"/>
                  </a:moveTo>
                  <a:cubicBezTo>
                    <a:pt x="8227" y="0"/>
                    <a:pt x="5239" y="1376"/>
                    <a:pt x="3289" y="3985"/>
                  </a:cubicBezTo>
                  <a:cubicBezTo>
                    <a:pt x="1" y="8378"/>
                    <a:pt x="913" y="14612"/>
                    <a:pt x="5316" y="17907"/>
                  </a:cubicBezTo>
                  <a:cubicBezTo>
                    <a:pt x="7110" y="19248"/>
                    <a:pt x="9206" y="19895"/>
                    <a:pt x="11284" y="19895"/>
                  </a:cubicBezTo>
                  <a:cubicBezTo>
                    <a:pt x="14312" y="19895"/>
                    <a:pt x="17299" y="18520"/>
                    <a:pt x="19247" y="15912"/>
                  </a:cubicBezTo>
                  <a:cubicBezTo>
                    <a:pt x="22535" y="11515"/>
                    <a:pt x="21627" y="5281"/>
                    <a:pt x="17219" y="1986"/>
                  </a:cubicBezTo>
                  <a:cubicBezTo>
                    <a:pt x="15426" y="647"/>
                    <a:pt x="13331" y="0"/>
                    <a:pt x="11255" y="0"/>
                  </a:cubicBez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2" name="Google Shape;1992;p45"/>
            <p:cNvSpPr/>
            <p:nvPr/>
          </p:nvSpPr>
          <p:spPr>
            <a:xfrm>
              <a:off x="6591559" y="1431083"/>
              <a:ext cx="762308" cy="673123"/>
            </a:xfrm>
            <a:custGeom>
              <a:avLst/>
              <a:gdLst/>
              <a:ahLst/>
              <a:cxnLst/>
              <a:rect l="l" t="t" r="r" b="b"/>
              <a:pathLst>
                <a:path w="17172" h="15163" extrusionOk="0">
                  <a:moveTo>
                    <a:pt x="8574" y="0"/>
                  </a:moveTo>
                  <a:cubicBezTo>
                    <a:pt x="6268" y="0"/>
                    <a:pt x="3991" y="1048"/>
                    <a:pt x="2505" y="3036"/>
                  </a:cubicBezTo>
                  <a:cubicBezTo>
                    <a:pt x="0" y="6385"/>
                    <a:pt x="693" y="11138"/>
                    <a:pt x="4052" y="13646"/>
                  </a:cubicBezTo>
                  <a:cubicBezTo>
                    <a:pt x="5418" y="14669"/>
                    <a:pt x="7014" y="15162"/>
                    <a:pt x="8596" y="15162"/>
                  </a:cubicBezTo>
                  <a:cubicBezTo>
                    <a:pt x="10903" y="15162"/>
                    <a:pt x="13180" y="14113"/>
                    <a:pt x="14666" y="12124"/>
                  </a:cubicBezTo>
                  <a:cubicBezTo>
                    <a:pt x="17171" y="8776"/>
                    <a:pt x="16479" y="4023"/>
                    <a:pt x="13119" y="1515"/>
                  </a:cubicBezTo>
                  <a:cubicBezTo>
                    <a:pt x="11753" y="494"/>
                    <a:pt x="10157" y="0"/>
                    <a:pt x="8574" y="0"/>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3" name="Google Shape;1993;p45"/>
            <p:cNvSpPr/>
            <p:nvPr/>
          </p:nvSpPr>
          <p:spPr>
            <a:xfrm>
              <a:off x="6695435" y="1419230"/>
              <a:ext cx="625446" cy="541722"/>
            </a:xfrm>
            <a:custGeom>
              <a:avLst/>
              <a:gdLst/>
              <a:ahLst/>
              <a:cxnLst/>
              <a:rect l="l" t="t" r="r" b="b"/>
              <a:pathLst>
                <a:path w="14089" h="12203" extrusionOk="0">
                  <a:moveTo>
                    <a:pt x="6307" y="1"/>
                  </a:moveTo>
                  <a:cubicBezTo>
                    <a:pt x="6282" y="1"/>
                    <a:pt x="6257" y="1"/>
                    <a:pt x="6231" y="1"/>
                  </a:cubicBezTo>
                  <a:cubicBezTo>
                    <a:pt x="5492" y="8"/>
                    <a:pt x="4795" y="127"/>
                    <a:pt x="4167" y="306"/>
                  </a:cubicBezTo>
                  <a:cubicBezTo>
                    <a:pt x="3539" y="490"/>
                    <a:pt x="2983" y="737"/>
                    <a:pt x="2502" y="1013"/>
                  </a:cubicBezTo>
                  <a:cubicBezTo>
                    <a:pt x="1540" y="1566"/>
                    <a:pt x="909" y="2216"/>
                    <a:pt x="528" y="2690"/>
                  </a:cubicBezTo>
                  <a:cubicBezTo>
                    <a:pt x="147" y="3170"/>
                    <a:pt x="1" y="3480"/>
                    <a:pt x="29" y="3497"/>
                  </a:cubicBezTo>
                  <a:cubicBezTo>
                    <a:pt x="31" y="3498"/>
                    <a:pt x="33" y="3499"/>
                    <a:pt x="35" y="3499"/>
                  </a:cubicBezTo>
                  <a:cubicBezTo>
                    <a:pt x="85" y="3499"/>
                    <a:pt x="292" y="3245"/>
                    <a:pt x="693" y="2844"/>
                  </a:cubicBezTo>
                  <a:cubicBezTo>
                    <a:pt x="1116" y="2428"/>
                    <a:pt x="1767" y="1853"/>
                    <a:pt x="2700" y="1376"/>
                  </a:cubicBezTo>
                  <a:cubicBezTo>
                    <a:pt x="3166" y="1136"/>
                    <a:pt x="3701" y="924"/>
                    <a:pt x="4297" y="770"/>
                  </a:cubicBezTo>
                  <a:cubicBezTo>
                    <a:pt x="4863" y="630"/>
                    <a:pt x="5480" y="539"/>
                    <a:pt x="6128" y="539"/>
                  </a:cubicBezTo>
                  <a:cubicBezTo>
                    <a:pt x="6162" y="539"/>
                    <a:pt x="6197" y="539"/>
                    <a:pt x="6231" y="540"/>
                  </a:cubicBezTo>
                  <a:cubicBezTo>
                    <a:pt x="6576" y="543"/>
                    <a:pt x="6928" y="565"/>
                    <a:pt x="7283" y="622"/>
                  </a:cubicBezTo>
                  <a:cubicBezTo>
                    <a:pt x="7638" y="680"/>
                    <a:pt x="7997" y="755"/>
                    <a:pt x="8357" y="869"/>
                  </a:cubicBezTo>
                  <a:cubicBezTo>
                    <a:pt x="8712" y="981"/>
                    <a:pt x="9067" y="1114"/>
                    <a:pt x="9412" y="1286"/>
                  </a:cubicBezTo>
                  <a:cubicBezTo>
                    <a:pt x="9760" y="1459"/>
                    <a:pt x="10097" y="1656"/>
                    <a:pt x="10424" y="1882"/>
                  </a:cubicBezTo>
                  <a:cubicBezTo>
                    <a:pt x="10747" y="2112"/>
                    <a:pt x="11049" y="2360"/>
                    <a:pt x="11324" y="2625"/>
                  </a:cubicBezTo>
                  <a:cubicBezTo>
                    <a:pt x="11604" y="2890"/>
                    <a:pt x="11856" y="3182"/>
                    <a:pt x="12082" y="3475"/>
                  </a:cubicBezTo>
                  <a:cubicBezTo>
                    <a:pt x="12311" y="3773"/>
                    <a:pt x="12505" y="4083"/>
                    <a:pt x="12678" y="4398"/>
                  </a:cubicBezTo>
                  <a:cubicBezTo>
                    <a:pt x="12853" y="4714"/>
                    <a:pt x="12997" y="5034"/>
                    <a:pt x="13120" y="5357"/>
                  </a:cubicBezTo>
                  <a:cubicBezTo>
                    <a:pt x="13363" y="5999"/>
                    <a:pt x="13499" y="6645"/>
                    <a:pt x="13564" y="7255"/>
                  </a:cubicBezTo>
                  <a:cubicBezTo>
                    <a:pt x="13625" y="7865"/>
                    <a:pt x="13607" y="8443"/>
                    <a:pt x="13547" y="8960"/>
                  </a:cubicBezTo>
                  <a:cubicBezTo>
                    <a:pt x="13418" y="10005"/>
                    <a:pt x="13098" y="10812"/>
                    <a:pt x="12853" y="11351"/>
                  </a:cubicBezTo>
                  <a:cubicBezTo>
                    <a:pt x="12603" y="11889"/>
                    <a:pt x="12430" y="12176"/>
                    <a:pt x="12466" y="12202"/>
                  </a:cubicBezTo>
                  <a:cubicBezTo>
                    <a:pt x="12467" y="12202"/>
                    <a:pt x="12468" y="12202"/>
                    <a:pt x="12469" y="12202"/>
                  </a:cubicBezTo>
                  <a:cubicBezTo>
                    <a:pt x="12511" y="12202"/>
                    <a:pt x="12743" y="11961"/>
                    <a:pt x="13055" y="11455"/>
                  </a:cubicBezTo>
                  <a:cubicBezTo>
                    <a:pt x="13367" y="10934"/>
                    <a:pt x="13762" y="10116"/>
                    <a:pt x="13952" y="9025"/>
                  </a:cubicBezTo>
                  <a:cubicBezTo>
                    <a:pt x="14046" y="8479"/>
                    <a:pt x="14089" y="7869"/>
                    <a:pt x="14046" y="7216"/>
                  </a:cubicBezTo>
                  <a:cubicBezTo>
                    <a:pt x="13999" y="6566"/>
                    <a:pt x="13873" y="5870"/>
                    <a:pt x="13622" y="5173"/>
                  </a:cubicBezTo>
                  <a:cubicBezTo>
                    <a:pt x="13499" y="4829"/>
                    <a:pt x="13353" y="4477"/>
                    <a:pt x="13169" y="4136"/>
                  </a:cubicBezTo>
                  <a:cubicBezTo>
                    <a:pt x="12987" y="3795"/>
                    <a:pt x="12782" y="3458"/>
                    <a:pt x="12538" y="3135"/>
                  </a:cubicBezTo>
                  <a:cubicBezTo>
                    <a:pt x="12293" y="2815"/>
                    <a:pt x="12028" y="2499"/>
                    <a:pt x="11730" y="2212"/>
                  </a:cubicBezTo>
                  <a:cubicBezTo>
                    <a:pt x="11429" y="1921"/>
                    <a:pt x="11102" y="1652"/>
                    <a:pt x="10754" y="1404"/>
                  </a:cubicBezTo>
                  <a:cubicBezTo>
                    <a:pt x="10403" y="1164"/>
                    <a:pt x="10040" y="949"/>
                    <a:pt x="9663" y="766"/>
                  </a:cubicBezTo>
                  <a:cubicBezTo>
                    <a:pt x="9290" y="583"/>
                    <a:pt x="8905" y="443"/>
                    <a:pt x="8518" y="324"/>
                  </a:cubicBezTo>
                  <a:cubicBezTo>
                    <a:pt x="8134" y="206"/>
                    <a:pt x="7746" y="127"/>
                    <a:pt x="7362" y="73"/>
                  </a:cubicBezTo>
                  <a:cubicBezTo>
                    <a:pt x="7005" y="23"/>
                    <a:pt x="6653" y="1"/>
                    <a:pt x="6307" y="1"/>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4" name="Google Shape;1994;p45"/>
            <p:cNvSpPr/>
            <p:nvPr/>
          </p:nvSpPr>
          <p:spPr>
            <a:xfrm>
              <a:off x="6758560" y="1569362"/>
              <a:ext cx="413028" cy="429586"/>
            </a:xfrm>
            <a:custGeom>
              <a:avLst/>
              <a:gdLst/>
              <a:ahLst/>
              <a:cxnLst/>
              <a:rect l="l" t="t" r="r" b="b"/>
              <a:pathLst>
                <a:path w="9304" h="9677" extrusionOk="0">
                  <a:moveTo>
                    <a:pt x="5325" y="2199"/>
                  </a:moveTo>
                  <a:cubicBezTo>
                    <a:pt x="5490" y="2199"/>
                    <a:pt x="5679" y="2241"/>
                    <a:pt x="5893" y="2333"/>
                  </a:cubicBezTo>
                  <a:lnTo>
                    <a:pt x="4910" y="3690"/>
                  </a:lnTo>
                  <a:cubicBezTo>
                    <a:pt x="4587" y="3252"/>
                    <a:pt x="4429" y="2861"/>
                    <a:pt x="4673" y="2527"/>
                  </a:cubicBezTo>
                  <a:cubicBezTo>
                    <a:pt x="4819" y="2326"/>
                    <a:pt x="5035" y="2199"/>
                    <a:pt x="5325" y="2199"/>
                  </a:cubicBezTo>
                  <a:close/>
                  <a:moveTo>
                    <a:pt x="4673" y="6027"/>
                  </a:moveTo>
                  <a:cubicBezTo>
                    <a:pt x="4978" y="6468"/>
                    <a:pt x="5126" y="6849"/>
                    <a:pt x="4881" y="7186"/>
                  </a:cubicBezTo>
                  <a:cubicBezTo>
                    <a:pt x="4747" y="7373"/>
                    <a:pt x="4548" y="7482"/>
                    <a:pt x="4286" y="7482"/>
                  </a:cubicBezTo>
                  <a:cubicBezTo>
                    <a:pt x="4121" y="7482"/>
                    <a:pt x="3930" y="7438"/>
                    <a:pt x="3715" y="7344"/>
                  </a:cubicBezTo>
                  <a:lnTo>
                    <a:pt x="4673" y="6027"/>
                  </a:lnTo>
                  <a:close/>
                  <a:moveTo>
                    <a:pt x="7584" y="0"/>
                  </a:moveTo>
                  <a:lnTo>
                    <a:pt x="6816" y="1059"/>
                  </a:lnTo>
                  <a:cubicBezTo>
                    <a:pt x="6155" y="686"/>
                    <a:pt x="5538" y="519"/>
                    <a:pt x="4989" y="519"/>
                  </a:cubicBezTo>
                  <a:cubicBezTo>
                    <a:pt x="4180" y="519"/>
                    <a:pt x="3518" y="883"/>
                    <a:pt x="3080" y="1486"/>
                  </a:cubicBezTo>
                  <a:cubicBezTo>
                    <a:pt x="2089" y="2854"/>
                    <a:pt x="3015" y="4067"/>
                    <a:pt x="3890" y="5094"/>
                  </a:cubicBezTo>
                  <a:lnTo>
                    <a:pt x="2731" y="6691"/>
                  </a:lnTo>
                  <a:cubicBezTo>
                    <a:pt x="2093" y="6123"/>
                    <a:pt x="1594" y="5366"/>
                    <a:pt x="1371" y="4667"/>
                  </a:cubicBezTo>
                  <a:lnTo>
                    <a:pt x="0" y="5452"/>
                  </a:lnTo>
                  <a:cubicBezTo>
                    <a:pt x="226" y="6246"/>
                    <a:pt x="918" y="7200"/>
                    <a:pt x="1823" y="7944"/>
                  </a:cubicBezTo>
                  <a:lnTo>
                    <a:pt x="1069" y="8984"/>
                  </a:lnTo>
                  <a:lnTo>
                    <a:pt x="2024" y="9677"/>
                  </a:lnTo>
                  <a:lnTo>
                    <a:pt x="2800" y="8608"/>
                  </a:lnTo>
                  <a:cubicBezTo>
                    <a:pt x="3458" y="8973"/>
                    <a:pt x="4071" y="9136"/>
                    <a:pt x="4614" y="9136"/>
                  </a:cubicBezTo>
                  <a:cubicBezTo>
                    <a:pt x="5419" y="9136"/>
                    <a:pt x="6073" y="8778"/>
                    <a:pt x="6504" y="8187"/>
                  </a:cubicBezTo>
                  <a:cubicBezTo>
                    <a:pt x="7480" y="6838"/>
                    <a:pt x="6572" y="5639"/>
                    <a:pt x="5692" y="4620"/>
                  </a:cubicBezTo>
                  <a:lnTo>
                    <a:pt x="6870" y="2997"/>
                  </a:lnTo>
                  <a:cubicBezTo>
                    <a:pt x="7308" y="3399"/>
                    <a:pt x="7684" y="3923"/>
                    <a:pt x="7972" y="4556"/>
                  </a:cubicBezTo>
                  <a:lnTo>
                    <a:pt x="9304" y="3726"/>
                  </a:lnTo>
                  <a:cubicBezTo>
                    <a:pt x="9019" y="3008"/>
                    <a:pt x="8459" y="2311"/>
                    <a:pt x="7785" y="1734"/>
                  </a:cubicBezTo>
                  <a:lnTo>
                    <a:pt x="8539" y="693"/>
                  </a:lnTo>
                  <a:lnTo>
                    <a:pt x="7584"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1995" name="Google Shape;1995;p45"/>
          <p:cNvGrpSpPr/>
          <p:nvPr/>
        </p:nvGrpSpPr>
        <p:grpSpPr>
          <a:xfrm>
            <a:off x="8342167" y="1248352"/>
            <a:ext cx="728333" cy="670741"/>
            <a:chOff x="6256625" y="616414"/>
            <a:chExt cx="546250" cy="503056"/>
          </a:xfrm>
        </p:grpSpPr>
        <p:sp>
          <p:nvSpPr>
            <p:cNvPr id="1996" name="Google Shape;1996;p45"/>
            <p:cNvSpPr/>
            <p:nvPr/>
          </p:nvSpPr>
          <p:spPr>
            <a:xfrm>
              <a:off x="6256625" y="616414"/>
              <a:ext cx="546250" cy="503056"/>
            </a:xfrm>
            <a:custGeom>
              <a:avLst/>
              <a:gdLst/>
              <a:ahLst/>
              <a:cxnLst/>
              <a:rect l="l" t="t" r="r" b="b"/>
              <a:pathLst>
                <a:path w="12305" h="11332" extrusionOk="0">
                  <a:moveTo>
                    <a:pt x="6142" y="0"/>
                  </a:moveTo>
                  <a:cubicBezTo>
                    <a:pt x="3460" y="0"/>
                    <a:pt x="1077" y="1903"/>
                    <a:pt x="571" y="4630"/>
                  </a:cubicBezTo>
                  <a:cubicBezTo>
                    <a:pt x="1" y="7706"/>
                    <a:pt x="2035" y="10663"/>
                    <a:pt x="5119" y="11234"/>
                  </a:cubicBezTo>
                  <a:cubicBezTo>
                    <a:pt x="5471" y="11300"/>
                    <a:pt x="5822" y="11332"/>
                    <a:pt x="6167" y="11332"/>
                  </a:cubicBezTo>
                  <a:cubicBezTo>
                    <a:pt x="8847" y="11332"/>
                    <a:pt x="11228" y="9429"/>
                    <a:pt x="11733" y="6705"/>
                  </a:cubicBezTo>
                  <a:cubicBezTo>
                    <a:pt x="12305" y="3629"/>
                    <a:pt x="10269" y="671"/>
                    <a:pt x="7186" y="97"/>
                  </a:cubicBezTo>
                  <a:cubicBezTo>
                    <a:pt x="6835" y="32"/>
                    <a:pt x="6486" y="0"/>
                    <a:pt x="6142" y="0"/>
                  </a:cubicBez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7" name="Google Shape;1997;p45"/>
            <p:cNvSpPr/>
            <p:nvPr/>
          </p:nvSpPr>
          <p:spPr>
            <a:xfrm>
              <a:off x="6321659" y="676342"/>
              <a:ext cx="416224" cy="383285"/>
            </a:xfrm>
            <a:custGeom>
              <a:avLst/>
              <a:gdLst/>
              <a:ahLst/>
              <a:cxnLst/>
              <a:rect l="l" t="t" r="r" b="b"/>
              <a:pathLst>
                <a:path w="9376" h="8634" extrusionOk="0">
                  <a:moveTo>
                    <a:pt x="4678" y="0"/>
                  </a:moveTo>
                  <a:cubicBezTo>
                    <a:pt x="2635" y="0"/>
                    <a:pt x="819" y="1451"/>
                    <a:pt x="434" y="3528"/>
                  </a:cubicBezTo>
                  <a:cubicBezTo>
                    <a:pt x="0" y="5872"/>
                    <a:pt x="1551" y="8125"/>
                    <a:pt x="3898" y="8559"/>
                  </a:cubicBezTo>
                  <a:cubicBezTo>
                    <a:pt x="4167" y="8610"/>
                    <a:pt x="4434" y="8634"/>
                    <a:pt x="4698" y="8634"/>
                  </a:cubicBezTo>
                  <a:cubicBezTo>
                    <a:pt x="6741" y="8634"/>
                    <a:pt x="8556" y="7183"/>
                    <a:pt x="8941" y="5107"/>
                  </a:cubicBezTo>
                  <a:cubicBezTo>
                    <a:pt x="9375" y="2763"/>
                    <a:pt x="7825" y="509"/>
                    <a:pt x="5477" y="74"/>
                  </a:cubicBezTo>
                  <a:cubicBezTo>
                    <a:pt x="5209" y="24"/>
                    <a:pt x="4942" y="0"/>
                    <a:pt x="4678" y="0"/>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8" name="Google Shape;1998;p45"/>
            <p:cNvSpPr/>
            <p:nvPr/>
          </p:nvSpPr>
          <p:spPr>
            <a:xfrm>
              <a:off x="6339016" y="668929"/>
              <a:ext cx="386881" cy="228266"/>
            </a:xfrm>
            <a:custGeom>
              <a:avLst/>
              <a:gdLst/>
              <a:ahLst/>
              <a:cxnLst/>
              <a:rect l="l" t="t" r="r" b="b"/>
              <a:pathLst>
                <a:path w="8715" h="5142" extrusionOk="0">
                  <a:moveTo>
                    <a:pt x="4257" y="1"/>
                  </a:moveTo>
                  <a:cubicBezTo>
                    <a:pt x="4020" y="4"/>
                    <a:pt x="3787" y="26"/>
                    <a:pt x="3561" y="66"/>
                  </a:cubicBezTo>
                  <a:cubicBezTo>
                    <a:pt x="3335" y="102"/>
                    <a:pt x="3115" y="159"/>
                    <a:pt x="2908" y="227"/>
                  </a:cubicBezTo>
                  <a:cubicBezTo>
                    <a:pt x="2696" y="296"/>
                    <a:pt x="2498" y="382"/>
                    <a:pt x="2312" y="478"/>
                  </a:cubicBezTo>
                  <a:cubicBezTo>
                    <a:pt x="1935" y="665"/>
                    <a:pt x="1608" y="902"/>
                    <a:pt x="1332" y="1154"/>
                  </a:cubicBezTo>
                  <a:cubicBezTo>
                    <a:pt x="1059" y="1404"/>
                    <a:pt x="837" y="1674"/>
                    <a:pt x="660" y="1936"/>
                  </a:cubicBezTo>
                  <a:cubicBezTo>
                    <a:pt x="309" y="2459"/>
                    <a:pt x="148" y="2951"/>
                    <a:pt x="72" y="3289"/>
                  </a:cubicBezTo>
                  <a:cubicBezTo>
                    <a:pt x="0" y="3630"/>
                    <a:pt x="0" y="3824"/>
                    <a:pt x="22" y="3827"/>
                  </a:cubicBezTo>
                  <a:cubicBezTo>
                    <a:pt x="22" y="3827"/>
                    <a:pt x="22" y="3827"/>
                    <a:pt x="23" y="3827"/>
                  </a:cubicBezTo>
                  <a:cubicBezTo>
                    <a:pt x="48" y="3827"/>
                    <a:pt x="91" y="3641"/>
                    <a:pt x="198" y="3325"/>
                  </a:cubicBezTo>
                  <a:cubicBezTo>
                    <a:pt x="309" y="3006"/>
                    <a:pt x="496" y="2550"/>
                    <a:pt x="851" y="2068"/>
                  </a:cubicBezTo>
                  <a:cubicBezTo>
                    <a:pt x="1031" y="1828"/>
                    <a:pt x="1249" y="1584"/>
                    <a:pt x="1515" y="1358"/>
                  </a:cubicBezTo>
                  <a:cubicBezTo>
                    <a:pt x="1780" y="1132"/>
                    <a:pt x="2093" y="920"/>
                    <a:pt x="2448" y="751"/>
                  </a:cubicBezTo>
                  <a:cubicBezTo>
                    <a:pt x="2624" y="665"/>
                    <a:pt x="2810" y="590"/>
                    <a:pt x="3004" y="529"/>
                  </a:cubicBezTo>
                  <a:cubicBezTo>
                    <a:pt x="3201" y="468"/>
                    <a:pt x="3403" y="418"/>
                    <a:pt x="3615" y="385"/>
                  </a:cubicBezTo>
                  <a:cubicBezTo>
                    <a:pt x="3826" y="353"/>
                    <a:pt x="4041" y="332"/>
                    <a:pt x="4261" y="332"/>
                  </a:cubicBezTo>
                  <a:cubicBezTo>
                    <a:pt x="4480" y="332"/>
                    <a:pt x="4702" y="349"/>
                    <a:pt x="4929" y="382"/>
                  </a:cubicBezTo>
                  <a:cubicBezTo>
                    <a:pt x="5151" y="418"/>
                    <a:pt x="5366" y="468"/>
                    <a:pt x="5578" y="532"/>
                  </a:cubicBezTo>
                  <a:cubicBezTo>
                    <a:pt x="5786" y="600"/>
                    <a:pt x="5987" y="683"/>
                    <a:pt x="6178" y="780"/>
                  </a:cubicBezTo>
                  <a:cubicBezTo>
                    <a:pt x="6367" y="870"/>
                    <a:pt x="6547" y="981"/>
                    <a:pt x="6716" y="1099"/>
                  </a:cubicBezTo>
                  <a:cubicBezTo>
                    <a:pt x="6884" y="1215"/>
                    <a:pt x="7039" y="1344"/>
                    <a:pt x="7182" y="1477"/>
                  </a:cubicBezTo>
                  <a:cubicBezTo>
                    <a:pt x="7470" y="1745"/>
                    <a:pt x="7699" y="2040"/>
                    <a:pt x="7889" y="2335"/>
                  </a:cubicBezTo>
                  <a:cubicBezTo>
                    <a:pt x="8073" y="2632"/>
                    <a:pt x="8209" y="2930"/>
                    <a:pt x="8310" y="3213"/>
                  </a:cubicBezTo>
                  <a:cubicBezTo>
                    <a:pt x="8504" y="3777"/>
                    <a:pt x="8547" y="4273"/>
                    <a:pt x="8557" y="4606"/>
                  </a:cubicBezTo>
                  <a:cubicBezTo>
                    <a:pt x="8564" y="4947"/>
                    <a:pt x="8547" y="5138"/>
                    <a:pt x="8575" y="5141"/>
                  </a:cubicBezTo>
                  <a:cubicBezTo>
                    <a:pt x="8575" y="5141"/>
                    <a:pt x="8575" y="5141"/>
                    <a:pt x="8576" y="5141"/>
                  </a:cubicBezTo>
                  <a:cubicBezTo>
                    <a:pt x="8594" y="5141"/>
                    <a:pt x="8655" y="4954"/>
                    <a:pt x="8686" y="4613"/>
                  </a:cubicBezTo>
                  <a:cubicBezTo>
                    <a:pt x="8715" y="4265"/>
                    <a:pt x="8708" y="3748"/>
                    <a:pt x="8532" y="3142"/>
                  </a:cubicBezTo>
                  <a:cubicBezTo>
                    <a:pt x="8442" y="2840"/>
                    <a:pt x="8310" y="2517"/>
                    <a:pt x="8123" y="2194"/>
                  </a:cubicBezTo>
                  <a:cubicBezTo>
                    <a:pt x="7936" y="1875"/>
                    <a:pt x="7695" y="1552"/>
                    <a:pt x="7394" y="1258"/>
                  </a:cubicBezTo>
                  <a:cubicBezTo>
                    <a:pt x="7243" y="1110"/>
                    <a:pt x="7078" y="970"/>
                    <a:pt x="6899" y="841"/>
                  </a:cubicBezTo>
                  <a:cubicBezTo>
                    <a:pt x="6719" y="712"/>
                    <a:pt x="6529" y="594"/>
                    <a:pt x="6324" y="489"/>
                  </a:cubicBezTo>
                  <a:cubicBezTo>
                    <a:pt x="6120" y="385"/>
                    <a:pt x="5905" y="292"/>
                    <a:pt x="5678" y="220"/>
                  </a:cubicBezTo>
                  <a:cubicBezTo>
                    <a:pt x="5452" y="148"/>
                    <a:pt x="5219" y="91"/>
                    <a:pt x="4979" y="55"/>
                  </a:cubicBezTo>
                  <a:cubicBezTo>
                    <a:pt x="4735" y="19"/>
                    <a:pt x="4494" y="1"/>
                    <a:pt x="4257" y="1"/>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9" name="Google Shape;1999;p45"/>
            <p:cNvSpPr/>
            <p:nvPr/>
          </p:nvSpPr>
          <p:spPr>
            <a:xfrm>
              <a:off x="6431261" y="735693"/>
              <a:ext cx="191864" cy="281937"/>
            </a:xfrm>
            <a:custGeom>
              <a:avLst/>
              <a:gdLst/>
              <a:ahLst/>
              <a:cxnLst/>
              <a:rect l="l" t="t" r="r" b="b"/>
              <a:pathLst>
                <a:path w="4322" h="6351" extrusionOk="0">
                  <a:moveTo>
                    <a:pt x="2226" y="1620"/>
                  </a:moveTo>
                  <a:lnTo>
                    <a:pt x="2064" y="2560"/>
                  </a:lnTo>
                  <a:cubicBezTo>
                    <a:pt x="1791" y="2420"/>
                    <a:pt x="1612" y="2259"/>
                    <a:pt x="1651" y="2025"/>
                  </a:cubicBezTo>
                  <a:cubicBezTo>
                    <a:pt x="1691" y="1807"/>
                    <a:pt x="1863" y="1638"/>
                    <a:pt x="2226" y="1620"/>
                  </a:cubicBezTo>
                  <a:close/>
                  <a:moveTo>
                    <a:pt x="2534" y="3816"/>
                  </a:moveTo>
                  <a:cubicBezTo>
                    <a:pt x="2803" y="3964"/>
                    <a:pt x="2972" y="4121"/>
                    <a:pt x="2932" y="4355"/>
                  </a:cubicBezTo>
                  <a:cubicBezTo>
                    <a:pt x="2897" y="4567"/>
                    <a:pt x="2721" y="4714"/>
                    <a:pt x="2377" y="4732"/>
                  </a:cubicBezTo>
                  <a:lnTo>
                    <a:pt x="2534" y="3816"/>
                  </a:lnTo>
                  <a:close/>
                  <a:moveTo>
                    <a:pt x="2502" y="1"/>
                  </a:moveTo>
                  <a:lnTo>
                    <a:pt x="2377" y="737"/>
                  </a:lnTo>
                  <a:cubicBezTo>
                    <a:pt x="2323" y="734"/>
                    <a:pt x="2270" y="732"/>
                    <a:pt x="2218" y="732"/>
                  </a:cubicBezTo>
                  <a:cubicBezTo>
                    <a:pt x="1249" y="732"/>
                    <a:pt x="691" y="1228"/>
                    <a:pt x="575" y="1896"/>
                  </a:cubicBezTo>
                  <a:cubicBezTo>
                    <a:pt x="413" y="2847"/>
                    <a:pt x="1192" y="3231"/>
                    <a:pt x="1899" y="3536"/>
                  </a:cubicBezTo>
                  <a:lnTo>
                    <a:pt x="1709" y="4646"/>
                  </a:lnTo>
                  <a:cubicBezTo>
                    <a:pt x="1239" y="4517"/>
                    <a:pt x="793" y="4255"/>
                    <a:pt x="503" y="3953"/>
                  </a:cubicBezTo>
                  <a:lnTo>
                    <a:pt x="0" y="4699"/>
                  </a:lnTo>
                  <a:cubicBezTo>
                    <a:pt x="316" y="5047"/>
                    <a:pt x="912" y="5360"/>
                    <a:pt x="1562" y="5514"/>
                  </a:cubicBezTo>
                  <a:lnTo>
                    <a:pt x="1440" y="6236"/>
                  </a:lnTo>
                  <a:lnTo>
                    <a:pt x="2100" y="6351"/>
                  </a:lnTo>
                  <a:lnTo>
                    <a:pt x="2229" y="5607"/>
                  </a:lnTo>
                  <a:cubicBezTo>
                    <a:pt x="2278" y="5610"/>
                    <a:pt x="2326" y="5611"/>
                    <a:pt x="2373" y="5611"/>
                  </a:cubicBezTo>
                  <a:cubicBezTo>
                    <a:pt x="3346" y="5611"/>
                    <a:pt x="3904" y="5116"/>
                    <a:pt x="4017" y="4459"/>
                  </a:cubicBezTo>
                  <a:cubicBezTo>
                    <a:pt x="4175" y="3523"/>
                    <a:pt x="3406" y="3138"/>
                    <a:pt x="2700" y="2840"/>
                  </a:cubicBezTo>
                  <a:lnTo>
                    <a:pt x="2894" y="1714"/>
                  </a:lnTo>
                  <a:cubicBezTo>
                    <a:pt x="3220" y="1810"/>
                    <a:pt x="3543" y="1982"/>
                    <a:pt x="3848" y="2230"/>
                  </a:cubicBezTo>
                  <a:lnTo>
                    <a:pt x="4322" y="1472"/>
                  </a:lnTo>
                  <a:cubicBezTo>
                    <a:pt x="3995" y="1179"/>
                    <a:pt x="3532" y="963"/>
                    <a:pt x="3044" y="837"/>
                  </a:cubicBezTo>
                  <a:lnTo>
                    <a:pt x="3166" y="116"/>
                  </a:lnTo>
                  <a:lnTo>
                    <a:pt x="2502" y="1"/>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000" name="Google Shape;2000;p45"/>
          <p:cNvGrpSpPr/>
          <p:nvPr/>
        </p:nvGrpSpPr>
        <p:grpSpPr>
          <a:xfrm flipH="1">
            <a:off x="10579029" y="4208224"/>
            <a:ext cx="1228192" cy="2081475"/>
            <a:chOff x="4321997" y="3141168"/>
            <a:chExt cx="921144" cy="1561106"/>
          </a:xfrm>
        </p:grpSpPr>
        <p:sp>
          <p:nvSpPr>
            <p:cNvPr id="2001" name="Google Shape;2001;p45"/>
            <p:cNvSpPr/>
            <p:nvPr/>
          </p:nvSpPr>
          <p:spPr>
            <a:xfrm>
              <a:off x="4321997" y="3141168"/>
              <a:ext cx="921144" cy="1187366"/>
            </a:xfrm>
            <a:custGeom>
              <a:avLst/>
              <a:gdLst/>
              <a:ahLst/>
              <a:cxnLst/>
              <a:rect l="l" t="t" r="r" b="b"/>
              <a:pathLst>
                <a:path w="20750" h="26747" extrusionOk="0">
                  <a:moveTo>
                    <a:pt x="2574" y="0"/>
                  </a:moveTo>
                  <a:cubicBezTo>
                    <a:pt x="1560" y="0"/>
                    <a:pt x="524" y="638"/>
                    <a:pt x="269" y="1627"/>
                  </a:cubicBezTo>
                  <a:cubicBezTo>
                    <a:pt x="0" y="2664"/>
                    <a:pt x="607" y="3716"/>
                    <a:pt x="1264" y="4552"/>
                  </a:cubicBezTo>
                  <a:cubicBezTo>
                    <a:pt x="2240" y="5797"/>
                    <a:pt x="3396" y="6900"/>
                    <a:pt x="4680" y="7811"/>
                  </a:cubicBezTo>
                  <a:cubicBezTo>
                    <a:pt x="4910" y="7977"/>
                    <a:pt x="5162" y="8152"/>
                    <a:pt x="5251" y="8425"/>
                  </a:cubicBezTo>
                  <a:cubicBezTo>
                    <a:pt x="5412" y="8913"/>
                    <a:pt x="4946" y="9402"/>
                    <a:pt x="4461" y="9563"/>
                  </a:cubicBezTo>
                  <a:cubicBezTo>
                    <a:pt x="3916" y="9746"/>
                    <a:pt x="3320" y="9688"/>
                    <a:pt x="2745" y="9756"/>
                  </a:cubicBezTo>
                  <a:cubicBezTo>
                    <a:pt x="2175" y="9824"/>
                    <a:pt x="1554" y="10076"/>
                    <a:pt x="1335" y="10618"/>
                  </a:cubicBezTo>
                  <a:cubicBezTo>
                    <a:pt x="1034" y="11368"/>
                    <a:pt x="1662" y="12158"/>
                    <a:pt x="2283" y="12672"/>
                  </a:cubicBezTo>
                  <a:cubicBezTo>
                    <a:pt x="3521" y="13705"/>
                    <a:pt x="4935" y="14519"/>
                    <a:pt x="6443" y="15072"/>
                  </a:cubicBezTo>
                  <a:cubicBezTo>
                    <a:pt x="6981" y="15270"/>
                    <a:pt x="7552" y="15445"/>
                    <a:pt x="7986" y="15826"/>
                  </a:cubicBezTo>
                  <a:cubicBezTo>
                    <a:pt x="8424" y="16207"/>
                    <a:pt x="8686" y="16867"/>
                    <a:pt x="8424" y="17384"/>
                  </a:cubicBezTo>
                  <a:cubicBezTo>
                    <a:pt x="8209" y="17803"/>
                    <a:pt x="7723" y="17991"/>
                    <a:pt x="7244" y="17991"/>
                  </a:cubicBezTo>
                  <a:cubicBezTo>
                    <a:pt x="7133" y="17991"/>
                    <a:pt x="7023" y="17981"/>
                    <a:pt x="6917" y="17962"/>
                  </a:cubicBezTo>
                  <a:cubicBezTo>
                    <a:pt x="6350" y="17857"/>
                    <a:pt x="5843" y="17549"/>
                    <a:pt x="5305" y="17348"/>
                  </a:cubicBezTo>
                  <a:cubicBezTo>
                    <a:pt x="4931" y="17206"/>
                    <a:pt x="4517" y="17126"/>
                    <a:pt x="4111" y="17126"/>
                  </a:cubicBezTo>
                  <a:cubicBezTo>
                    <a:pt x="3419" y="17126"/>
                    <a:pt x="2751" y="17358"/>
                    <a:pt x="2344" y="17908"/>
                  </a:cubicBezTo>
                  <a:cubicBezTo>
                    <a:pt x="1917" y="18482"/>
                    <a:pt x="1881" y="19279"/>
                    <a:pt x="2096" y="19964"/>
                  </a:cubicBezTo>
                  <a:cubicBezTo>
                    <a:pt x="2308" y="20650"/>
                    <a:pt x="2745" y="21238"/>
                    <a:pt x="3209" y="21781"/>
                  </a:cubicBezTo>
                  <a:cubicBezTo>
                    <a:pt x="4828" y="23680"/>
                    <a:pt x="6902" y="25209"/>
                    <a:pt x="9246" y="26024"/>
                  </a:cubicBezTo>
                  <a:cubicBezTo>
                    <a:pt x="10555" y="26477"/>
                    <a:pt x="11811" y="26747"/>
                    <a:pt x="13072" y="26747"/>
                  </a:cubicBezTo>
                  <a:cubicBezTo>
                    <a:pt x="14065" y="26747"/>
                    <a:pt x="15061" y="26579"/>
                    <a:pt x="16087" y="26203"/>
                  </a:cubicBezTo>
                  <a:cubicBezTo>
                    <a:pt x="19885" y="23551"/>
                    <a:pt x="20749" y="18626"/>
                    <a:pt x="20599" y="14196"/>
                  </a:cubicBezTo>
                  <a:cubicBezTo>
                    <a:pt x="20574" y="13457"/>
                    <a:pt x="20653" y="12678"/>
                    <a:pt x="20301" y="12029"/>
                  </a:cubicBezTo>
                  <a:cubicBezTo>
                    <a:pt x="20028" y="11528"/>
                    <a:pt x="19475" y="11148"/>
                    <a:pt x="18933" y="11148"/>
                  </a:cubicBezTo>
                  <a:cubicBezTo>
                    <a:pt x="18776" y="11148"/>
                    <a:pt x="18619" y="11180"/>
                    <a:pt x="18471" y="11250"/>
                  </a:cubicBezTo>
                  <a:cubicBezTo>
                    <a:pt x="17921" y="11509"/>
                    <a:pt x="17681" y="12147"/>
                    <a:pt x="17373" y="12675"/>
                  </a:cubicBezTo>
                  <a:cubicBezTo>
                    <a:pt x="16967" y="13378"/>
                    <a:pt x="16356" y="13959"/>
                    <a:pt x="15639" y="14330"/>
                  </a:cubicBezTo>
                  <a:cubicBezTo>
                    <a:pt x="15341" y="14484"/>
                    <a:pt x="15000" y="14601"/>
                    <a:pt x="14672" y="14601"/>
                  </a:cubicBezTo>
                  <a:cubicBezTo>
                    <a:pt x="14481" y="14601"/>
                    <a:pt x="14294" y="14561"/>
                    <a:pt x="14124" y="14466"/>
                  </a:cubicBezTo>
                  <a:cubicBezTo>
                    <a:pt x="13485" y="14114"/>
                    <a:pt x="13410" y="13235"/>
                    <a:pt x="13413" y="12499"/>
                  </a:cubicBezTo>
                  <a:cubicBezTo>
                    <a:pt x="13424" y="11128"/>
                    <a:pt x="13432" y="9760"/>
                    <a:pt x="13442" y="8389"/>
                  </a:cubicBezTo>
                  <a:cubicBezTo>
                    <a:pt x="13445" y="7654"/>
                    <a:pt x="13445" y="6903"/>
                    <a:pt x="13220" y="6206"/>
                  </a:cubicBezTo>
                  <a:cubicBezTo>
                    <a:pt x="12990" y="5507"/>
                    <a:pt x="12484" y="4861"/>
                    <a:pt x="11784" y="4664"/>
                  </a:cubicBezTo>
                  <a:cubicBezTo>
                    <a:pt x="11666" y="4631"/>
                    <a:pt x="11543" y="4615"/>
                    <a:pt x="11419" y="4615"/>
                  </a:cubicBezTo>
                  <a:cubicBezTo>
                    <a:pt x="10815" y="4615"/>
                    <a:pt x="10198" y="4993"/>
                    <a:pt x="10075" y="5590"/>
                  </a:cubicBezTo>
                  <a:cubicBezTo>
                    <a:pt x="10011" y="5891"/>
                    <a:pt x="10072" y="6203"/>
                    <a:pt x="10054" y="6505"/>
                  </a:cubicBezTo>
                  <a:cubicBezTo>
                    <a:pt x="10032" y="6814"/>
                    <a:pt x="9888" y="7151"/>
                    <a:pt x="9602" y="7233"/>
                  </a:cubicBezTo>
                  <a:cubicBezTo>
                    <a:pt x="9555" y="7247"/>
                    <a:pt x="9508" y="7253"/>
                    <a:pt x="9462" y="7253"/>
                  </a:cubicBezTo>
                  <a:cubicBezTo>
                    <a:pt x="9216" y="7253"/>
                    <a:pt x="8978" y="7077"/>
                    <a:pt x="8794" y="6896"/>
                  </a:cubicBezTo>
                  <a:cubicBezTo>
                    <a:pt x="8033" y="6156"/>
                    <a:pt x="7520" y="5199"/>
                    <a:pt x="7039" y="4247"/>
                  </a:cubicBezTo>
                  <a:cubicBezTo>
                    <a:pt x="6557" y="3296"/>
                    <a:pt x="6091" y="2323"/>
                    <a:pt x="5402" y="1516"/>
                  </a:cubicBezTo>
                  <a:cubicBezTo>
                    <a:pt x="4713" y="704"/>
                    <a:pt x="3762" y="62"/>
                    <a:pt x="2710" y="4"/>
                  </a:cubicBezTo>
                  <a:cubicBezTo>
                    <a:pt x="2665" y="2"/>
                    <a:pt x="2619" y="0"/>
                    <a:pt x="2574" y="0"/>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2" name="Google Shape;2002;p45"/>
            <p:cNvSpPr/>
            <p:nvPr/>
          </p:nvSpPr>
          <p:spPr>
            <a:xfrm>
              <a:off x="4380949" y="3168602"/>
              <a:ext cx="665088" cy="1533672"/>
            </a:xfrm>
            <a:custGeom>
              <a:avLst/>
              <a:gdLst/>
              <a:ahLst/>
              <a:cxnLst/>
              <a:rect l="l" t="t" r="r" b="b"/>
              <a:pathLst>
                <a:path w="14982" h="34548" extrusionOk="0">
                  <a:moveTo>
                    <a:pt x="0" y="0"/>
                  </a:moveTo>
                  <a:cubicBezTo>
                    <a:pt x="0" y="4"/>
                    <a:pt x="25" y="25"/>
                    <a:pt x="72" y="72"/>
                  </a:cubicBezTo>
                  <a:cubicBezTo>
                    <a:pt x="125" y="118"/>
                    <a:pt x="201" y="183"/>
                    <a:pt x="291" y="266"/>
                  </a:cubicBezTo>
                  <a:cubicBezTo>
                    <a:pt x="485" y="434"/>
                    <a:pt x="768" y="686"/>
                    <a:pt x="1124" y="1019"/>
                  </a:cubicBezTo>
                  <a:cubicBezTo>
                    <a:pt x="1838" y="1684"/>
                    <a:pt x="2843" y="2681"/>
                    <a:pt x="3934" y="4049"/>
                  </a:cubicBezTo>
                  <a:cubicBezTo>
                    <a:pt x="4480" y="4731"/>
                    <a:pt x="5047" y="5502"/>
                    <a:pt x="5643" y="6342"/>
                  </a:cubicBezTo>
                  <a:cubicBezTo>
                    <a:pt x="6238" y="7182"/>
                    <a:pt x="6866" y="8083"/>
                    <a:pt x="7491" y="9056"/>
                  </a:cubicBezTo>
                  <a:cubicBezTo>
                    <a:pt x="8115" y="10029"/>
                    <a:pt x="8744" y="11073"/>
                    <a:pt x="9304" y="12200"/>
                  </a:cubicBezTo>
                  <a:cubicBezTo>
                    <a:pt x="9587" y="12760"/>
                    <a:pt x="9842" y="13349"/>
                    <a:pt x="10096" y="13949"/>
                  </a:cubicBezTo>
                  <a:cubicBezTo>
                    <a:pt x="10355" y="14547"/>
                    <a:pt x="10613" y="15158"/>
                    <a:pt x="10879" y="15771"/>
                  </a:cubicBezTo>
                  <a:cubicBezTo>
                    <a:pt x="11924" y="18238"/>
                    <a:pt x="12843" y="20620"/>
                    <a:pt x="13499" y="22846"/>
                  </a:cubicBezTo>
                  <a:cubicBezTo>
                    <a:pt x="14160" y="25072"/>
                    <a:pt x="14551" y="27132"/>
                    <a:pt x="14723" y="28876"/>
                  </a:cubicBezTo>
                  <a:cubicBezTo>
                    <a:pt x="14899" y="30624"/>
                    <a:pt x="14864" y="32053"/>
                    <a:pt x="14791" y="33029"/>
                  </a:cubicBezTo>
                  <a:cubicBezTo>
                    <a:pt x="14752" y="33517"/>
                    <a:pt x="14716" y="33898"/>
                    <a:pt x="14680" y="34156"/>
                  </a:cubicBezTo>
                  <a:cubicBezTo>
                    <a:pt x="14666" y="34279"/>
                    <a:pt x="14655" y="34375"/>
                    <a:pt x="14648" y="34447"/>
                  </a:cubicBezTo>
                  <a:cubicBezTo>
                    <a:pt x="14640" y="34515"/>
                    <a:pt x="14637" y="34547"/>
                    <a:pt x="14640" y="34547"/>
                  </a:cubicBezTo>
                  <a:cubicBezTo>
                    <a:pt x="14645" y="34547"/>
                    <a:pt x="14652" y="34515"/>
                    <a:pt x="14662" y="34451"/>
                  </a:cubicBezTo>
                  <a:cubicBezTo>
                    <a:pt x="14673" y="34378"/>
                    <a:pt x="14688" y="34282"/>
                    <a:pt x="14709" y="34160"/>
                  </a:cubicBezTo>
                  <a:cubicBezTo>
                    <a:pt x="14752" y="33905"/>
                    <a:pt x="14799" y="33525"/>
                    <a:pt x="14845" y="33033"/>
                  </a:cubicBezTo>
                  <a:cubicBezTo>
                    <a:pt x="14932" y="32053"/>
                    <a:pt x="14982" y="30624"/>
                    <a:pt x="14817" y="28869"/>
                  </a:cubicBezTo>
                  <a:cubicBezTo>
                    <a:pt x="14659" y="27114"/>
                    <a:pt x="14274" y="25043"/>
                    <a:pt x="13618" y="22810"/>
                  </a:cubicBezTo>
                  <a:cubicBezTo>
                    <a:pt x="12965" y="20574"/>
                    <a:pt x="12049" y="18183"/>
                    <a:pt x="11001" y="15718"/>
                  </a:cubicBezTo>
                  <a:cubicBezTo>
                    <a:pt x="10739" y="15104"/>
                    <a:pt x="10477" y="14494"/>
                    <a:pt x="10222" y="13894"/>
                  </a:cubicBezTo>
                  <a:cubicBezTo>
                    <a:pt x="9964" y="13295"/>
                    <a:pt x="9709" y="12703"/>
                    <a:pt x="9422" y="12140"/>
                  </a:cubicBezTo>
                  <a:cubicBezTo>
                    <a:pt x="8855" y="11009"/>
                    <a:pt x="8227" y="9960"/>
                    <a:pt x="7595" y="8988"/>
                  </a:cubicBezTo>
                  <a:cubicBezTo>
                    <a:pt x="6967" y="8015"/>
                    <a:pt x="6332" y="7114"/>
                    <a:pt x="5732" y="6274"/>
                  </a:cubicBezTo>
                  <a:cubicBezTo>
                    <a:pt x="5133" y="5438"/>
                    <a:pt x="4558" y="4670"/>
                    <a:pt x="4006" y="3988"/>
                  </a:cubicBezTo>
                  <a:cubicBezTo>
                    <a:pt x="2903" y="2624"/>
                    <a:pt x="1884" y="1634"/>
                    <a:pt x="1159" y="980"/>
                  </a:cubicBezTo>
                  <a:cubicBezTo>
                    <a:pt x="797" y="653"/>
                    <a:pt x="506" y="406"/>
                    <a:pt x="309" y="244"/>
                  </a:cubicBezTo>
                  <a:cubicBezTo>
                    <a:pt x="211" y="166"/>
                    <a:pt x="140" y="105"/>
                    <a:pt x="82" y="61"/>
                  </a:cubicBezTo>
                  <a:cubicBezTo>
                    <a:pt x="29" y="18"/>
                    <a:pt x="4" y="0"/>
                    <a:pt x="0" y="0"/>
                  </a:cubicBezTo>
                  <a:close/>
                </a:path>
              </a:pathLst>
            </a:custGeom>
            <a:solidFill>
              <a:srgbClr val="434343"/>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3" name="Google Shape;2003;p45"/>
            <p:cNvSpPr/>
            <p:nvPr/>
          </p:nvSpPr>
          <p:spPr>
            <a:xfrm>
              <a:off x="4797120" y="3348164"/>
              <a:ext cx="48477" cy="359002"/>
            </a:xfrm>
            <a:custGeom>
              <a:avLst/>
              <a:gdLst/>
              <a:ahLst/>
              <a:cxnLst/>
              <a:rect l="l" t="t" r="r" b="b"/>
              <a:pathLst>
                <a:path w="1092" h="8087" extrusionOk="0">
                  <a:moveTo>
                    <a:pt x="1081" y="1"/>
                  </a:moveTo>
                  <a:lnTo>
                    <a:pt x="1081" y="1"/>
                  </a:lnTo>
                  <a:cubicBezTo>
                    <a:pt x="1074" y="1"/>
                    <a:pt x="1041" y="108"/>
                    <a:pt x="991" y="309"/>
                  </a:cubicBezTo>
                  <a:cubicBezTo>
                    <a:pt x="937" y="510"/>
                    <a:pt x="876" y="801"/>
                    <a:pt x="808" y="1167"/>
                  </a:cubicBezTo>
                  <a:cubicBezTo>
                    <a:pt x="668" y="1892"/>
                    <a:pt x="528" y="2908"/>
                    <a:pt x="413" y="4028"/>
                  </a:cubicBezTo>
                  <a:cubicBezTo>
                    <a:pt x="302" y="5133"/>
                    <a:pt x="198" y="6135"/>
                    <a:pt x="123" y="6899"/>
                  </a:cubicBezTo>
                  <a:cubicBezTo>
                    <a:pt x="87" y="7244"/>
                    <a:pt x="54" y="7535"/>
                    <a:pt x="29" y="7767"/>
                  </a:cubicBezTo>
                  <a:cubicBezTo>
                    <a:pt x="7" y="7972"/>
                    <a:pt x="0" y="8087"/>
                    <a:pt x="7" y="8087"/>
                  </a:cubicBezTo>
                  <a:cubicBezTo>
                    <a:pt x="7" y="8087"/>
                    <a:pt x="8" y="8087"/>
                    <a:pt x="8" y="8087"/>
                  </a:cubicBezTo>
                  <a:cubicBezTo>
                    <a:pt x="19" y="8087"/>
                    <a:pt x="44" y="7976"/>
                    <a:pt x="80" y="7775"/>
                  </a:cubicBezTo>
                  <a:cubicBezTo>
                    <a:pt x="118" y="7570"/>
                    <a:pt x="166" y="7276"/>
                    <a:pt x="216" y="6910"/>
                  </a:cubicBezTo>
                  <a:cubicBezTo>
                    <a:pt x="320" y="6178"/>
                    <a:pt x="431" y="5161"/>
                    <a:pt x="546" y="4042"/>
                  </a:cubicBezTo>
                  <a:cubicBezTo>
                    <a:pt x="661" y="2922"/>
                    <a:pt x="786" y="1910"/>
                    <a:pt x="901" y="1182"/>
                  </a:cubicBezTo>
                  <a:cubicBezTo>
                    <a:pt x="955" y="819"/>
                    <a:pt x="1006" y="524"/>
                    <a:pt x="1041" y="320"/>
                  </a:cubicBezTo>
                  <a:cubicBezTo>
                    <a:pt x="1077" y="119"/>
                    <a:pt x="1092" y="4"/>
                    <a:pt x="1081" y="1"/>
                  </a:cubicBezTo>
                  <a:close/>
                </a:path>
              </a:pathLst>
            </a:custGeom>
            <a:solidFill>
              <a:srgbClr val="434343"/>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4" name="Google Shape;2004;p45"/>
            <p:cNvSpPr/>
            <p:nvPr/>
          </p:nvSpPr>
          <p:spPr>
            <a:xfrm>
              <a:off x="4377886" y="3628362"/>
              <a:ext cx="419731" cy="78930"/>
            </a:xfrm>
            <a:custGeom>
              <a:avLst/>
              <a:gdLst/>
              <a:ahLst/>
              <a:cxnLst/>
              <a:rect l="l" t="t" r="r" b="b"/>
              <a:pathLst>
                <a:path w="9455" h="1778" extrusionOk="0">
                  <a:moveTo>
                    <a:pt x="209" y="1"/>
                  </a:moveTo>
                  <a:cubicBezTo>
                    <a:pt x="74" y="1"/>
                    <a:pt x="0" y="4"/>
                    <a:pt x="0" y="9"/>
                  </a:cubicBezTo>
                  <a:cubicBezTo>
                    <a:pt x="0" y="20"/>
                    <a:pt x="137" y="34"/>
                    <a:pt x="378" y="55"/>
                  </a:cubicBezTo>
                  <a:cubicBezTo>
                    <a:pt x="622" y="77"/>
                    <a:pt x="974" y="106"/>
                    <a:pt x="1405" y="156"/>
                  </a:cubicBezTo>
                  <a:cubicBezTo>
                    <a:pt x="2270" y="249"/>
                    <a:pt x="3461" y="422"/>
                    <a:pt x="4768" y="666"/>
                  </a:cubicBezTo>
                  <a:cubicBezTo>
                    <a:pt x="6074" y="917"/>
                    <a:pt x="7248" y="1190"/>
                    <a:pt x="8088" y="1417"/>
                  </a:cubicBezTo>
                  <a:cubicBezTo>
                    <a:pt x="8511" y="1524"/>
                    <a:pt x="8848" y="1621"/>
                    <a:pt x="9085" y="1685"/>
                  </a:cubicBezTo>
                  <a:cubicBezTo>
                    <a:pt x="9288" y="1745"/>
                    <a:pt x="9415" y="1777"/>
                    <a:pt x="9445" y="1777"/>
                  </a:cubicBezTo>
                  <a:cubicBezTo>
                    <a:pt x="9449" y="1777"/>
                    <a:pt x="9451" y="1776"/>
                    <a:pt x="9451" y="1775"/>
                  </a:cubicBezTo>
                  <a:cubicBezTo>
                    <a:pt x="9455" y="1768"/>
                    <a:pt x="9330" y="1718"/>
                    <a:pt x="9100" y="1635"/>
                  </a:cubicBezTo>
                  <a:cubicBezTo>
                    <a:pt x="8870" y="1553"/>
                    <a:pt x="8533" y="1442"/>
                    <a:pt x="8113" y="1319"/>
                  </a:cubicBezTo>
                  <a:cubicBezTo>
                    <a:pt x="7276" y="1072"/>
                    <a:pt x="6103" y="781"/>
                    <a:pt x="4793" y="534"/>
                  </a:cubicBezTo>
                  <a:cubicBezTo>
                    <a:pt x="3482" y="285"/>
                    <a:pt x="2283" y="128"/>
                    <a:pt x="1415" y="60"/>
                  </a:cubicBezTo>
                  <a:cubicBezTo>
                    <a:pt x="981" y="24"/>
                    <a:pt x="625" y="9"/>
                    <a:pt x="381" y="2"/>
                  </a:cubicBezTo>
                  <a:cubicBezTo>
                    <a:pt x="316" y="1"/>
                    <a:pt x="258" y="1"/>
                    <a:pt x="209" y="1"/>
                  </a:cubicBezTo>
                  <a:close/>
                </a:path>
              </a:pathLst>
            </a:custGeom>
            <a:solidFill>
              <a:srgbClr val="434343"/>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5" name="Google Shape;2005;p45"/>
            <p:cNvSpPr/>
            <p:nvPr/>
          </p:nvSpPr>
          <p:spPr>
            <a:xfrm>
              <a:off x="4980013" y="3637507"/>
              <a:ext cx="211663" cy="535906"/>
            </a:xfrm>
            <a:custGeom>
              <a:avLst/>
              <a:gdLst/>
              <a:ahLst/>
              <a:cxnLst/>
              <a:rect l="l" t="t" r="r" b="b"/>
              <a:pathLst>
                <a:path w="4768" h="12072" extrusionOk="0">
                  <a:moveTo>
                    <a:pt x="4764" y="0"/>
                  </a:moveTo>
                  <a:lnTo>
                    <a:pt x="4764" y="0"/>
                  </a:lnTo>
                  <a:cubicBezTo>
                    <a:pt x="4760" y="0"/>
                    <a:pt x="4739" y="40"/>
                    <a:pt x="4699" y="119"/>
                  </a:cubicBezTo>
                  <a:cubicBezTo>
                    <a:pt x="4656" y="209"/>
                    <a:pt x="4602" y="323"/>
                    <a:pt x="4538" y="460"/>
                  </a:cubicBezTo>
                  <a:cubicBezTo>
                    <a:pt x="4397" y="758"/>
                    <a:pt x="4208" y="1192"/>
                    <a:pt x="3981" y="1734"/>
                  </a:cubicBezTo>
                  <a:cubicBezTo>
                    <a:pt x="3526" y="2818"/>
                    <a:pt x="2944" y="4333"/>
                    <a:pt x="2323" y="6013"/>
                  </a:cubicBezTo>
                  <a:cubicBezTo>
                    <a:pt x="1702" y="7696"/>
                    <a:pt x="1132" y="9214"/>
                    <a:pt x="701" y="10306"/>
                  </a:cubicBezTo>
                  <a:cubicBezTo>
                    <a:pt x="489" y="10833"/>
                    <a:pt x="313" y="11271"/>
                    <a:pt x="184" y="11594"/>
                  </a:cubicBezTo>
                  <a:cubicBezTo>
                    <a:pt x="130" y="11734"/>
                    <a:pt x="83" y="11853"/>
                    <a:pt x="47" y="11946"/>
                  </a:cubicBezTo>
                  <a:cubicBezTo>
                    <a:pt x="15" y="12028"/>
                    <a:pt x="1" y="12072"/>
                    <a:pt x="4" y="12072"/>
                  </a:cubicBezTo>
                  <a:cubicBezTo>
                    <a:pt x="4" y="12072"/>
                    <a:pt x="5" y="12072"/>
                    <a:pt x="5" y="12072"/>
                  </a:cubicBezTo>
                  <a:cubicBezTo>
                    <a:pt x="14" y="12072"/>
                    <a:pt x="35" y="12032"/>
                    <a:pt x="69" y="11957"/>
                  </a:cubicBezTo>
                  <a:cubicBezTo>
                    <a:pt x="116" y="11866"/>
                    <a:pt x="169" y="11752"/>
                    <a:pt x="231" y="11616"/>
                  </a:cubicBezTo>
                  <a:cubicBezTo>
                    <a:pt x="370" y="11318"/>
                    <a:pt x="561" y="10884"/>
                    <a:pt x="791" y="10342"/>
                  </a:cubicBezTo>
                  <a:cubicBezTo>
                    <a:pt x="1246" y="9257"/>
                    <a:pt x="1828" y="7743"/>
                    <a:pt x="2449" y="6063"/>
                  </a:cubicBezTo>
                  <a:cubicBezTo>
                    <a:pt x="3070" y="4380"/>
                    <a:pt x="3637" y="2861"/>
                    <a:pt x="4071" y="1770"/>
                  </a:cubicBezTo>
                  <a:cubicBezTo>
                    <a:pt x="4283" y="1242"/>
                    <a:pt x="4455" y="805"/>
                    <a:pt x="4584" y="482"/>
                  </a:cubicBezTo>
                  <a:cubicBezTo>
                    <a:pt x="4642" y="341"/>
                    <a:pt x="4689" y="223"/>
                    <a:pt x="4725" y="129"/>
                  </a:cubicBezTo>
                  <a:cubicBezTo>
                    <a:pt x="4753" y="48"/>
                    <a:pt x="4768" y="5"/>
                    <a:pt x="4764" y="0"/>
                  </a:cubicBezTo>
                  <a:close/>
                </a:path>
              </a:pathLst>
            </a:custGeom>
            <a:solidFill>
              <a:srgbClr val="434343"/>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6" name="Google Shape;2006;p45"/>
            <p:cNvSpPr/>
            <p:nvPr/>
          </p:nvSpPr>
          <p:spPr>
            <a:xfrm>
              <a:off x="4422677" y="3993702"/>
              <a:ext cx="557747" cy="179790"/>
            </a:xfrm>
            <a:custGeom>
              <a:avLst/>
              <a:gdLst/>
              <a:ahLst/>
              <a:cxnLst/>
              <a:rect l="l" t="t" r="r" b="b"/>
              <a:pathLst>
                <a:path w="12564" h="4050" extrusionOk="0">
                  <a:moveTo>
                    <a:pt x="8" y="0"/>
                  </a:moveTo>
                  <a:cubicBezTo>
                    <a:pt x="3" y="0"/>
                    <a:pt x="1" y="1"/>
                    <a:pt x="0" y="2"/>
                  </a:cubicBezTo>
                  <a:cubicBezTo>
                    <a:pt x="0" y="6"/>
                    <a:pt x="43" y="24"/>
                    <a:pt x="126" y="52"/>
                  </a:cubicBezTo>
                  <a:cubicBezTo>
                    <a:pt x="227" y="85"/>
                    <a:pt x="345" y="125"/>
                    <a:pt x="492" y="175"/>
                  </a:cubicBezTo>
                  <a:cubicBezTo>
                    <a:pt x="830" y="286"/>
                    <a:pt x="1282" y="433"/>
                    <a:pt x="1834" y="612"/>
                  </a:cubicBezTo>
                  <a:cubicBezTo>
                    <a:pt x="2972" y="978"/>
                    <a:pt x="4534" y="1506"/>
                    <a:pt x="6260" y="2091"/>
                  </a:cubicBezTo>
                  <a:cubicBezTo>
                    <a:pt x="7987" y="2676"/>
                    <a:pt x="9555" y="3186"/>
                    <a:pt x="10700" y="3531"/>
                  </a:cubicBezTo>
                  <a:cubicBezTo>
                    <a:pt x="11271" y="3706"/>
                    <a:pt x="11734" y="3839"/>
                    <a:pt x="12057" y="3925"/>
                  </a:cubicBezTo>
                  <a:cubicBezTo>
                    <a:pt x="12204" y="3965"/>
                    <a:pt x="12330" y="3998"/>
                    <a:pt x="12430" y="4026"/>
                  </a:cubicBezTo>
                  <a:cubicBezTo>
                    <a:pt x="12495" y="4040"/>
                    <a:pt x="12538" y="4050"/>
                    <a:pt x="12553" y="4050"/>
                  </a:cubicBezTo>
                  <a:cubicBezTo>
                    <a:pt x="12557" y="4050"/>
                    <a:pt x="12559" y="4049"/>
                    <a:pt x="12559" y="4048"/>
                  </a:cubicBezTo>
                  <a:cubicBezTo>
                    <a:pt x="12563" y="4044"/>
                    <a:pt x="12520" y="4026"/>
                    <a:pt x="12438" y="3998"/>
                  </a:cubicBezTo>
                  <a:cubicBezTo>
                    <a:pt x="12337" y="3965"/>
                    <a:pt x="12219" y="3925"/>
                    <a:pt x="12072" y="3875"/>
                  </a:cubicBezTo>
                  <a:cubicBezTo>
                    <a:pt x="11734" y="3768"/>
                    <a:pt x="11282" y="3620"/>
                    <a:pt x="10725" y="3441"/>
                  </a:cubicBezTo>
                  <a:cubicBezTo>
                    <a:pt x="9591" y="3072"/>
                    <a:pt x="8030" y="2543"/>
                    <a:pt x="6303" y="1962"/>
                  </a:cubicBezTo>
                  <a:cubicBezTo>
                    <a:pt x="4577" y="1377"/>
                    <a:pt x="3008" y="864"/>
                    <a:pt x="1864" y="519"/>
                  </a:cubicBezTo>
                  <a:cubicBezTo>
                    <a:pt x="1292" y="347"/>
                    <a:pt x="830" y="211"/>
                    <a:pt x="507" y="125"/>
                  </a:cubicBezTo>
                  <a:cubicBezTo>
                    <a:pt x="356" y="85"/>
                    <a:pt x="234" y="52"/>
                    <a:pt x="133" y="27"/>
                  </a:cubicBezTo>
                  <a:cubicBezTo>
                    <a:pt x="65" y="10"/>
                    <a:pt x="23" y="0"/>
                    <a:pt x="8" y="0"/>
                  </a:cubicBezTo>
                  <a:close/>
                </a:path>
              </a:pathLst>
            </a:custGeom>
            <a:solidFill>
              <a:srgbClr val="434343"/>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007" name="Google Shape;2007;p45"/>
          <p:cNvGrpSpPr/>
          <p:nvPr/>
        </p:nvGrpSpPr>
        <p:grpSpPr>
          <a:xfrm>
            <a:off x="6640576" y="1221155"/>
            <a:ext cx="1031179" cy="954192"/>
            <a:chOff x="2681574" y="1237063"/>
            <a:chExt cx="340338" cy="314998"/>
          </a:xfrm>
        </p:grpSpPr>
        <p:sp>
          <p:nvSpPr>
            <p:cNvPr id="2008" name="Google Shape;2008;p45"/>
            <p:cNvSpPr/>
            <p:nvPr/>
          </p:nvSpPr>
          <p:spPr>
            <a:xfrm>
              <a:off x="2681574" y="1237063"/>
              <a:ext cx="340338" cy="314998"/>
            </a:xfrm>
            <a:custGeom>
              <a:avLst/>
              <a:gdLst/>
              <a:ahLst/>
              <a:cxnLst/>
              <a:rect l="l" t="t" r="r" b="b"/>
              <a:pathLst>
                <a:path w="9227" h="8540" extrusionOk="0">
                  <a:moveTo>
                    <a:pt x="6425" y="0"/>
                  </a:moveTo>
                  <a:cubicBezTo>
                    <a:pt x="6425" y="0"/>
                    <a:pt x="6228" y="2011"/>
                    <a:pt x="3964" y="2884"/>
                  </a:cubicBezTo>
                  <a:cubicBezTo>
                    <a:pt x="2562" y="3427"/>
                    <a:pt x="1" y="4855"/>
                    <a:pt x="254" y="5974"/>
                  </a:cubicBezTo>
                  <a:lnTo>
                    <a:pt x="2369" y="8540"/>
                  </a:lnTo>
                  <a:cubicBezTo>
                    <a:pt x="2369" y="8540"/>
                    <a:pt x="3746" y="7084"/>
                    <a:pt x="5677" y="6442"/>
                  </a:cubicBezTo>
                  <a:cubicBezTo>
                    <a:pt x="7574" y="5813"/>
                    <a:pt x="9226" y="3160"/>
                    <a:pt x="9226" y="3160"/>
                  </a:cubicBezTo>
                  <a:lnTo>
                    <a:pt x="6425" y="0"/>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9" name="Google Shape;2009;p45"/>
            <p:cNvSpPr/>
            <p:nvPr/>
          </p:nvSpPr>
          <p:spPr>
            <a:xfrm>
              <a:off x="2798758" y="1347238"/>
              <a:ext cx="136733" cy="114897"/>
            </a:xfrm>
            <a:custGeom>
              <a:avLst/>
              <a:gdLst/>
              <a:ahLst/>
              <a:cxnLst/>
              <a:rect l="l" t="t" r="r" b="b"/>
              <a:pathLst>
                <a:path w="3707" h="3115" extrusionOk="0">
                  <a:moveTo>
                    <a:pt x="2035" y="1"/>
                  </a:moveTo>
                  <a:cubicBezTo>
                    <a:pt x="1894" y="1"/>
                    <a:pt x="1751" y="21"/>
                    <a:pt x="1608" y="63"/>
                  </a:cubicBezTo>
                  <a:cubicBezTo>
                    <a:pt x="813" y="299"/>
                    <a:pt x="1" y="1239"/>
                    <a:pt x="232" y="2035"/>
                  </a:cubicBezTo>
                  <a:cubicBezTo>
                    <a:pt x="409" y="2631"/>
                    <a:pt x="1028" y="3114"/>
                    <a:pt x="1736" y="3114"/>
                  </a:cubicBezTo>
                  <a:cubicBezTo>
                    <a:pt x="1972" y="3114"/>
                    <a:pt x="2218" y="3061"/>
                    <a:pt x="2461" y="2939"/>
                  </a:cubicBezTo>
                  <a:cubicBezTo>
                    <a:pt x="3200" y="2568"/>
                    <a:pt x="3706" y="1868"/>
                    <a:pt x="3470" y="1077"/>
                  </a:cubicBezTo>
                  <a:cubicBezTo>
                    <a:pt x="3276" y="424"/>
                    <a:pt x="2682" y="1"/>
                    <a:pt x="2035"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0" name="Google Shape;2010;p45"/>
            <p:cNvSpPr/>
            <p:nvPr/>
          </p:nvSpPr>
          <p:spPr>
            <a:xfrm>
              <a:off x="2831807" y="1370734"/>
              <a:ext cx="68385" cy="74950"/>
            </a:xfrm>
            <a:custGeom>
              <a:avLst/>
              <a:gdLst/>
              <a:ahLst/>
              <a:cxnLst/>
              <a:rect l="l" t="t" r="r" b="b"/>
              <a:pathLst>
                <a:path w="1854" h="2032" extrusionOk="0">
                  <a:moveTo>
                    <a:pt x="529" y="422"/>
                  </a:moveTo>
                  <a:cubicBezTo>
                    <a:pt x="613" y="541"/>
                    <a:pt x="712" y="676"/>
                    <a:pt x="827" y="825"/>
                  </a:cubicBezTo>
                  <a:cubicBezTo>
                    <a:pt x="796" y="842"/>
                    <a:pt x="770" y="856"/>
                    <a:pt x="744" y="873"/>
                  </a:cubicBezTo>
                  <a:cubicBezTo>
                    <a:pt x="630" y="737"/>
                    <a:pt x="525" y="615"/>
                    <a:pt x="433" y="523"/>
                  </a:cubicBezTo>
                  <a:cubicBezTo>
                    <a:pt x="442" y="515"/>
                    <a:pt x="446" y="501"/>
                    <a:pt x="450" y="493"/>
                  </a:cubicBezTo>
                  <a:cubicBezTo>
                    <a:pt x="476" y="467"/>
                    <a:pt x="503" y="445"/>
                    <a:pt x="529" y="422"/>
                  </a:cubicBezTo>
                  <a:close/>
                  <a:moveTo>
                    <a:pt x="363" y="642"/>
                  </a:moveTo>
                  <a:cubicBezTo>
                    <a:pt x="424" y="733"/>
                    <a:pt x="503" y="838"/>
                    <a:pt x="587" y="952"/>
                  </a:cubicBezTo>
                  <a:cubicBezTo>
                    <a:pt x="569" y="956"/>
                    <a:pt x="547" y="969"/>
                    <a:pt x="534" y="973"/>
                  </a:cubicBezTo>
                  <a:cubicBezTo>
                    <a:pt x="512" y="978"/>
                    <a:pt x="494" y="978"/>
                    <a:pt x="476" y="978"/>
                  </a:cubicBezTo>
                  <a:cubicBezTo>
                    <a:pt x="460" y="978"/>
                    <a:pt x="446" y="973"/>
                    <a:pt x="433" y="969"/>
                  </a:cubicBezTo>
                  <a:cubicBezTo>
                    <a:pt x="407" y="961"/>
                    <a:pt x="377" y="939"/>
                    <a:pt x="359" y="908"/>
                  </a:cubicBezTo>
                  <a:cubicBezTo>
                    <a:pt x="315" y="851"/>
                    <a:pt x="302" y="785"/>
                    <a:pt x="329" y="707"/>
                  </a:cubicBezTo>
                  <a:cubicBezTo>
                    <a:pt x="333" y="685"/>
                    <a:pt x="355" y="664"/>
                    <a:pt x="363" y="642"/>
                  </a:cubicBezTo>
                  <a:close/>
                  <a:moveTo>
                    <a:pt x="1286" y="1027"/>
                  </a:moveTo>
                  <a:cubicBezTo>
                    <a:pt x="1295" y="1027"/>
                    <a:pt x="1303" y="1028"/>
                    <a:pt x="1311" y="1031"/>
                  </a:cubicBezTo>
                  <a:cubicBezTo>
                    <a:pt x="1382" y="1039"/>
                    <a:pt x="1456" y="1100"/>
                    <a:pt x="1482" y="1170"/>
                  </a:cubicBezTo>
                  <a:cubicBezTo>
                    <a:pt x="1513" y="1227"/>
                    <a:pt x="1509" y="1310"/>
                    <a:pt x="1486" y="1384"/>
                  </a:cubicBezTo>
                  <a:cubicBezTo>
                    <a:pt x="1408" y="1279"/>
                    <a:pt x="1321" y="1162"/>
                    <a:pt x="1224" y="1035"/>
                  </a:cubicBezTo>
                  <a:cubicBezTo>
                    <a:pt x="1245" y="1032"/>
                    <a:pt x="1266" y="1027"/>
                    <a:pt x="1286" y="1027"/>
                  </a:cubicBezTo>
                  <a:close/>
                  <a:moveTo>
                    <a:pt x="1053" y="1104"/>
                  </a:moveTo>
                  <a:cubicBezTo>
                    <a:pt x="1180" y="1262"/>
                    <a:pt x="1303" y="1406"/>
                    <a:pt x="1408" y="1524"/>
                  </a:cubicBezTo>
                  <a:cubicBezTo>
                    <a:pt x="1386" y="1555"/>
                    <a:pt x="1373" y="1594"/>
                    <a:pt x="1347" y="1620"/>
                  </a:cubicBezTo>
                  <a:cubicBezTo>
                    <a:pt x="1342" y="1624"/>
                    <a:pt x="1338" y="1629"/>
                    <a:pt x="1333" y="1638"/>
                  </a:cubicBezTo>
                  <a:cubicBezTo>
                    <a:pt x="1233" y="1498"/>
                    <a:pt x="1111" y="1332"/>
                    <a:pt x="970" y="1152"/>
                  </a:cubicBezTo>
                  <a:cubicBezTo>
                    <a:pt x="992" y="1140"/>
                    <a:pt x="1015" y="1126"/>
                    <a:pt x="1037" y="1114"/>
                  </a:cubicBezTo>
                  <a:cubicBezTo>
                    <a:pt x="1041" y="1109"/>
                    <a:pt x="1045" y="1109"/>
                    <a:pt x="1053" y="1104"/>
                  </a:cubicBezTo>
                  <a:close/>
                  <a:moveTo>
                    <a:pt x="290" y="1"/>
                  </a:moveTo>
                  <a:cubicBezTo>
                    <a:pt x="288" y="1"/>
                    <a:pt x="286" y="1"/>
                    <a:pt x="285" y="3"/>
                  </a:cubicBezTo>
                  <a:cubicBezTo>
                    <a:pt x="267" y="12"/>
                    <a:pt x="315" y="104"/>
                    <a:pt x="403" y="235"/>
                  </a:cubicBezTo>
                  <a:cubicBezTo>
                    <a:pt x="363" y="261"/>
                    <a:pt x="324" y="275"/>
                    <a:pt x="280" y="305"/>
                  </a:cubicBezTo>
                  <a:cubicBezTo>
                    <a:pt x="272" y="313"/>
                    <a:pt x="258" y="327"/>
                    <a:pt x="250" y="340"/>
                  </a:cubicBezTo>
                  <a:cubicBezTo>
                    <a:pt x="217" y="311"/>
                    <a:pt x="194" y="294"/>
                    <a:pt x="179" y="294"/>
                  </a:cubicBezTo>
                  <a:cubicBezTo>
                    <a:pt x="176" y="294"/>
                    <a:pt x="173" y="295"/>
                    <a:pt x="171" y="297"/>
                  </a:cubicBezTo>
                  <a:cubicBezTo>
                    <a:pt x="162" y="305"/>
                    <a:pt x="175" y="335"/>
                    <a:pt x="202" y="388"/>
                  </a:cubicBezTo>
                  <a:cubicBezTo>
                    <a:pt x="145" y="445"/>
                    <a:pt x="88" y="511"/>
                    <a:pt x="49" y="602"/>
                  </a:cubicBezTo>
                  <a:cubicBezTo>
                    <a:pt x="22" y="672"/>
                    <a:pt x="0" y="747"/>
                    <a:pt x="4" y="838"/>
                  </a:cubicBezTo>
                  <a:cubicBezTo>
                    <a:pt x="10" y="926"/>
                    <a:pt x="36" y="1013"/>
                    <a:pt x="79" y="1092"/>
                  </a:cubicBezTo>
                  <a:cubicBezTo>
                    <a:pt x="131" y="1166"/>
                    <a:pt x="202" y="1235"/>
                    <a:pt x="298" y="1279"/>
                  </a:cubicBezTo>
                  <a:cubicBezTo>
                    <a:pt x="341" y="1301"/>
                    <a:pt x="394" y="1314"/>
                    <a:pt x="446" y="1323"/>
                  </a:cubicBezTo>
                  <a:cubicBezTo>
                    <a:pt x="466" y="1325"/>
                    <a:pt x="487" y="1326"/>
                    <a:pt x="508" y="1326"/>
                  </a:cubicBezTo>
                  <a:cubicBezTo>
                    <a:pt x="537" y="1326"/>
                    <a:pt x="567" y="1324"/>
                    <a:pt x="595" y="1319"/>
                  </a:cubicBezTo>
                  <a:cubicBezTo>
                    <a:pt x="678" y="1301"/>
                    <a:pt x="748" y="1271"/>
                    <a:pt x="809" y="1241"/>
                  </a:cubicBezTo>
                  <a:cubicBezTo>
                    <a:pt x="962" y="1428"/>
                    <a:pt x="1106" y="1598"/>
                    <a:pt x="1228" y="1729"/>
                  </a:cubicBezTo>
                  <a:cubicBezTo>
                    <a:pt x="1150" y="1791"/>
                    <a:pt x="1075" y="1848"/>
                    <a:pt x="1023" y="1887"/>
                  </a:cubicBezTo>
                  <a:cubicBezTo>
                    <a:pt x="932" y="1949"/>
                    <a:pt x="883" y="1987"/>
                    <a:pt x="892" y="2009"/>
                  </a:cubicBezTo>
                  <a:cubicBezTo>
                    <a:pt x="897" y="2024"/>
                    <a:pt x="918" y="2031"/>
                    <a:pt x="954" y="2031"/>
                  </a:cubicBezTo>
                  <a:cubicBezTo>
                    <a:pt x="984" y="2031"/>
                    <a:pt x="1025" y="2026"/>
                    <a:pt x="1075" y="2014"/>
                  </a:cubicBezTo>
                  <a:cubicBezTo>
                    <a:pt x="1154" y="1996"/>
                    <a:pt x="1263" y="1953"/>
                    <a:pt x="1377" y="1891"/>
                  </a:cubicBezTo>
                  <a:cubicBezTo>
                    <a:pt x="1461" y="1972"/>
                    <a:pt x="1516" y="2015"/>
                    <a:pt x="1538" y="2015"/>
                  </a:cubicBezTo>
                  <a:cubicBezTo>
                    <a:pt x="1540" y="2015"/>
                    <a:pt x="1542" y="2014"/>
                    <a:pt x="1543" y="2014"/>
                  </a:cubicBezTo>
                  <a:cubicBezTo>
                    <a:pt x="1557" y="2001"/>
                    <a:pt x="1525" y="1939"/>
                    <a:pt x="1464" y="1838"/>
                  </a:cubicBezTo>
                  <a:cubicBezTo>
                    <a:pt x="1486" y="1826"/>
                    <a:pt x="1499" y="1822"/>
                    <a:pt x="1521" y="1808"/>
                  </a:cubicBezTo>
                  <a:cubicBezTo>
                    <a:pt x="1547" y="1786"/>
                    <a:pt x="1569" y="1756"/>
                    <a:pt x="1596" y="1729"/>
                  </a:cubicBezTo>
                  <a:cubicBezTo>
                    <a:pt x="1695" y="1833"/>
                    <a:pt x="1762" y="1893"/>
                    <a:pt x="1786" y="1893"/>
                  </a:cubicBezTo>
                  <a:cubicBezTo>
                    <a:pt x="1789" y="1893"/>
                    <a:pt x="1791" y="1892"/>
                    <a:pt x="1793" y="1891"/>
                  </a:cubicBezTo>
                  <a:cubicBezTo>
                    <a:pt x="1810" y="1878"/>
                    <a:pt x="1761" y="1786"/>
                    <a:pt x="1670" y="1646"/>
                  </a:cubicBezTo>
                  <a:cubicBezTo>
                    <a:pt x="1700" y="1608"/>
                    <a:pt x="1727" y="1568"/>
                    <a:pt x="1753" y="1520"/>
                  </a:cubicBezTo>
                  <a:cubicBezTo>
                    <a:pt x="1814" y="1398"/>
                    <a:pt x="1854" y="1231"/>
                    <a:pt x="1793" y="1052"/>
                  </a:cubicBezTo>
                  <a:cubicBezTo>
                    <a:pt x="1731" y="882"/>
                    <a:pt x="1587" y="737"/>
                    <a:pt x="1390" y="690"/>
                  </a:cubicBezTo>
                  <a:cubicBezTo>
                    <a:pt x="1338" y="676"/>
                    <a:pt x="1285" y="672"/>
                    <a:pt x="1237" y="672"/>
                  </a:cubicBezTo>
                  <a:cubicBezTo>
                    <a:pt x="1184" y="676"/>
                    <a:pt x="1137" y="685"/>
                    <a:pt x="1093" y="698"/>
                  </a:cubicBezTo>
                  <a:cubicBezTo>
                    <a:pt x="1053" y="711"/>
                    <a:pt x="1023" y="729"/>
                    <a:pt x="988" y="747"/>
                  </a:cubicBezTo>
                  <a:cubicBezTo>
                    <a:pt x="861" y="589"/>
                    <a:pt x="739" y="449"/>
                    <a:pt x="639" y="331"/>
                  </a:cubicBezTo>
                  <a:cubicBezTo>
                    <a:pt x="691" y="291"/>
                    <a:pt x="739" y="257"/>
                    <a:pt x="783" y="231"/>
                  </a:cubicBezTo>
                  <a:cubicBezTo>
                    <a:pt x="870" y="166"/>
                    <a:pt x="914" y="121"/>
                    <a:pt x="905" y="99"/>
                  </a:cubicBezTo>
                  <a:cubicBezTo>
                    <a:pt x="901" y="88"/>
                    <a:pt x="883" y="83"/>
                    <a:pt x="853" y="83"/>
                  </a:cubicBezTo>
                  <a:cubicBezTo>
                    <a:pt x="823" y="83"/>
                    <a:pt x="781" y="88"/>
                    <a:pt x="726" y="99"/>
                  </a:cubicBezTo>
                  <a:cubicBezTo>
                    <a:pt x="669" y="113"/>
                    <a:pt x="603" y="134"/>
                    <a:pt x="529" y="166"/>
                  </a:cubicBezTo>
                  <a:cubicBezTo>
                    <a:pt x="521" y="170"/>
                    <a:pt x="508" y="178"/>
                    <a:pt x="498" y="182"/>
                  </a:cubicBezTo>
                  <a:cubicBezTo>
                    <a:pt x="392" y="72"/>
                    <a:pt x="314" y="1"/>
                    <a:pt x="290" y="1"/>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1" name="Google Shape;2011;p45"/>
            <p:cNvSpPr/>
            <p:nvPr/>
          </p:nvSpPr>
          <p:spPr>
            <a:xfrm>
              <a:off x="2700128" y="1258825"/>
              <a:ext cx="302900" cy="276785"/>
            </a:xfrm>
            <a:custGeom>
              <a:avLst/>
              <a:gdLst/>
              <a:ahLst/>
              <a:cxnLst/>
              <a:rect l="l" t="t" r="r" b="b"/>
              <a:pathLst>
                <a:path w="8212" h="7504" extrusionOk="0">
                  <a:moveTo>
                    <a:pt x="6123" y="179"/>
                  </a:moveTo>
                  <a:lnTo>
                    <a:pt x="8090" y="2504"/>
                  </a:lnTo>
                  <a:cubicBezTo>
                    <a:pt x="7251" y="4309"/>
                    <a:pt x="5573" y="5340"/>
                    <a:pt x="4379" y="5673"/>
                  </a:cubicBezTo>
                  <a:cubicBezTo>
                    <a:pt x="3318" y="5974"/>
                    <a:pt x="2159" y="7106"/>
                    <a:pt x="1923" y="7347"/>
                  </a:cubicBezTo>
                  <a:lnTo>
                    <a:pt x="123" y="5144"/>
                  </a:lnTo>
                  <a:cubicBezTo>
                    <a:pt x="660" y="3859"/>
                    <a:pt x="2636" y="3046"/>
                    <a:pt x="3942" y="2508"/>
                  </a:cubicBezTo>
                  <a:cubicBezTo>
                    <a:pt x="4173" y="2413"/>
                    <a:pt x="4393" y="2321"/>
                    <a:pt x="4580" y="2238"/>
                  </a:cubicBezTo>
                  <a:cubicBezTo>
                    <a:pt x="4803" y="2141"/>
                    <a:pt x="4996" y="2014"/>
                    <a:pt x="5157" y="1875"/>
                  </a:cubicBezTo>
                  <a:cubicBezTo>
                    <a:pt x="5742" y="1377"/>
                    <a:pt x="5983" y="709"/>
                    <a:pt x="6053" y="477"/>
                  </a:cubicBezTo>
                  <a:cubicBezTo>
                    <a:pt x="6065" y="437"/>
                    <a:pt x="6105" y="302"/>
                    <a:pt x="6123" y="179"/>
                  </a:cubicBezTo>
                  <a:close/>
                  <a:moveTo>
                    <a:pt x="6105" y="1"/>
                  </a:moveTo>
                  <a:lnTo>
                    <a:pt x="6018" y="57"/>
                  </a:lnTo>
                  <a:cubicBezTo>
                    <a:pt x="6061" y="175"/>
                    <a:pt x="5769" y="1595"/>
                    <a:pt x="4536" y="2141"/>
                  </a:cubicBezTo>
                  <a:cubicBezTo>
                    <a:pt x="4353" y="2224"/>
                    <a:pt x="4135" y="2316"/>
                    <a:pt x="3903" y="2408"/>
                  </a:cubicBezTo>
                  <a:cubicBezTo>
                    <a:pt x="2977" y="2793"/>
                    <a:pt x="1718" y="3309"/>
                    <a:pt x="857" y="4043"/>
                  </a:cubicBezTo>
                  <a:cubicBezTo>
                    <a:pt x="476" y="4362"/>
                    <a:pt x="175" y="4725"/>
                    <a:pt x="14" y="5135"/>
                  </a:cubicBezTo>
                  <a:lnTo>
                    <a:pt x="0" y="5166"/>
                  </a:lnTo>
                  <a:lnTo>
                    <a:pt x="1914" y="7504"/>
                  </a:lnTo>
                  <a:lnTo>
                    <a:pt x="1958" y="7460"/>
                  </a:lnTo>
                  <a:cubicBezTo>
                    <a:pt x="1971" y="7447"/>
                    <a:pt x="3273" y="6096"/>
                    <a:pt x="4409" y="5778"/>
                  </a:cubicBezTo>
                  <a:cubicBezTo>
                    <a:pt x="5629" y="5432"/>
                    <a:pt x="7350" y="4374"/>
                    <a:pt x="8199" y="2518"/>
                  </a:cubicBezTo>
                  <a:lnTo>
                    <a:pt x="8211" y="2486"/>
                  </a:lnTo>
                  <a:lnTo>
                    <a:pt x="6105" y="1"/>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012" name="Google Shape;2012;p45"/>
          <p:cNvGrpSpPr/>
          <p:nvPr/>
        </p:nvGrpSpPr>
        <p:grpSpPr>
          <a:xfrm>
            <a:off x="6045801" y="6284068"/>
            <a:ext cx="6134284" cy="200600"/>
            <a:chOff x="0" y="4397412"/>
            <a:chExt cx="4600713" cy="150450"/>
          </a:xfrm>
        </p:grpSpPr>
        <p:sp>
          <p:nvSpPr>
            <p:cNvPr id="2013" name="Google Shape;2013;p45"/>
            <p:cNvSpPr/>
            <p:nvPr/>
          </p:nvSpPr>
          <p:spPr>
            <a:xfrm>
              <a:off x="0" y="4397412"/>
              <a:ext cx="4600713" cy="2416"/>
            </a:xfrm>
            <a:custGeom>
              <a:avLst/>
              <a:gdLst/>
              <a:ahLst/>
              <a:cxnLst/>
              <a:rect l="l" t="t" r="r" b="b"/>
              <a:pathLst>
                <a:path w="131402" h="69" extrusionOk="0">
                  <a:moveTo>
                    <a:pt x="0" y="1"/>
                  </a:moveTo>
                  <a:lnTo>
                    <a:pt x="0" y="69"/>
                  </a:lnTo>
                  <a:lnTo>
                    <a:pt x="131401" y="69"/>
                  </a:lnTo>
                  <a:lnTo>
                    <a:pt x="131401" y="1"/>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4" name="Google Shape;2014;p45"/>
            <p:cNvSpPr/>
            <p:nvPr/>
          </p:nvSpPr>
          <p:spPr>
            <a:xfrm>
              <a:off x="755786" y="4545586"/>
              <a:ext cx="305519" cy="2276"/>
            </a:xfrm>
            <a:custGeom>
              <a:avLst/>
              <a:gdLst/>
              <a:ahLst/>
              <a:cxnLst/>
              <a:rect l="l" t="t" r="r" b="b"/>
              <a:pathLst>
                <a:path w="8726" h="65" extrusionOk="0">
                  <a:moveTo>
                    <a:pt x="0" y="0"/>
                  </a:moveTo>
                  <a:lnTo>
                    <a:pt x="0" y="65"/>
                  </a:lnTo>
                  <a:lnTo>
                    <a:pt x="8726" y="65"/>
                  </a:lnTo>
                  <a:lnTo>
                    <a:pt x="8726" y="0"/>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5" name="Google Shape;2015;p45"/>
            <p:cNvSpPr/>
            <p:nvPr/>
          </p:nvSpPr>
          <p:spPr>
            <a:xfrm>
              <a:off x="1619552" y="4536412"/>
              <a:ext cx="497808" cy="2276"/>
            </a:xfrm>
            <a:custGeom>
              <a:avLst/>
              <a:gdLst/>
              <a:ahLst/>
              <a:cxnLst/>
              <a:rect l="l" t="t" r="r" b="b"/>
              <a:pathLst>
                <a:path w="14218" h="65" extrusionOk="0">
                  <a:moveTo>
                    <a:pt x="0" y="0"/>
                  </a:moveTo>
                  <a:lnTo>
                    <a:pt x="0" y="65"/>
                  </a:lnTo>
                  <a:lnTo>
                    <a:pt x="14217" y="65"/>
                  </a:lnTo>
                  <a:lnTo>
                    <a:pt x="14217" y="0"/>
                  </a:lnTo>
                  <a:close/>
                </a:path>
              </a:pathLst>
            </a:custGeom>
            <a:solidFill>
              <a:srgbClr val="EBEBEB"/>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6" name="Google Shape;2016;p45"/>
            <p:cNvSpPr/>
            <p:nvPr/>
          </p:nvSpPr>
          <p:spPr>
            <a:xfrm>
              <a:off x="1070481" y="4460119"/>
              <a:ext cx="175833" cy="2311"/>
            </a:xfrm>
            <a:custGeom>
              <a:avLst/>
              <a:gdLst/>
              <a:ahLst/>
              <a:cxnLst/>
              <a:rect l="l" t="t" r="r" b="b"/>
              <a:pathLst>
                <a:path w="5022" h="66" extrusionOk="0">
                  <a:moveTo>
                    <a:pt x="1" y="1"/>
                  </a:moveTo>
                  <a:lnTo>
                    <a:pt x="1" y="65"/>
                  </a:lnTo>
                  <a:lnTo>
                    <a:pt x="5022" y="65"/>
                  </a:lnTo>
                  <a:lnTo>
                    <a:pt x="5022" y="1"/>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7" name="Google Shape;2017;p45"/>
            <p:cNvSpPr/>
            <p:nvPr/>
          </p:nvSpPr>
          <p:spPr>
            <a:xfrm>
              <a:off x="2732853" y="4514424"/>
              <a:ext cx="418259" cy="2276"/>
            </a:xfrm>
            <a:custGeom>
              <a:avLst/>
              <a:gdLst/>
              <a:ahLst/>
              <a:cxnLst/>
              <a:rect l="l" t="t" r="r" b="b"/>
              <a:pathLst>
                <a:path w="11946" h="65" extrusionOk="0">
                  <a:moveTo>
                    <a:pt x="0" y="0"/>
                  </a:moveTo>
                  <a:lnTo>
                    <a:pt x="0" y="65"/>
                  </a:lnTo>
                  <a:lnTo>
                    <a:pt x="11946" y="65"/>
                  </a:lnTo>
                  <a:lnTo>
                    <a:pt x="11946" y="0"/>
                  </a:lnTo>
                  <a:close/>
                </a:path>
              </a:pathLst>
            </a:custGeom>
            <a:solidFill>
              <a:srgbClr val="EBEBE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018" name="Google Shape;2018;p45"/>
          <p:cNvGrpSpPr/>
          <p:nvPr/>
        </p:nvGrpSpPr>
        <p:grpSpPr>
          <a:xfrm rot="-721003">
            <a:off x="6473045" y="2040754"/>
            <a:ext cx="2615251" cy="3766823"/>
            <a:chOff x="4937611" y="1161749"/>
            <a:chExt cx="1961412" cy="2825079"/>
          </a:xfrm>
        </p:grpSpPr>
        <p:sp>
          <p:nvSpPr>
            <p:cNvPr id="2019" name="Google Shape;2019;p45"/>
            <p:cNvSpPr/>
            <p:nvPr/>
          </p:nvSpPr>
          <p:spPr>
            <a:xfrm>
              <a:off x="5456776" y="1161749"/>
              <a:ext cx="1117961" cy="499117"/>
            </a:xfrm>
            <a:custGeom>
              <a:avLst/>
              <a:gdLst/>
              <a:ahLst/>
              <a:cxnLst/>
              <a:rect l="l" t="t" r="r" b="b"/>
              <a:pathLst>
                <a:path w="34909" h="15584" extrusionOk="0">
                  <a:moveTo>
                    <a:pt x="1" y="0"/>
                  </a:moveTo>
                  <a:cubicBezTo>
                    <a:pt x="8550" y="5252"/>
                    <a:pt x="8348" y="15583"/>
                    <a:pt x="8348" y="15583"/>
                  </a:cubicBezTo>
                  <a:lnTo>
                    <a:pt x="34909" y="15583"/>
                  </a:lnTo>
                  <a:cubicBezTo>
                    <a:pt x="34846" y="6279"/>
                    <a:pt x="27099" y="0"/>
                    <a:pt x="27099" y="0"/>
                  </a:cubicBezTo>
                  <a:close/>
                </a:path>
              </a:pathLst>
            </a:custGeom>
            <a:solidFill>
              <a:srgbClr val="EBEBE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0" name="Google Shape;2020;p45"/>
            <p:cNvSpPr/>
            <p:nvPr/>
          </p:nvSpPr>
          <p:spPr>
            <a:xfrm>
              <a:off x="5815749" y="1280498"/>
              <a:ext cx="442746" cy="3875"/>
            </a:xfrm>
            <a:custGeom>
              <a:avLst/>
              <a:gdLst/>
              <a:ahLst/>
              <a:cxnLst/>
              <a:rect l="l" t="t" r="r" b="b"/>
              <a:pathLst>
                <a:path w="13825" h="121" extrusionOk="0">
                  <a:moveTo>
                    <a:pt x="6910" y="1"/>
                  </a:moveTo>
                  <a:cubicBezTo>
                    <a:pt x="3093" y="1"/>
                    <a:pt x="1" y="27"/>
                    <a:pt x="1" y="61"/>
                  </a:cubicBezTo>
                  <a:cubicBezTo>
                    <a:pt x="1" y="94"/>
                    <a:pt x="3093" y="120"/>
                    <a:pt x="6910" y="120"/>
                  </a:cubicBezTo>
                  <a:cubicBezTo>
                    <a:pt x="10728" y="120"/>
                    <a:pt x="13825" y="94"/>
                    <a:pt x="13825" y="61"/>
                  </a:cubicBezTo>
                  <a:cubicBezTo>
                    <a:pt x="13825" y="27"/>
                    <a:pt x="10728" y="1"/>
                    <a:pt x="6910" y="1"/>
                  </a:cubicBezTo>
                  <a:close/>
                </a:path>
              </a:pathLst>
            </a:custGeom>
            <a:solidFill>
              <a:srgbClr val="455A6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1" name="Google Shape;2021;p45"/>
            <p:cNvSpPr/>
            <p:nvPr/>
          </p:nvSpPr>
          <p:spPr>
            <a:xfrm>
              <a:off x="5766462" y="1340321"/>
              <a:ext cx="586762" cy="3875"/>
            </a:xfrm>
            <a:custGeom>
              <a:avLst/>
              <a:gdLst/>
              <a:ahLst/>
              <a:cxnLst/>
              <a:rect l="l" t="t" r="r" b="b"/>
              <a:pathLst>
                <a:path w="18322" h="121" extrusionOk="0">
                  <a:moveTo>
                    <a:pt x="9159" y="0"/>
                  </a:moveTo>
                  <a:cubicBezTo>
                    <a:pt x="4102" y="0"/>
                    <a:pt x="1" y="27"/>
                    <a:pt x="1" y="60"/>
                  </a:cubicBezTo>
                  <a:cubicBezTo>
                    <a:pt x="1" y="94"/>
                    <a:pt x="4102" y="120"/>
                    <a:pt x="9159" y="120"/>
                  </a:cubicBezTo>
                  <a:cubicBezTo>
                    <a:pt x="14221" y="120"/>
                    <a:pt x="18322" y="94"/>
                    <a:pt x="18322" y="60"/>
                  </a:cubicBezTo>
                  <a:cubicBezTo>
                    <a:pt x="18322" y="27"/>
                    <a:pt x="14221" y="0"/>
                    <a:pt x="915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2" name="Google Shape;2022;p45"/>
            <p:cNvSpPr/>
            <p:nvPr/>
          </p:nvSpPr>
          <p:spPr>
            <a:xfrm>
              <a:off x="5815749" y="1491737"/>
              <a:ext cx="586762" cy="4003"/>
            </a:xfrm>
            <a:custGeom>
              <a:avLst/>
              <a:gdLst/>
              <a:ahLst/>
              <a:cxnLst/>
              <a:rect l="l" t="t" r="r" b="b"/>
              <a:pathLst>
                <a:path w="18322" h="125" extrusionOk="0">
                  <a:moveTo>
                    <a:pt x="9160" y="1"/>
                  </a:moveTo>
                  <a:cubicBezTo>
                    <a:pt x="4102" y="1"/>
                    <a:pt x="1" y="31"/>
                    <a:pt x="1" y="65"/>
                  </a:cubicBezTo>
                  <a:cubicBezTo>
                    <a:pt x="1" y="95"/>
                    <a:pt x="4102" y="125"/>
                    <a:pt x="9160" y="125"/>
                  </a:cubicBezTo>
                  <a:cubicBezTo>
                    <a:pt x="14220" y="125"/>
                    <a:pt x="18321" y="95"/>
                    <a:pt x="18321" y="65"/>
                  </a:cubicBezTo>
                  <a:cubicBezTo>
                    <a:pt x="18321" y="31"/>
                    <a:pt x="14220" y="1"/>
                    <a:pt x="916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3" name="Google Shape;2023;p45"/>
            <p:cNvSpPr/>
            <p:nvPr/>
          </p:nvSpPr>
          <p:spPr>
            <a:xfrm>
              <a:off x="5790033" y="1409368"/>
              <a:ext cx="305903" cy="3843"/>
            </a:xfrm>
            <a:custGeom>
              <a:avLst/>
              <a:gdLst/>
              <a:ahLst/>
              <a:cxnLst/>
              <a:rect l="l" t="t" r="r" b="b"/>
              <a:pathLst>
                <a:path w="9552" h="120" extrusionOk="0">
                  <a:moveTo>
                    <a:pt x="4778" y="0"/>
                  </a:moveTo>
                  <a:cubicBezTo>
                    <a:pt x="3459" y="0"/>
                    <a:pt x="2264" y="7"/>
                    <a:pt x="1402" y="18"/>
                  </a:cubicBezTo>
                  <a:cubicBezTo>
                    <a:pt x="983" y="26"/>
                    <a:pt x="640" y="30"/>
                    <a:pt x="378" y="37"/>
                  </a:cubicBezTo>
                  <a:cubicBezTo>
                    <a:pt x="135" y="45"/>
                    <a:pt x="1" y="52"/>
                    <a:pt x="1" y="59"/>
                  </a:cubicBezTo>
                  <a:cubicBezTo>
                    <a:pt x="1" y="67"/>
                    <a:pt x="135" y="75"/>
                    <a:pt x="378" y="82"/>
                  </a:cubicBezTo>
                  <a:cubicBezTo>
                    <a:pt x="640" y="90"/>
                    <a:pt x="983" y="93"/>
                    <a:pt x="1402" y="101"/>
                  </a:cubicBezTo>
                  <a:cubicBezTo>
                    <a:pt x="2264" y="112"/>
                    <a:pt x="3459" y="119"/>
                    <a:pt x="4778" y="119"/>
                  </a:cubicBezTo>
                  <a:cubicBezTo>
                    <a:pt x="6096" y="119"/>
                    <a:pt x="7291" y="112"/>
                    <a:pt x="8154" y="101"/>
                  </a:cubicBezTo>
                  <a:cubicBezTo>
                    <a:pt x="8569" y="93"/>
                    <a:pt x="8916" y="90"/>
                    <a:pt x="9178" y="82"/>
                  </a:cubicBezTo>
                  <a:cubicBezTo>
                    <a:pt x="9420" y="75"/>
                    <a:pt x="9551" y="67"/>
                    <a:pt x="9551" y="59"/>
                  </a:cubicBezTo>
                  <a:cubicBezTo>
                    <a:pt x="9551" y="52"/>
                    <a:pt x="9420" y="45"/>
                    <a:pt x="9178" y="37"/>
                  </a:cubicBezTo>
                  <a:cubicBezTo>
                    <a:pt x="8916" y="30"/>
                    <a:pt x="8569" y="26"/>
                    <a:pt x="8154" y="18"/>
                  </a:cubicBezTo>
                  <a:cubicBezTo>
                    <a:pt x="7291" y="7"/>
                    <a:pt x="6096" y="0"/>
                    <a:pt x="477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4" name="Google Shape;2024;p45"/>
            <p:cNvSpPr/>
            <p:nvPr/>
          </p:nvSpPr>
          <p:spPr>
            <a:xfrm>
              <a:off x="6127260" y="1409368"/>
              <a:ext cx="225968" cy="3843"/>
            </a:xfrm>
            <a:custGeom>
              <a:avLst/>
              <a:gdLst/>
              <a:ahLst/>
              <a:cxnLst/>
              <a:rect l="l" t="t" r="r" b="b"/>
              <a:pathLst>
                <a:path w="7056" h="120" extrusionOk="0">
                  <a:moveTo>
                    <a:pt x="3526" y="0"/>
                  </a:moveTo>
                  <a:cubicBezTo>
                    <a:pt x="2551" y="0"/>
                    <a:pt x="1669" y="7"/>
                    <a:pt x="1031" y="18"/>
                  </a:cubicBezTo>
                  <a:cubicBezTo>
                    <a:pt x="732" y="26"/>
                    <a:pt x="478" y="30"/>
                    <a:pt x="276" y="37"/>
                  </a:cubicBezTo>
                  <a:cubicBezTo>
                    <a:pt x="97" y="45"/>
                    <a:pt x="0" y="52"/>
                    <a:pt x="0" y="59"/>
                  </a:cubicBezTo>
                  <a:cubicBezTo>
                    <a:pt x="0" y="67"/>
                    <a:pt x="97" y="75"/>
                    <a:pt x="276" y="82"/>
                  </a:cubicBezTo>
                  <a:cubicBezTo>
                    <a:pt x="478" y="90"/>
                    <a:pt x="732" y="93"/>
                    <a:pt x="1031" y="101"/>
                  </a:cubicBezTo>
                  <a:cubicBezTo>
                    <a:pt x="1669" y="112"/>
                    <a:pt x="2551" y="119"/>
                    <a:pt x="3526" y="119"/>
                  </a:cubicBezTo>
                  <a:cubicBezTo>
                    <a:pt x="4501" y="119"/>
                    <a:pt x="5382" y="112"/>
                    <a:pt x="6021" y="101"/>
                  </a:cubicBezTo>
                  <a:cubicBezTo>
                    <a:pt x="6320" y="93"/>
                    <a:pt x="6574" y="90"/>
                    <a:pt x="6775" y="82"/>
                  </a:cubicBezTo>
                  <a:cubicBezTo>
                    <a:pt x="6954" y="75"/>
                    <a:pt x="7056" y="67"/>
                    <a:pt x="7056" y="59"/>
                  </a:cubicBezTo>
                  <a:cubicBezTo>
                    <a:pt x="7056" y="52"/>
                    <a:pt x="6954" y="45"/>
                    <a:pt x="6775" y="37"/>
                  </a:cubicBezTo>
                  <a:cubicBezTo>
                    <a:pt x="6574" y="30"/>
                    <a:pt x="6320" y="26"/>
                    <a:pt x="6021" y="18"/>
                  </a:cubicBezTo>
                  <a:cubicBezTo>
                    <a:pt x="5382" y="7"/>
                    <a:pt x="4501" y="0"/>
                    <a:pt x="352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5" name="Google Shape;2025;p45"/>
            <p:cNvSpPr/>
            <p:nvPr/>
          </p:nvSpPr>
          <p:spPr>
            <a:xfrm>
              <a:off x="5844476" y="1572985"/>
              <a:ext cx="305871" cy="3971"/>
            </a:xfrm>
            <a:custGeom>
              <a:avLst/>
              <a:gdLst/>
              <a:ahLst/>
              <a:cxnLst/>
              <a:rect l="l" t="t" r="r" b="b"/>
              <a:pathLst>
                <a:path w="9551" h="124" extrusionOk="0">
                  <a:moveTo>
                    <a:pt x="4777" y="1"/>
                  </a:moveTo>
                  <a:cubicBezTo>
                    <a:pt x="3459" y="1"/>
                    <a:pt x="2264" y="8"/>
                    <a:pt x="1400" y="19"/>
                  </a:cubicBezTo>
                  <a:cubicBezTo>
                    <a:pt x="983" y="27"/>
                    <a:pt x="638" y="34"/>
                    <a:pt x="378" y="38"/>
                  </a:cubicBezTo>
                  <a:cubicBezTo>
                    <a:pt x="135" y="46"/>
                    <a:pt x="0" y="53"/>
                    <a:pt x="0" y="60"/>
                  </a:cubicBezTo>
                  <a:cubicBezTo>
                    <a:pt x="0" y="72"/>
                    <a:pt x="135" y="79"/>
                    <a:pt x="378" y="86"/>
                  </a:cubicBezTo>
                  <a:cubicBezTo>
                    <a:pt x="638" y="90"/>
                    <a:pt x="983" y="98"/>
                    <a:pt x="1400" y="105"/>
                  </a:cubicBezTo>
                  <a:cubicBezTo>
                    <a:pt x="2264" y="116"/>
                    <a:pt x="3459" y="124"/>
                    <a:pt x="4777" y="124"/>
                  </a:cubicBezTo>
                  <a:cubicBezTo>
                    <a:pt x="6096" y="124"/>
                    <a:pt x="7287" y="116"/>
                    <a:pt x="8154" y="105"/>
                  </a:cubicBezTo>
                  <a:cubicBezTo>
                    <a:pt x="8568" y="98"/>
                    <a:pt x="8912" y="90"/>
                    <a:pt x="9177" y="86"/>
                  </a:cubicBezTo>
                  <a:cubicBezTo>
                    <a:pt x="9416" y="79"/>
                    <a:pt x="9551" y="72"/>
                    <a:pt x="9551" y="60"/>
                  </a:cubicBezTo>
                  <a:cubicBezTo>
                    <a:pt x="9551" y="53"/>
                    <a:pt x="9416" y="46"/>
                    <a:pt x="9177" y="38"/>
                  </a:cubicBezTo>
                  <a:cubicBezTo>
                    <a:pt x="8912" y="34"/>
                    <a:pt x="8568" y="27"/>
                    <a:pt x="8154" y="19"/>
                  </a:cubicBezTo>
                  <a:cubicBezTo>
                    <a:pt x="7287" y="8"/>
                    <a:pt x="6096" y="1"/>
                    <a:pt x="477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6" name="Google Shape;2026;p45"/>
            <p:cNvSpPr/>
            <p:nvPr/>
          </p:nvSpPr>
          <p:spPr>
            <a:xfrm>
              <a:off x="6181672" y="1572985"/>
              <a:ext cx="225840" cy="3971"/>
            </a:xfrm>
            <a:custGeom>
              <a:avLst/>
              <a:gdLst/>
              <a:ahLst/>
              <a:cxnLst/>
              <a:rect l="l" t="t" r="r" b="b"/>
              <a:pathLst>
                <a:path w="7052" h="124" extrusionOk="0">
                  <a:moveTo>
                    <a:pt x="3526" y="1"/>
                  </a:moveTo>
                  <a:cubicBezTo>
                    <a:pt x="2552" y="1"/>
                    <a:pt x="1670" y="8"/>
                    <a:pt x="1032" y="19"/>
                  </a:cubicBezTo>
                  <a:cubicBezTo>
                    <a:pt x="732" y="27"/>
                    <a:pt x="478" y="34"/>
                    <a:pt x="277" y="38"/>
                  </a:cubicBezTo>
                  <a:cubicBezTo>
                    <a:pt x="97" y="46"/>
                    <a:pt x="1" y="53"/>
                    <a:pt x="1" y="60"/>
                  </a:cubicBezTo>
                  <a:cubicBezTo>
                    <a:pt x="1" y="72"/>
                    <a:pt x="97" y="79"/>
                    <a:pt x="277" y="86"/>
                  </a:cubicBezTo>
                  <a:cubicBezTo>
                    <a:pt x="478" y="90"/>
                    <a:pt x="732" y="98"/>
                    <a:pt x="1032" y="105"/>
                  </a:cubicBezTo>
                  <a:cubicBezTo>
                    <a:pt x="1670" y="116"/>
                    <a:pt x="2552" y="124"/>
                    <a:pt x="3526" y="124"/>
                  </a:cubicBezTo>
                  <a:cubicBezTo>
                    <a:pt x="4502" y="124"/>
                    <a:pt x="5383" y="116"/>
                    <a:pt x="6021" y="105"/>
                  </a:cubicBezTo>
                  <a:cubicBezTo>
                    <a:pt x="6320" y="98"/>
                    <a:pt x="6574" y="90"/>
                    <a:pt x="6776" y="86"/>
                  </a:cubicBezTo>
                  <a:cubicBezTo>
                    <a:pt x="6955" y="79"/>
                    <a:pt x="7052" y="72"/>
                    <a:pt x="7052" y="60"/>
                  </a:cubicBezTo>
                  <a:cubicBezTo>
                    <a:pt x="7052" y="53"/>
                    <a:pt x="6955" y="46"/>
                    <a:pt x="6776" y="38"/>
                  </a:cubicBezTo>
                  <a:cubicBezTo>
                    <a:pt x="6574" y="34"/>
                    <a:pt x="6320" y="27"/>
                    <a:pt x="6021" y="19"/>
                  </a:cubicBezTo>
                  <a:cubicBezTo>
                    <a:pt x="5383" y="8"/>
                    <a:pt x="4502" y="1"/>
                    <a:pt x="352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7" name="Google Shape;2027;p45"/>
            <p:cNvSpPr/>
            <p:nvPr/>
          </p:nvSpPr>
          <p:spPr>
            <a:xfrm>
              <a:off x="4937611" y="1651447"/>
              <a:ext cx="1961307" cy="2335381"/>
            </a:xfrm>
            <a:custGeom>
              <a:avLst/>
              <a:gdLst/>
              <a:ahLst/>
              <a:cxnLst/>
              <a:rect l="l" t="t" r="r" b="b"/>
              <a:pathLst>
                <a:path w="61243" h="72918" extrusionOk="0">
                  <a:moveTo>
                    <a:pt x="19020" y="1"/>
                  </a:moveTo>
                  <a:cubicBezTo>
                    <a:pt x="740" y="1"/>
                    <a:pt x="192" y="14190"/>
                    <a:pt x="192" y="14190"/>
                  </a:cubicBezTo>
                  <a:cubicBezTo>
                    <a:pt x="1" y="27323"/>
                    <a:pt x="11856" y="31629"/>
                    <a:pt x="11856" y="31629"/>
                  </a:cubicBezTo>
                  <a:lnTo>
                    <a:pt x="13780" y="70740"/>
                  </a:lnTo>
                  <a:cubicBezTo>
                    <a:pt x="13840" y="71958"/>
                    <a:pt x="14845" y="72918"/>
                    <a:pt x="16066" y="72918"/>
                  </a:cubicBezTo>
                  <a:lnTo>
                    <a:pt x="57638" y="72918"/>
                  </a:lnTo>
                  <a:cubicBezTo>
                    <a:pt x="59636" y="72918"/>
                    <a:pt x="61242" y="71263"/>
                    <a:pt x="61178" y="69265"/>
                  </a:cubicBezTo>
                  <a:lnTo>
                    <a:pt x="59001"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8" name="Google Shape;2028;p45"/>
            <p:cNvSpPr/>
            <p:nvPr/>
          </p:nvSpPr>
          <p:spPr>
            <a:xfrm>
              <a:off x="5560026" y="1651447"/>
              <a:ext cx="1338997" cy="2335029"/>
            </a:xfrm>
            <a:custGeom>
              <a:avLst/>
              <a:gdLst/>
              <a:ahLst/>
              <a:cxnLst/>
              <a:rect l="l" t="t" r="r" b="b"/>
              <a:pathLst>
                <a:path w="41811" h="72907" extrusionOk="0">
                  <a:moveTo>
                    <a:pt x="0" y="1"/>
                  </a:moveTo>
                  <a:lnTo>
                    <a:pt x="1744" y="72810"/>
                  </a:lnTo>
                  <a:lnTo>
                    <a:pt x="38688" y="72906"/>
                  </a:lnTo>
                  <a:cubicBezTo>
                    <a:pt x="38693" y="72906"/>
                    <a:pt x="38697" y="72906"/>
                    <a:pt x="38701" y="72906"/>
                  </a:cubicBezTo>
                  <a:cubicBezTo>
                    <a:pt x="40428" y="72906"/>
                    <a:pt x="41811" y="71475"/>
                    <a:pt x="41759" y="69746"/>
                  </a:cubicBezTo>
                  <a:lnTo>
                    <a:pt x="41016" y="1"/>
                  </a:lnTo>
                  <a:close/>
                </a:path>
              </a:pathLst>
            </a:custGeom>
            <a:solidFill>
              <a:srgbClr val="6666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9" name="Google Shape;2029;p45"/>
            <p:cNvSpPr/>
            <p:nvPr/>
          </p:nvSpPr>
          <p:spPr>
            <a:xfrm>
              <a:off x="5668848" y="1786497"/>
              <a:ext cx="1096088" cy="1085892"/>
            </a:xfrm>
            <a:custGeom>
              <a:avLst/>
              <a:gdLst/>
              <a:ahLst/>
              <a:cxnLst/>
              <a:rect l="l" t="t" r="r" b="b"/>
              <a:pathLst>
                <a:path w="34226" h="33905" extrusionOk="0">
                  <a:moveTo>
                    <a:pt x="1" y="0"/>
                  </a:moveTo>
                  <a:lnTo>
                    <a:pt x="834" y="33904"/>
                  </a:lnTo>
                  <a:lnTo>
                    <a:pt x="34225" y="33904"/>
                  </a:lnTo>
                  <a:lnTo>
                    <a:pt x="33777" y="0"/>
                  </a:ln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0" name="Google Shape;2030;p45"/>
            <p:cNvSpPr/>
            <p:nvPr/>
          </p:nvSpPr>
          <p:spPr>
            <a:xfrm>
              <a:off x="5777959" y="1899130"/>
              <a:ext cx="200380" cy="36992"/>
            </a:xfrm>
            <a:custGeom>
              <a:avLst/>
              <a:gdLst/>
              <a:ahLst/>
              <a:cxnLst/>
              <a:rect l="l" t="t" r="r" b="b"/>
              <a:pathLst>
                <a:path w="6257" h="1155" extrusionOk="0">
                  <a:moveTo>
                    <a:pt x="2918" y="0"/>
                  </a:moveTo>
                  <a:cubicBezTo>
                    <a:pt x="2003" y="0"/>
                    <a:pt x="1095" y="65"/>
                    <a:pt x="291" y="283"/>
                  </a:cubicBezTo>
                  <a:cubicBezTo>
                    <a:pt x="0" y="361"/>
                    <a:pt x="0" y="794"/>
                    <a:pt x="291" y="872"/>
                  </a:cubicBezTo>
                  <a:cubicBezTo>
                    <a:pt x="1094" y="1090"/>
                    <a:pt x="2002" y="1154"/>
                    <a:pt x="2917" y="1154"/>
                  </a:cubicBezTo>
                  <a:cubicBezTo>
                    <a:pt x="3858" y="1154"/>
                    <a:pt x="4807" y="1086"/>
                    <a:pt x="5656" y="1045"/>
                  </a:cubicBezTo>
                  <a:cubicBezTo>
                    <a:pt x="6256" y="1014"/>
                    <a:pt x="6256" y="140"/>
                    <a:pt x="5656" y="110"/>
                  </a:cubicBezTo>
                  <a:cubicBezTo>
                    <a:pt x="4806" y="69"/>
                    <a:pt x="3858" y="0"/>
                    <a:pt x="2918"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1" name="Google Shape;2031;p45"/>
            <p:cNvSpPr/>
            <p:nvPr/>
          </p:nvSpPr>
          <p:spPr>
            <a:xfrm>
              <a:off x="6041336" y="1896984"/>
              <a:ext cx="197914" cy="37632"/>
            </a:xfrm>
            <a:custGeom>
              <a:avLst/>
              <a:gdLst/>
              <a:ahLst/>
              <a:cxnLst/>
              <a:rect l="l" t="t" r="r" b="b"/>
              <a:pathLst>
                <a:path w="6180" h="1175" extrusionOk="0">
                  <a:moveTo>
                    <a:pt x="3181" y="0"/>
                  </a:moveTo>
                  <a:cubicBezTo>
                    <a:pt x="2172" y="0"/>
                    <a:pt x="1156" y="80"/>
                    <a:pt x="281" y="305"/>
                  </a:cubicBezTo>
                  <a:cubicBezTo>
                    <a:pt x="1" y="376"/>
                    <a:pt x="1" y="801"/>
                    <a:pt x="281" y="872"/>
                  </a:cubicBezTo>
                  <a:cubicBezTo>
                    <a:pt x="1159" y="1095"/>
                    <a:pt x="2177" y="1175"/>
                    <a:pt x="3186" y="1175"/>
                  </a:cubicBezTo>
                  <a:cubicBezTo>
                    <a:pt x="4019" y="1175"/>
                    <a:pt x="4847" y="1120"/>
                    <a:pt x="5585" y="1048"/>
                  </a:cubicBezTo>
                  <a:cubicBezTo>
                    <a:pt x="6179" y="991"/>
                    <a:pt x="6179" y="181"/>
                    <a:pt x="5585" y="125"/>
                  </a:cubicBezTo>
                  <a:cubicBezTo>
                    <a:pt x="4844" y="54"/>
                    <a:pt x="4015" y="0"/>
                    <a:pt x="318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2" name="Google Shape;2032;p45"/>
            <p:cNvSpPr/>
            <p:nvPr/>
          </p:nvSpPr>
          <p:spPr>
            <a:xfrm>
              <a:off x="6301767" y="1896088"/>
              <a:ext cx="183888" cy="32060"/>
            </a:xfrm>
            <a:custGeom>
              <a:avLst/>
              <a:gdLst/>
              <a:ahLst/>
              <a:cxnLst/>
              <a:rect l="l" t="t" r="r" b="b"/>
              <a:pathLst>
                <a:path w="5742" h="1001" extrusionOk="0">
                  <a:moveTo>
                    <a:pt x="4094" y="2"/>
                  </a:moveTo>
                  <a:cubicBezTo>
                    <a:pt x="3650" y="2"/>
                    <a:pt x="3206" y="22"/>
                    <a:pt x="2764" y="30"/>
                  </a:cubicBezTo>
                  <a:cubicBezTo>
                    <a:pt x="1928" y="41"/>
                    <a:pt x="1061" y="0"/>
                    <a:pt x="254" y="243"/>
                  </a:cubicBezTo>
                  <a:cubicBezTo>
                    <a:pt x="0" y="321"/>
                    <a:pt x="0" y="680"/>
                    <a:pt x="254" y="754"/>
                  </a:cubicBezTo>
                  <a:cubicBezTo>
                    <a:pt x="1061" y="1001"/>
                    <a:pt x="1928" y="956"/>
                    <a:pt x="2764" y="971"/>
                  </a:cubicBezTo>
                  <a:cubicBezTo>
                    <a:pt x="3201" y="979"/>
                    <a:pt x="3640" y="997"/>
                    <a:pt x="4079" y="997"/>
                  </a:cubicBezTo>
                  <a:cubicBezTo>
                    <a:pt x="4495" y="997"/>
                    <a:pt x="4910" y="981"/>
                    <a:pt x="5323" y="923"/>
                  </a:cubicBezTo>
                  <a:cubicBezTo>
                    <a:pt x="5741" y="863"/>
                    <a:pt x="5741" y="138"/>
                    <a:pt x="5323" y="78"/>
                  </a:cubicBezTo>
                  <a:cubicBezTo>
                    <a:pt x="4915" y="19"/>
                    <a:pt x="4505" y="2"/>
                    <a:pt x="4094" y="2"/>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3" name="Google Shape;2033;p45"/>
            <p:cNvSpPr/>
            <p:nvPr/>
          </p:nvSpPr>
          <p:spPr>
            <a:xfrm>
              <a:off x="6540869" y="1896600"/>
              <a:ext cx="139981" cy="31035"/>
            </a:xfrm>
            <a:custGeom>
              <a:avLst/>
              <a:gdLst/>
              <a:ahLst/>
              <a:cxnLst/>
              <a:rect l="l" t="t" r="r" b="b"/>
              <a:pathLst>
                <a:path w="4371" h="969" extrusionOk="0">
                  <a:moveTo>
                    <a:pt x="3171" y="1"/>
                  </a:moveTo>
                  <a:cubicBezTo>
                    <a:pt x="2824" y="1"/>
                    <a:pt x="2471" y="35"/>
                    <a:pt x="2133" y="43"/>
                  </a:cubicBezTo>
                  <a:cubicBezTo>
                    <a:pt x="1514" y="55"/>
                    <a:pt x="909" y="85"/>
                    <a:pt x="300" y="186"/>
                  </a:cubicBezTo>
                  <a:cubicBezTo>
                    <a:pt x="1" y="231"/>
                    <a:pt x="1" y="734"/>
                    <a:pt x="300" y="783"/>
                  </a:cubicBezTo>
                  <a:cubicBezTo>
                    <a:pt x="909" y="884"/>
                    <a:pt x="1514" y="910"/>
                    <a:pt x="2133" y="925"/>
                  </a:cubicBezTo>
                  <a:cubicBezTo>
                    <a:pt x="2471" y="933"/>
                    <a:pt x="2824" y="968"/>
                    <a:pt x="3171" y="968"/>
                  </a:cubicBezTo>
                  <a:cubicBezTo>
                    <a:pt x="3451" y="968"/>
                    <a:pt x="3727" y="946"/>
                    <a:pt x="3990" y="869"/>
                  </a:cubicBezTo>
                  <a:cubicBezTo>
                    <a:pt x="4371" y="760"/>
                    <a:pt x="4371" y="208"/>
                    <a:pt x="3990" y="100"/>
                  </a:cubicBezTo>
                  <a:cubicBezTo>
                    <a:pt x="3727" y="23"/>
                    <a:pt x="3451" y="1"/>
                    <a:pt x="3171"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4" name="Google Shape;2034;p45"/>
            <p:cNvSpPr/>
            <p:nvPr/>
          </p:nvSpPr>
          <p:spPr>
            <a:xfrm>
              <a:off x="5695782" y="3001343"/>
              <a:ext cx="310066" cy="221566"/>
            </a:xfrm>
            <a:custGeom>
              <a:avLst/>
              <a:gdLst/>
              <a:ahLst/>
              <a:cxnLst/>
              <a:rect l="l" t="t" r="r" b="b"/>
              <a:pathLst>
                <a:path w="9682" h="6918" extrusionOk="0">
                  <a:moveTo>
                    <a:pt x="1" y="1"/>
                  </a:moveTo>
                  <a:lnTo>
                    <a:pt x="1" y="6918"/>
                  </a:lnTo>
                  <a:lnTo>
                    <a:pt x="9682" y="6918"/>
                  </a:lnTo>
                  <a:lnTo>
                    <a:pt x="9682" y="1"/>
                  </a:lnTo>
                  <a:close/>
                </a:path>
              </a:pathLst>
            </a:custGeom>
            <a:solidFill>
              <a:srgbClr val="EFEF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5" name="Google Shape;2035;p45"/>
            <p:cNvSpPr/>
            <p:nvPr/>
          </p:nvSpPr>
          <p:spPr>
            <a:xfrm>
              <a:off x="5695782" y="3001343"/>
              <a:ext cx="56140" cy="221566"/>
            </a:xfrm>
            <a:custGeom>
              <a:avLst/>
              <a:gdLst/>
              <a:ahLst/>
              <a:cxnLst/>
              <a:rect l="l" t="t" r="r" b="b"/>
              <a:pathLst>
                <a:path w="1753" h="6918" extrusionOk="0">
                  <a:moveTo>
                    <a:pt x="1" y="1"/>
                  </a:moveTo>
                  <a:lnTo>
                    <a:pt x="1" y="6918"/>
                  </a:lnTo>
                  <a:lnTo>
                    <a:pt x="1752" y="6918"/>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6" name="Google Shape;2036;p45"/>
            <p:cNvSpPr/>
            <p:nvPr/>
          </p:nvSpPr>
          <p:spPr>
            <a:xfrm>
              <a:off x="6075443" y="3001343"/>
              <a:ext cx="309970" cy="221566"/>
            </a:xfrm>
            <a:custGeom>
              <a:avLst/>
              <a:gdLst/>
              <a:ahLst/>
              <a:cxnLst/>
              <a:rect l="l" t="t" r="r" b="b"/>
              <a:pathLst>
                <a:path w="9679" h="6918" extrusionOk="0">
                  <a:moveTo>
                    <a:pt x="1" y="1"/>
                  </a:moveTo>
                  <a:lnTo>
                    <a:pt x="1" y="6918"/>
                  </a:lnTo>
                  <a:lnTo>
                    <a:pt x="9679" y="6918"/>
                  </a:lnTo>
                  <a:lnTo>
                    <a:pt x="9679" y="1"/>
                  </a:lnTo>
                  <a:close/>
                </a:path>
              </a:pathLst>
            </a:custGeom>
            <a:solidFill>
              <a:srgbClr val="EFEF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7" name="Google Shape;2037;p45"/>
            <p:cNvSpPr/>
            <p:nvPr/>
          </p:nvSpPr>
          <p:spPr>
            <a:xfrm>
              <a:off x="6072209" y="3001343"/>
              <a:ext cx="56012" cy="221566"/>
            </a:xfrm>
            <a:custGeom>
              <a:avLst/>
              <a:gdLst/>
              <a:ahLst/>
              <a:cxnLst/>
              <a:rect l="l" t="t" r="r" b="b"/>
              <a:pathLst>
                <a:path w="1749" h="6918" extrusionOk="0">
                  <a:moveTo>
                    <a:pt x="1" y="1"/>
                  </a:moveTo>
                  <a:lnTo>
                    <a:pt x="1" y="6918"/>
                  </a:lnTo>
                  <a:lnTo>
                    <a:pt x="1749" y="6918"/>
                  </a:lnTo>
                  <a:lnTo>
                    <a:pt x="1749"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8" name="Google Shape;2038;p45"/>
            <p:cNvSpPr/>
            <p:nvPr/>
          </p:nvSpPr>
          <p:spPr>
            <a:xfrm>
              <a:off x="6455009" y="3001343"/>
              <a:ext cx="309938" cy="221566"/>
            </a:xfrm>
            <a:custGeom>
              <a:avLst/>
              <a:gdLst/>
              <a:ahLst/>
              <a:cxnLst/>
              <a:rect l="l" t="t" r="r" b="b"/>
              <a:pathLst>
                <a:path w="9678" h="6918" extrusionOk="0">
                  <a:moveTo>
                    <a:pt x="1" y="1"/>
                  </a:moveTo>
                  <a:lnTo>
                    <a:pt x="1" y="6918"/>
                  </a:lnTo>
                  <a:lnTo>
                    <a:pt x="9677" y="6918"/>
                  </a:lnTo>
                  <a:lnTo>
                    <a:pt x="9677" y="1"/>
                  </a:lnTo>
                  <a:close/>
                </a:path>
              </a:pathLst>
            </a:custGeom>
            <a:solidFill>
              <a:srgbClr val="EFEF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9" name="Google Shape;2039;p45"/>
            <p:cNvSpPr/>
            <p:nvPr/>
          </p:nvSpPr>
          <p:spPr>
            <a:xfrm>
              <a:off x="6446138" y="3001343"/>
              <a:ext cx="56140" cy="221566"/>
            </a:xfrm>
            <a:custGeom>
              <a:avLst/>
              <a:gdLst/>
              <a:ahLst/>
              <a:cxnLst/>
              <a:rect l="l" t="t" r="r" b="b"/>
              <a:pathLst>
                <a:path w="1753" h="6918" extrusionOk="0">
                  <a:moveTo>
                    <a:pt x="1" y="1"/>
                  </a:moveTo>
                  <a:lnTo>
                    <a:pt x="1" y="6918"/>
                  </a:lnTo>
                  <a:lnTo>
                    <a:pt x="1752" y="6918"/>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0" name="Google Shape;2040;p45"/>
            <p:cNvSpPr/>
            <p:nvPr/>
          </p:nvSpPr>
          <p:spPr>
            <a:xfrm>
              <a:off x="6455009" y="3296071"/>
              <a:ext cx="309938" cy="221598"/>
            </a:xfrm>
            <a:custGeom>
              <a:avLst/>
              <a:gdLst/>
              <a:ahLst/>
              <a:cxnLst/>
              <a:rect l="l" t="t" r="r" b="b"/>
              <a:pathLst>
                <a:path w="9678" h="6919" extrusionOk="0">
                  <a:moveTo>
                    <a:pt x="1" y="0"/>
                  </a:moveTo>
                  <a:lnTo>
                    <a:pt x="1" y="6918"/>
                  </a:lnTo>
                  <a:lnTo>
                    <a:pt x="9677" y="6918"/>
                  </a:lnTo>
                  <a:lnTo>
                    <a:pt x="9677" y="0"/>
                  </a:lnTo>
                  <a:close/>
                </a:path>
              </a:pathLst>
            </a:custGeom>
            <a:solidFill>
              <a:srgbClr val="EFEF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1" name="Google Shape;2041;p45"/>
            <p:cNvSpPr/>
            <p:nvPr/>
          </p:nvSpPr>
          <p:spPr>
            <a:xfrm>
              <a:off x="6455009" y="3296071"/>
              <a:ext cx="57805" cy="221598"/>
            </a:xfrm>
            <a:custGeom>
              <a:avLst/>
              <a:gdLst/>
              <a:ahLst/>
              <a:cxnLst/>
              <a:rect l="l" t="t" r="r" b="b"/>
              <a:pathLst>
                <a:path w="1805" h="6919" extrusionOk="0">
                  <a:moveTo>
                    <a:pt x="1" y="0"/>
                  </a:moveTo>
                  <a:lnTo>
                    <a:pt x="1" y="6918"/>
                  </a:lnTo>
                  <a:lnTo>
                    <a:pt x="1804" y="6918"/>
                  </a:lnTo>
                  <a:lnTo>
                    <a:pt x="1804" y="0"/>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2" name="Google Shape;2042;p45"/>
            <p:cNvSpPr/>
            <p:nvPr/>
          </p:nvSpPr>
          <p:spPr>
            <a:xfrm>
              <a:off x="5695782" y="3296071"/>
              <a:ext cx="310066" cy="221598"/>
            </a:xfrm>
            <a:custGeom>
              <a:avLst/>
              <a:gdLst/>
              <a:ahLst/>
              <a:cxnLst/>
              <a:rect l="l" t="t" r="r" b="b"/>
              <a:pathLst>
                <a:path w="9682" h="6919" extrusionOk="0">
                  <a:moveTo>
                    <a:pt x="1" y="0"/>
                  </a:moveTo>
                  <a:lnTo>
                    <a:pt x="1" y="6918"/>
                  </a:lnTo>
                  <a:lnTo>
                    <a:pt x="9682" y="6918"/>
                  </a:lnTo>
                  <a:lnTo>
                    <a:pt x="9682" y="0"/>
                  </a:lnTo>
                  <a:close/>
                </a:path>
              </a:pathLst>
            </a:custGeom>
            <a:solidFill>
              <a:srgbClr val="EFEF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3" name="Google Shape;2043;p45"/>
            <p:cNvSpPr/>
            <p:nvPr/>
          </p:nvSpPr>
          <p:spPr>
            <a:xfrm>
              <a:off x="5695782" y="3295719"/>
              <a:ext cx="56140" cy="221598"/>
            </a:xfrm>
            <a:custGeom>
              <a:avLst/>
              <a:gdLst/>
              <a:ahLst/>
              <a:cxnLst/>
              <a:rect l="l" t="t" r="r" b="b"/>
              <a:pathLst>
                <a:path w="1753" h="6919" extrusionOk="0">
                  <a:moveTo>
                    <a:pt x="1" y="1"/>
                  </a:moveTo>
                  <a:lnTo>
                    <a:pt x="1" y="6918"/>
                  </a:lnTo>
                  <a:lnTo>
                    <a:pt x="1752" y="6918"/>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4" name="Google Shape;2044;p45"/>
            <p:cNvSpPr/>
            <p:nvPr/>
          </p:nvSpPr>
          <p:spPr>
            <a:xfrm>
              <a:off x="5695782" y="3587821"/>
              <a:ext cx="310066" cy="221598"/>
            </a:xfrm>
            <a:custGeom>
              <a:avLst/>
              <a:gdLst/>
              <a:ahLst/>
              <a:cxnLst/>
              <a:rect l="l" t="t" r="r" b="b"/>
              <a:pathLst>
                <a:path w="9682" h="6919" extrusionOk="0">
                  <a:moveTo>
                    <a:pt x="1" y="1"/>
                  </a:moveTo>
                  <a:lnTo>
                    <a:pt x="1" y="6919"/>
                  </a:lnTo>
                  <a:lnTo>
                    <a:pt x="9682" y="6919"/>
                  </a:lnTo>
                  <a:lnTo>
                    <a:pt x="9682" y="1"/>
                  </a:ln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5" name="Google Shape;2045;p45"/>
            <p:cNvSpPr/>
            <p:nvPr/>
          </p:nvSpPr>
          <p:spPr>
            <a:xfrm>
              <a:off x="5695782" y="3587821"/>
              <a:ext cx="310066" cy="221598"/>
            </a:xfrm>
            <a:custGeom>
              <a:avLst/>
              <a:gdLst/>
              <a:ahLst/>
              <a:cxnLst/>
              <a:rect l="l" t="t" r="r" b="b"/>
              <a:pathLst>
                <a:path w="9682" h="6919" extrusionOk="0">
                  <a:moveTo>
                    <a:pt x="1" y="1"/>
                  </a:moveTo>
                  <a:lnTo>
                    <a:pt x="1" y="6919"/>
                  </a:lnTo>
                  <a:lnTo>
                    <a:pt x="9682" y="6919"/>
                  </a:lnTo>
                  <a:lnTo>
                    <a:pt x="9682" y="1"/>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6" name="Google Shape;2046;p45"/>
            <p:cNvSpPr/>
            <p:nvPr/>
          </p:nvSpPr>
          <p:spPr>
            <a:xfrm>
              <a:off x="5695782" y="3587821"/>
              <a:ext cx="56140" cy="221598"/>
            </a:xfrm>
            <a:custGeom>
              <a:avLst/>
              <a:gdLst/>
              <a:ahLst/>
              <a:cxnLst/>
              <a:rect l="l" t="t" r="r" b="b"/>
              <a:pathLst>
                <a:path w="1753" h="6919" extrusionOk="0">
                  <a:moveTo>
                    <a:pt x="1" y="1"/>
                  </a:moveTo>
                  <a:lnTo>
                    <a:pt x="1" y="6919"/>
                  </a:lnTo>
                  <a:lnTo>
                    <a:pt x="1752" y="6919"/>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7" name="Google Shape;2047;p45"/>
            <p:cNvSpPr/>
            <p:nvPr/>
          </p:nvSpPr>
          <p:spPr>
            <a:xfrm>
              <a:off x="6073650" y="3296071"/>
              <a:ext cx="310066" cy="221598"/>
            </a:xfrm>
            <a:custGeom>
              <a:avLst/>
              <a:gdLst/>
              <a:ahLst/>
              <a:cxnLst/>
              <a:rect l="l" t="t" r="r" b="b"/>
              <a:pathLst>
                <a:path w="9682" h="6919" extrusionOk="0">
                  <a:moveTo>
                    <a:pt x="0" y="0"/>
                  </a:moveTo>
                  <a:lnTo>
                    <a:pt x="0" y="6918"/>
                  </a:lnTo>
                  <a:lnTo>
                    <a:pt x="9682" y="6918"/>
                  </a:lnTo>
                  <a:lnTo>
                    <a:pt x="9682" y="0"/>
                  </a:lnTo>
                  <a:close/>
                </a:path>
              </a:pathLst>
            </a:custGeom>
            <a:solidFill>
              <a:srgbClr val="EFEFE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8" name="Google Shape;2048;p45"/>
            <p:cNvSpPr/>
            <p:nvPr/>
          </p:nvSpPr>
          <p:spPr>
            <a:xfrm>
              <a:off x="6073650" y="3295719"/>
              <a:ext cx="56108" cy="221598"/>
            </a:xfrm>
            <a:custGeom>
              <a:avLst/>
              <a:gdLst/>
              <a:ahLst/>
              <a:cxnLst/>
              <a:rect l="l" t="t" r="r" b="b"/>
              <a:pathLst>
                <a:path w="1752" h="6919" extrusionOk="0">
                  <a:moveTo>
                    <a:pt x="0" y="1"/>
                  </a:moveTo>
                  <a:lnTo>
                    <a:pt x="0" y="6918"/>
                  </a:lnTo>
                  <a:lnTo>
                    <a:pt x="1752" y="6918"/>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9" name="Google Shape;2049;p45"/>
            <p:cNvSpPr/>
            <p:nvPr/>
          </p:nvSpPr>
          <p:spPr>
            <a:xfrm>
              <a:off x="6075443" y="3587821"/>
              <a:ext cx="309970" cy="221598"/>
            </a:xfrm>
            <a:custGeom>
              <a:avLst/>
              <a:gdLst/>
              <a:ahLst/>
              <a:cxnLst/>
              <a:rect l="l" t="t" r="r" b="b"/>
              <a:pathLst>
                <a:path w="9679" h="6919" extrusionOk="0">
                  <a:moveTo>
                    <a:pt x="1" y="1"/>
                  </a:moveTo>
                  <a:lnTo>
                    <a:pt x="1" y="6919"/>
                  </a:lnTo>
                  <a:lnTo>
                    <a:pt x="9679" y="6919"/>
                  </a:lnTo>
                  <a:lnTo>
                    <a:pt x="9679" y="1"/>
                  </a:ln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0" name="Google Shape;2050;p45"/>
            <p:cNvSpPr/>
            <p:nvPr/>
          </p:nvSpPr>
          <p:spPr>
            <a:xfrm>
              <a:off x="6075443" y="3587821"/>
              <a:ext cx="309970" cy="221598"/>
            </a:xfrm>
            <a:custGeom>
              <a:avLst/>
              <a:gdLst/>
              <a:ahLst/>
              <a:cxnLst/>
              <a:rect l="l" t="t" r="r" b="b"/>
              <a:pathLst>
                <a:path w="9679" h="6919" extrusionOk="0">
                  <a:moveTo>
                    <a:pt x="1" y="1"/>
                  </a:moveTo>
                  <a:lnTo>
                    <a:pt x="1" y="6919"/>
                  </a:lnTo>
                  <a:lnTo>
                    <a:pt x="9679" y="6919"/>
                  </a:lnTo>
                  <a:lnTo>
                    <a:pt x="9679" y="1"/>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1" name="Google Shape;2051;p45"/>
            <p:cNvSpPr/>
            <p:nvPr/>
          </p:nvSpPr>
          <p:spPr>
            <a:xfrm>
              <a:off x="6075443" y="3587821"/>
              <a:ext cx="56140" cy="221598"/>
            </a:xfrm>
            <a:custGeom>
              <a:avLst/>
              <a:gdLst/>
              <a:ahLst/>
              <a:cxnLst/>
              <a:rect l="l" t="t" r="r" b="b"/>
              <a:pathLst>
                <a:path w="1753" h="6919" extrusionOk="0">
                  <a:moveTo>
                    <a:pt x="1" y="1"/>
                  </a:moveTo>
                  <a:lnTo>
                    <a:pt x="1" y="6919"/>
                  </a:lnTo>
                  <a:lnTo>
                    <a:pt x="1752" y="6919"/>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2" name="Google Shape;2052;p45"/>
            <p:cNvSpPr/>
            <p:nvPr/>
          </p:nvSpPr>
          <p:spPr>
            <a:xfrm>
              <a:off x="6455009" y="3587821"/>
              <a:ext cx="309938" cy="221598"/>
            </a:xfrm>
            <a:custGeom>
              <a:avLst/>
              <a:gdLst/>
              <a:ahLst/>
              <a:cxnLst/>
              <a:rect l="l" t="t" r="r" b="b"/>
              <a:pathLst>
                <a:path w="9678" h="6919" extrusionOk="0">
                  <a:moveTo>
                    <a:pt x="1" y="1"/>
                  </a:moveTo>
                  <a:lnTo>
                    <a:pt x="1" y="6919"/>
                  </a:lnTo>
                  <a:lnTo>
                    <a:pt x="9677" y="6919"/>
                  </a:lnTo>
                  <a:lnTo>
                    <a:pt x="9677" y="1"/>
                  </a:ln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3" name="Google Shape;2053;p45"/>
            <p:cNvSpPr/>
            <p:nvPr/>
          </p:nvSpPr>
          <p:spPr>
            <a:xfrm>
              <a:off x="6455009" y="3587821"/>
              <a:ext cx="56140" cy="221598"/>
            </a:xfrm>
            <a:custGeom>
              <a:avLst/>
              <a:gdLst/>
              <a:ahLst/>
              <a:cxnLst/>
              <a:rect l="l" t="t" r="r" b="b"/>
              <a:pathLst>
                <a:path w="1753" h="6919" extrusionOk="0">
                  <a:moveTo>
                    <a:pt x="1" y="1"/>
                  </a:moveTo>
                  <a:lnTo>
                    <a:pt x="1" y="6919"/>
                  </a:lnTo>
                  <a:lnTo>
                    <a:pt x="1752" y="6919"/>
                  </a:lnTo>
                  <a:lnTo>
                    <a:pt x="1752"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4" name="Google Shape;2054;p45"/>
            <p:cNvSpPr/>
            <p:nvPr/>
          </p:nvSpPr>
          <p:spPr>
            <a:xfrm>
              <a:off x="5440987" y="1651447"/>
              <a:ext cx="78269" cy="2335381"/>
            </a:xfrm>
            <a:custGeom>
              <a:avLst/>
              <a:gdLst/>
              <a:ahLst/>
              <a:cxnLst/>
              <a:rect l="l" t="t" r="r" b="b"/>
              <a:pathLst>
                <a:path w="2444" h="72918" extrusionOk="0">
                  <a:moveTo>
                    <a:pt x="165" y="1"/>
                  </a:moveTo>
                  <a:cubicBezTo>
                    <a:pt x="165" y="1"/>
                    <a:pt x="165" y="1"/>
                    <a:pt x="165" y="1"/>
                  </a:cubicBezTo>
                  <a:cubicBezTo>
                    <a:pt x="1" y="4"/>
                    <a:pt x="337" y="16331"/>
                    <a:pt x="923" y="36470"/>
                  </a:cubicBezTo>
                  <a:cubicBezTo>
                    <a:pt x="1506" y="56601"/>
                    <a:pt x="2111" y="72918"/>
                    <a:pt x="2279" y="72918"/>
                  </a:cubicBezTo>
                  <a:cubicBezTo>
                    <a:pt x="2279" y="72918"/>
                    <a:pt x="2279" y="72918"/>
                    <a:pt x="2279" y="72918"/>
                  </a:cubicBezTo>
                  <a:cubicBezTo>
                    <a:pt x="2444" y="72910"/>
                    <a:pt x="2107" y="56584"/>
                    <a:pt x="1521" y="36451"/>
                  </a:cubicBezTo>
                  <a:cubicBezTo>
                    <a:pt x="939" y="16314"/>
                    <a:pt x="329" y="1"/>
                    <a:pt x="165" y="1"/>
                  </a:cubicBezTo>
                  <a:close/>
                </a:path>
              </a:pathLst>
            </a:custGeom>
            <a:solidFill>
              <a:srgbClr val="455A6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5" name="Google Shape;2055;p45"/>
            <p:cNvSpPr/>
            <p:nvPr/>
          </p:nvSpPr>
          <p:spPr>
            <a:xfrm>
              <a:off x="5374246" y="3717620"/>
              <a:ext cx="133640" cy="105659"/>
            </a:xfrm>
            <a:custGeom>
              <a:avLst/>
              <a:gdLst/>
              <a:ahLst/>
              <a:cxnLst/>
              <a:rect l="l" t="t" r="r" b="b"/>
              <a:pathLst>
                <a:path w="4173" h="3299" extrusionOk="0">
                  <a:moveTo>
                    <a:pt x="4083" y="1"/>
                  </a:moveTo>
                  <a:lnTo>
                    <a:pt x="60" y="1378"/>
                  </a:lnTo>
                  <a:lnTo>
                    <a:pt x="1" y="3299"/>
                  </a:lnTo>
                  <a:lnTo>
                    <a:pt x="4173" y="1830"/>
                  </a:lnTo>
                  <a:lnTo>
                    <a:pt x="4083"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056" name="Google Shape;2056;p45"/>
          <p:cNvGrpSpPr/>
          <p:nvPr/>
        </p:nvGrpSpPr>
        <p:grpSpPr>
          <a:xfrm rot="-721003">
            <a:off x="5902881" y="3808838"/>
            <a:ext cx="1496265" cy="2081756"/>
            <a:chOff x="4165807" y="3024617"/>
            <a:chExt cx="1122184" cy="1561296"/>
          </a:xfrm>
        </p:grpSpPr>
        <p:sp>
          <p:nvSpPr>
            <p:cNvPr id="2057" name="Google Shape;2057;p45"/>
            <p:cNvSpPr/>
            <p:nvPr/>
          </p:nvSpPr>
          <p:spPr>
            <a:xfrm>
              <a:off x="4165807" y="3024617"/>
              <a:ext cx="1115475" cy="1561296"/>
            </a:xfrm>
            <a:custGeom>
              <a:avLst/>
              <a:gdLst/>
              <a:ahLst/>
              <a:cxnLst/>
              <a:rect l="l" t="t" r="r" b="b"/>
              <a:pathLst>
                <a:path w="27215" h="38092" extrusionOk="0">
                  <a:moveTo>
                    <a:pt x="9103" y="6253"/>
                  </a:moveTo>
                  <a:lnTo>
                    <a:pt x="10441" y="10485"/>
                  </a:lnTo>
                  <a:lnTo>
                    <a:pt x="9663" y="10728"/>
                  </a:lnTo>
                  <a:lnTo>
                    <a:pt x="8326" y="6499"/>
                  </a:lnTo>
                  <a:lnTo>
                    <a:pt x="9103" y="6253"/>
                  </a:lnTo>
                  <a:close/>
                  <a:moveTo>
                    <a:pt x="11848" y="5334"/>
                  </a:moveTo>
                  <a:lnTo>
                    <a:pt x="14680" y="14298"/>
                  </a:lnTo>
                  <a:lnTo>
                    <a:pt x="13903" y="14541"/>
                  </a:lnTo>
                  <a:lnTo>
                    <a:pt x="11072" y="5581"/>
                  </a:lnTo>
                  <a:lnTo>
                    <a:pt x="11848" y="5334"/>
                  </a:lnTo>
                  <a:close/>
                  <a:moveTo>
                    <a:pt x="6555" y="7225"/>
                  </a:moveTo>
                  <a:lnTo>
                    <a:pt x="8849" y="14482"/>
                  </a:lnTo>
                  <a:lnTo>
                    <a:pt x="8072" y="14729"/>
                  </a:lnTo>
                  <a:lnTo>
                    <a:pt x="5779" y="7471"/>
                  </a:lnTo>
                  <a:lnTo>
                    <a:pt x="6555" y="7225"/>
                  </a:lnTo>
                  <a:close/>
                  <a:moveTo>
                    <a:pt x="10900" y="11621"/>
                  </a:moveTo>
                  <a:lnTo>
                    <a:pt x="12237" y="15849"/>
                  </a:lnTo>
                  <a:lnTo>
                    <a:pt x="11460" y="16096"/>
                  </a:lnTo>
                  <a:lnTo>
                    <a:pt x="10122" y="11864"/>
                  </a:lnTo>
                  <a:lnTo>
                    <a:pt x="10900" y="11621"/>
                  </a:lnTo>
                  <a:close/>
                  <a:moveTo>
                    <a:pt x="12696" y="16984"/>
                  </a:moveTo>
                  <a:lnTo>
                    <a:pt x="16394" y="28694"/>
                  </a:lnTo>
                  <a:lnTo>
                    <a:pt x="15621" y="28941"/>
                  </a:lnTo>
                  <a:lnTo>
                    <a:pt x="11920" y="17227"/>
                  </a:lnTo>
                  <a:lnTo>
                    <a:pt x="12696" y="16984"/>
                  </a:lnTo>
                  <a:close/>
                  <a:moveTo>
                    <a:pt x="15072" y="15774"/>
                  </a:moveTo>
                  <a:lnTo>
                    <a:pt x="19957" y="31227"/>
                  </a:lnTo>
                  <a:lnTo>
                    <a:pt x="19181" y="31469"/>
                  </a:lnTo>
                  <a:lnTo>
                    <a:pt x="14295" y="16017"/>
                  </a:lnTo>
                  <a:lnTo>
                    <a:pt x="15072" y="15774"/>
                  </a:lnTo>
                  <a:close/>
                  <a:moveTo>
                    <a:pt x="16756" y="29803"/>
                  </a:moveTo>
                  <a:lnTo>
                    <a:pt x="17548" y="32309"/>
                  </a:lnTo>
                  <a:lnTo>
                    <a:pt x="16771" y="32552"/>
                  </a:lnTo>
                  <a:lnTo>
                    <a:pt x="15980" y="30050"/>
                  </a:lnTo>
                  <a:lnTo>
                    <a:pt x="16756" y="29803"/>
                  </a:lnTo>
                  <a:close/>
                  <a:moveTo>
                    <a:pt x="19252" y="0"/>
                  </a:moveTo>
                  <a:cubicBezTo>
                    <a:pt x="19027" y="12"/>
                    <a:pt x="18814" y="86"/>
                    <a:pt x="18594" y="162"/>
                  </a:cubicBezTo>
                  <a:cubicBezTo>
                    <a:pt x="17716" y="457"/>
                    <a:pt x="16842" y="752"/>
                    <a:pt x="15976" y="1039"/>
                  </a:cubicBezTo>
                  <a:cubicBezTo>
                    <a:pt x="14242" y="1622"/>
                    <a:pt x="12532" y="2193"/>
                    <a:pt x="10855" y="2757"/>
                  </a:cubicBezTo>
                  <a:cubicBezTo>
                    <a:pt x="7497" y="3882"/>
                    <a:pt x="4259" y="4965"/>
                    <a:pt x="1173" y="5999"/>
                  </a:cubicBezTo>
                  <a:cubicBezTo>
                    <a:pt x="789" y="6108"/>
                    <a:pt x="453" y="6343"/>
                    <a:pt x="244" y="6675"/>
                  </a:cubicBezTo>
                  <a:cubicBezTo>
                    <a:pt x="82" y="6930"/>
                    <a:pt x="1" y="7225"/>
                    <a:pt x="1" y="7520"/>
                  </a:cubicBezTo>
                  <a:cubicBezTo>
                    <a:pt x="1" y="7609"/>
                    <a:pt x="8" y="7699"/>
                    <a:pt x="23" y="7789"/>
                  </a:cubicBezTo>
                  <a:cubicBezTo>
                    <a:pt x="56" y="7975"/>
                    <a:pt x="132" y="8158"/>
                    <a:pt x="191" y="8349"/>
                  </a:cubicBezTo>
                  <a:cubicBezTo>
                    <a:pt x="254" y="8535"/>
                    <a:pt x="318" y="8718"/>
                    <a:pt x="378" y="8905"/>
                  </a:cubicBezTo>
                  <a:cubicBezTo>
                    <a:pt x="501" y="9275"/>
                    <a:pt x="625" y="9645"/>
                    <a:pt x="748" y="10011"/>
                  </a:cubicBezTo>
                  <a:cubicBezTo>
                    <a:pt x="1237" y="11471"/>
                    <a:pt x="1711" y="12891"/>
                    <a:pt x="2171" y="14262"/>
                  </a:cubicBezTo>
                  <a:cubicBezTo>
                    <a:pt x="3090" y="17007"/>
                    <a:pt x="3941" y="19561"/>
                    <a:pt x="4721" y="21892"/>
                  </a:cubicBezTo>
                  <a:cubicBezTo>
                    <a:pt x="6279" y="26562"/>
                    <a:pt x="7538" y="30337"/>
                    <a:pt x="8408" y="32949"/>
                  </a:cubicBezTo>
                  <a:cubicBezTo>
                    <a:pt x="8841" y="34252"/>
                    <a:pt x="9178" y="35268"/>
                    <a:pt x="9405" y="35955"/>
                  </a:cubicBezTo>
                  <a:cubicBezTo>
                    <a:pt x="9517" y="36299"/>
                    <a:pt x="9603" y="36560"/>
                    <a:pt x="9663" y="36740"/>
                  </a:cubicBezTo>
                  <a:cubicBezTo>
                    <a:pt x="9719" y="36915"/>
                    <a:pt x="9746" y="37005"/>
                    <a:pt x="9746" y="37005"/>
                  </a:cubicBezTo>
                  <a:lnTo>
                    <a:pt x="9746" y="37009"/>
                  </a:lnTo>
                  <a:lnTo>
                    <a:pt x="9749" y="37009"/>
                  </a:lnTo>
                  <a:cubicBezTo>
                    <a:pt x="9753" y="37009"/>
                    <a:pt x="9775" y="37102"/>
                    <a:pt x="9865" y="37262"/>
                  </a:cubicBezTo>
                  <a:cubicBezTo>
                    <a:pt x="9955" y="37419"/>
                    <a:pt x="10115" y="37655"/>
                    <a:pt x="10422" y="37848"/>
                  </a:cubicBezTo>
                  <a:cubicBezTo>
                    <a:pt x="10634" y="37983"/>
                    <a:pt x="10934" y="38091"/>
                    <a:pt x="11273" y="38091"/>
                  </a:cubicBezTo>
                  <a:cubicBezTo>
                    <a:pt x="11408" y="38091"/>
                    <a:pt x="11553" y="38076"/>
                    <a:pt x="11699" y="38031"/>
                  </a:cubicBezTo>
                  <a:cubicBezTo>
                    <a:pt x="12203" y="37871"/>
                    <a:pt x="12778" y="37669"/>
                    <a:pt x="13432" y="37453"/>
                  </a:cubicBezTo>
                  <a:cubicBezTo>
                    <a:pt x="15774" y="36664"/>
                    <a:pt x="19050" y="35559"/>
                    <a:pt x="23065" y="34207"/>
                  </a:cubicBezTo>
                  <a:lnTo>
                    <a:pt x="22896" y="33680"/>
                  </a:lnTo>
                  <a:lnTo>
                    <a:pt x="12797" y="2115"/>
                  </a:lnTo>
                  <a:lnTo>
                    <a:pt x="17937" y="393"/>
                  </a:lnTo>
                  <a:lnTo>
                    <a:pt x="27215" y="28821"/>
                  </a:lnTo>
                  <a:lnTo>
                    <a:pt x="26808" y="18930"/>
                  </a:lnTo>
                  <a:cubicBezTo>
                    <a:pt x="26677" y="18542"/>
                    <a:pt x="26546" y="18153"/>
                    <a:pt x="26415" y="17761"/>
                  </a:cubicBezTo>
                  <a:cubicBezTo>
                    <a:pt x="24828" y="13025"/>
                    <a:pt x="23136" y="7979"/>
                    <a:pt x="21377" y="2734"/>
                  </a:cubicBezTo>
                  <a:cubicBezTo>
                    <a:pt x="21190" y="2179"/>
                    <a:pt x="21003" y="1626"/>
                    <a:pt x="20817" y="1065"/>
                  </a:cubicBezTo>
                  <a:cubicBezTo>
                    <a:pt x="20674" y="632"/>
                    <a:pt x="20331" y="277"/>
                    <a:pt x="19912" y="109"/>
                  </a:cubicBezTo>
                  <a:cubicBezTo>
                    <a:pt x="19729" y="34"/>
                    <a:pt x="19535" y="0"/>
                    <a:pt x="19341"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8" name="Google Shape;2058;p45"/>
            <p:cNvSpPr/>
            <p:nvPr/>
          </p:nvSpPr>
          <p:spPr>
            <a:xfrm>
              <a:off x="4751709" y="3671092"/>
              <a:ext cx="232112" cy="643381"/>
            </a:xfrm>
            <a:custGeom>
              <a:avLst/>
              <a:gdLst/>
              <a:ahLst/>
              <a:cxnLst/>
              <a:rect l="l" t="t" r="r" b="b"/>
              <a:pathLst>
                <a:path w="5663" h="15697" extrusionOk="0">
                  <a:moveTo>
                    <a:pt x="777" y="1"/>
                  </a:moveTo>
                  <a:lnTo>
                    <a:pt x="0" y="244"/>
                  </a:lnTo>
                  <a:lnTo>
                    <a:pt x="4886" y="15696"/>
                  </a:lnTo>
                  <a:lnTo>
                    <a:pt x="5662" y="15454"/>
                  </a:lnTo>
                  <a:lnTo>
                    <a:pt x="777"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9" name="Google Shape;2059;p45"/>
            <p:cNvSpPr/>
            <p:nvPr/>
          </p:nvSpPr>
          <p:spPr>
            <a:xfrm>
              <a:off x="4619569" y="3243237"/>
              <a:ext cx="147924" cy="377413"/>
            </a:xfrm>
            <a:custGeom>
              <a:avLst/>
              <a:gdLst/>
              <a:ahLst/>
              <a:cxnLst/>
              <a:rect l="l" t="t" r="r" b="b"/>
              <a:pathLst>
                <a:path w="3609" h="9208" extrusionOk="0">
                  <a:moveTo>
                    <a:pt x="777" y="0"/>
                  </a:moveTo>
                  <a:lnTo>
                    <a:pt x="1" y="247"/>
                  </a:lnTo>
                  <a:lnTo>
                    <a:pt x="2832" y="9207"/>
                  </a:lnTo>
                  <a:lnTo>
                    <a:pt x="3609" y="8964"/>
                  </a:lnTo>
                  <a:lnTo>
                    <a:pt x="777"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0" name="Google Shape;2060;p45"/>
            <p:cNvSpPr/>
            <p:nvPr/>
          </p:nvSpPr>
          <p:spPr>
            <a:xfrm>
              <a:off x="4507020" y="3280863"/>
              <a:ext cx="86730" cy="183460"/>
            </a:xfrm>
            <a:custGeom>
              <a:avLst/>
              <a:gdLst/>
              <a:ahLst/>
              <a:cxnLst/>
              <a:rect l="l" t="t" r="r" b="b"/>
              <a:pathLst>
                <a:path w="2116" h="4476" extrusionOk="0">
                  <a:moveTo>
                    <a:pt x="778" y="1"/>
                  </a:moveTo>
                  <a:lnTo>
                    <a:pt x="1" y="247"/>
                  </a:lnTo>
                  <a:lnTo>
                    <a:pt x="1338" y="4476"/>
                  </a:lnTo>
                  <a:lnTo>
                    <a:pt x="2116" y="4233"/>
                  </a:lnTo>
                  <a:lnTo>
                    <a:pt x="778"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1" name="Google Shape;2061;p45"/>
            <p:cNvSpPr/>
            <p:nvPr/>
          </p:nvSpPr>
          <p:spPr>
            <a:xfrm>
              <a:off x="4402668" y="3320701"/>
              <a:ext cx="125873" cy="307611"/>
            </a:xfrm>
            <a:custGeom>
              <a:avLst/>
              <a:gdLst/>
              <a:ahLst/>
              <a:cxnLst/>
              <a:rect l="l" t="t" r="r" b="b"/>
              <a:pathLst>
                <a:path w="3071" h="7505" extrusionOk="0">
                  <a:moveTo>
                    <a:pt x="776" y="1"/>
                  </a:moveTo>
                  <a:lnTo>
                    <a:pt x="0" y="247"/>
                  </a:lnTo>
                  <a:lnTo>
                    <a:pt x="2293" y="7505"/>
                  </a:lnTo>
                  <a:lnTo>
                    <a:pt x="3070" y="7258"/>
                  </a:lnTo>
                  <a:lnTo>
                    <a:pt x="776"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2" name="Google Shape;2062;p45"/>
            <p:cNvSpPr/>
            <p:nvPr/>
          </p:nvSpPr>
          <p:spPr>
            <a:xfrm>
              <a:off x="4820731" y="4246129"/>
              <a:ext cx="64350" cy="112716"/>
            </a:xfrm>
            <a:custGeom>
              <a:avLst/>
              <a:gdLst/>
              <a:ahLst/>
              <a:cxnLst/>
              <a:rect l="l" t="t" r="r" b="b"/>
              <a:pathLst>
                <a:path w="1570" h="2750" extrusionOk="0">
                  <a:moveTo>
                    <a:pt x="777" y="0"/>
                  </a:moveTo>
                  <a:lnTo>
                    <a:pt x="1" y="247"/>
                  </a:lnTo>
                  <a:lnTo>
                    <a:pt x="792" y="2749"/>
                  </a:lnTo>
                  <a:lnTo>
                    <a:pt x="1569" y="2506"/>
                  </a:lnTo>
                  <a:lnTo>
                    <a:pt x="777"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3" name="Google Shape;2063;p45"/>
            <p:cNvSpPr/>
            <p:nvPr/>
          </p:nvSpPr>
          <p:spPr>
            <a:xfrm>
              <a:off x="4580673" y="3500877"/>
              <a:ext cx="86730" cy="183460"/>
            </a:xfrm>
            <a:custGeom>
              <a:avLst/>
              <a:gdLst/>
              <a:ahLst/>
              <a:cxnLst/>
              <a:rect l="l" t="t" r="r" b="b"/>
              <a:pathLst>
                <a:path w="2116" h="4476" extrusionOk="0">
                  <a:moveTo>
                    <a:pt x="778" y="1"/>
                  </a:moveTo>
                  <a:lnTo>
                    <a:pt x="0" y="244"/>
                  </a:lnTo>
                  <a:lnTo>
                    <a:pt x="1338" y="4476"/>
                  </a:lnTo>
                  <a:lnTo>
                    <a:pt x="2115" y="4229"/>
                  </a:lnTo>
                  <a:lnTo>
                    <a:pt x="778"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4" name="Google Shape;2064;p45"/>
            <p:cNvSpPr/>
            <p:nvPr/>
          </p:nvSpPr>
          <p:spPr>
            <a:xfrm>
              <a:off x="4654325" y="3720727"/>
              <a:ext cx="183419" cy="490088"/>
            </a:xfrm>
            <a:custGeom>
              <a:avLst/>
              <a:gdLst/>
              <a:ahLst/>
              <a:cxnLst/>
              <a:rect l="l" t="t" r="r" b="b"/>
              <a:pathLst>
                <a:path w="4475" h="11957" extrusionOk="0">
                  <a:moveTo>
                    <a:pt x="777" y="0"/>
                  </a:moveTo>
                  <a:lnTo>
                    <a:pt x="1" y="243"/>
                  </a:lnTo>
                  <a:lnTo>
                    <a:pt x="3702" y="11957"/>
                  </a:lnTo>
                  <a:lnTo>
                    <a:pt x="4475" y="11710"/>
                  </a:lnTo>
                  <a:lnTo>
                    <a:pt x="777"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5" name="Google Shape;2065;p45"/>
            <p:cNvSpPr/>
            <p:nvPr/>
          </p:nvSpPr>
          <p:spPr>
            <a:xfrm>
              <a:off x="4690311" y="3040725"/>
              <a:ext cx="597680" cy="1387345"/>
            </a:xfrm>
            <a:custGeom>
              <a:avLst/>
              <a:gdLst/>
              <a:ahLst/>
              <a:cxnLst/>
              <a:rect l="l" t="t" r="r" b="b"/>
              <a:pathLst>
                <a:path w="14582" h="33848" extrusionOk="0">
                  <a:moveTo>
                    <a:pt x="5140" y="0"/>
                  </a:moveTo>
                  <a:lnTo>
                    <a:pt x="0" y="1722"/>
                  </a:lnTo>
                  <a:lnTo>
                    <a:pt x="10268" y="33814"/>
                  </a:lnTo>
                  <a:lnTo>
                    <a:pt x="10279" y="33847"/>
                  </a:lnTo>
                  <a:lnTo>
                    <a:pt x="14582" y="32406"/>
                  </a:lnTo>
                  <a:lnTo>
                    <a:pt x="14418" y="28428"/>
                  </a:lnTo>
                  <a:lnTo>
                    <a:pt x="5140"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067" name="Google Shape;2067;p45"/>
          <p:cNvGrpSpPr/>
          <p:nvPr/>
        </p:nvGrpSpPr>
        <p:grpSpPr>
          <a:xfrm>
            <a:off x="7758719" y="1221167"/>
            <a:ext cx="3147347" cy="5068523"/>
            <a:chOff x="5819039" y="912475"/>
            <a:chExt cx="2360510" cy="3801392"/>
          </a:xfrm>
        </p:grpSpPr>
        <p:sp>
          <p:nvSpPr>
            <p:cNvPr id="2068" name="Google Shape;2068;p45"/>
            <p:cNvSpPr/>
            <p:nvPr/>
          </p:nvSpPr>
          <p:spPr>
            <a:xfrm>
              <a:off x="7402881" y="2309654"/>
              <a:ext cx="45988" cy="10862"/>
            </a:xfrm>
            <a:custGeom>
              <a:avLst/>
              <a:gdLst/>
              <a:ahLst/>
              <a:cxnLst/>
              <a:rect l="l" t="t" r="r" b="b"/>
              <a:pathLst>
                <a:path w="1122" h="265" extrusionOk="0">
                  <a:moveTo>
                    <a:pt x="1052" y="1"/>
                  </a:moveTo>
                  <a:cubicBezTo>
                    <a:pt x="958" y="1"/>
                    <a:pt x="765" y="27"/>
                    <a:pt x="546" y="72"/>
                  </a:cubicBezTo>
                  <a:cubicBezTo>
                    <a:pt x="244" y="140"/>
                    <a:pt x="1" y="219"/>
                    <a:pt x="4" y="252"/>
                  </a:cubicBezTo>
                  <a:cubicBezTo>
                    <a:pt x="6" y="260"/>
                    <a:pt x="28" y="264"/>
                    <a:pt x="64" y="264"/>
                  </a:cubicBezTo>
                  <a:cubicBezTo>
                    <a:pt x="158" y="264"/>
                    <a:pt x="352" y="238"/>
                    <a:pt x="572" y="193"/>
                  </a:cubicBezTo>
                  <a:cubicBezTo>
                    <a:pt x="878" y="125"/>
                    <a:pt x="1121" y="46"/>
                    <a:pt x="1114" y="13"/>
                  </a:cubicBezTo>
                  <a:cubicBezTo>
                    <a:pt x="1112" y="5"/>
                    <a:pt x="1090" y="1"/>
                    <a:pt x="105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9" name="Google Shape;2069;p45"/>
            <p:cNvSpPr/>
            <p:nvPr/>
          </p:nvSpPr>
          <p:spPr>
            <a:xfrm>
              <a:off x="7492765" y="2281537"/>
              <a:ext cx="44717" cy="16354"/>
            </a:xfrm>
            <a:custGeom>
              <a:avLst/>
              <a:gdLst/>
              <a:ahLst/>
              <a:cxnLst/>
              <a:rect l="l" t="t" r="r" b="b"/>
              <a:pathLst>
                <a:path w="1091" h="399" extrusionOk="0">
                  <a:moveTo>
                    <a:pt x="1051" y="0"/>
                  </a:moveTo>
                  <a:cubicBezTo>
                    <a:pt x="976" y="0"/>
                    <a:pt x="766" y="56"/>
                    <a:pt x="523" y="143"/>
                  </a:cubicBezTo>
                  <a:cubicBezTo>
                    <a:pt x="232" y="247"/>
                    <a:pt x="0" y="359"/>
                    <a:pt x="11" y="389"/>
                  </a:cubicBezTo>
                  <a:cubicBezTo>
                    <a:pt x="13" y="395"/>
                    <a:pt x="24" y="398"/>
                    <a:pt x="42" y="398"/>
                  </a:cubicBezTo>
                  <a:cubicBezTo>
                    <a:pt x="117" y="398"/>
                    <a:pt x="325" y="343"/>
                    <a:pt x="564" y="258"/>
                  </a:cubicBezTo>
                  <a:cubicBezTo>
                    <a:pt x="859" y="150"/>
                    <a:pt x="1090" y="41"/>
                    <a:pt x="1080" y="8"/>
                  </a:cubicBezTo>
                  <a:cubicBezTo>
                    <a:pt x="1077" y="3"/>
                    <a:pt x="1067" y="0"/>
                    <a:pt x="105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0" name="Google Shape;2070;p45"/>
            <p:cNvSpPr/>
            <p:nvPr/>
          </p:nvSpPr>
          <p:spPr>
            <a:xfrm>
              <a:off x="7578959" y="2241699"/>
              <a:ext cx="42586" cy="21887"/>
            </a:xfrm>
            <a:custGeom>
              <a:avLst/>
              <a:gdLst/>
              <a:ahLst/>
              <a:cxnLst/>
              <a:rect l="l" t="t" r="r" b="b"/>
              <a:pathLst>
                <a:path w="1039" h="534" extrusionOk="0">
                  <a:moveTo>
                    <a:pt x="1006" y="1"/>
                  </a:moveTo>
                  <a:cubicBezTo>
                    <a:pt x="950" y="1"/>
                    <a:pt x="735" y="88"/>
                    <a:pt x="489" y="215"/>
                  </a:cubicBezTo>
                  <a:cubicBezTo>
                    <a:pt x="213" y="360"/>
                    <a:pt x="0" y="498"/>
                    <a:pt x="15" y="528"/>
                  </a:cubicBezTo>
                  <a:cubicBezTo>
                    <a:pt x="17" y="532"/>
                    <a:pt x="22" y="534"/>
                    <a:pt x="30" y="534"/>
                  </a:cubicBezTo>
                  <a:cubicBezTo>
                    <a:pt x="89" y="534"/>
                    <a:pt x="300" y="447"/>
                    <a:pt x="545" y="322"/>
                  </a:cubicBezTo>
                  <a:cubicBezTo>
                    <a:pt x="825" y="177"/>
                    <a:pt x="1038" y="35"/>
                    <a:pt x="1020" y="5"/>
                  </a:cubicBezTo>
                  <a:cubicBezTo>
                    <a:pt x="1018" y="2"/>
                    <a:pt x="1013" y="1"/>
                    <a:pt x="100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1" name="Google Shape;2071;p45"/>
            <p:cNvSpPr/>
            <p:nvPr/>
          </p:nvSpPr>
          <p:spPr>
            <a:xfrm>
              <a:off x="7659621" y="2190302"/>
              <a:ext cx="39225" cy="27462"/>
            </a:xfrm>
            <a:custGeom>
              <a:avLst/>
              <a:gdLst/>
              <a:ahLst/>
              <a:cxnLst/>
              <a:rect l="l" t="t" r="r" b="b"/>
              <a:pathLst>
                <a:path w="957" h="670" extrusionOk="0">
                  <a:moveTo>
                    <a:pt x="927" y="0"/>
                  </a:moveTo>
                  <a:cubicBezTo>
                    <a:pt x="877" y="0"/>
                    <a:pt x="673" y="121"/>
                    <a:pt x="441" y="284"/>
                  </a:cubicBezTo>
                  <a:cubicBezTo>
                    <a:pt x="191" y="467"/>
                    <a:pt x="0" y="639"/>
                    <a:pt x="19" y="665"/>
                  </a:cubicBezTo>
                  <a:cubicBezTo>
                    <a:pt x="21" y="668"/>
                    <a:pt x="24" y="670"/>
                    <a:pt x="30" y="670"/>
                  </a:cubicBezTo>
                  <a:cubicBezTo>
                    <a:pt x="81" y="670"/>
                    <a:pt x="283" y="550"/>
                    <a:pt x="512" y="381"/>
                  </a:cubicBezTo>
                  <a:cubicBezTo>
                    <a:pt x="766" y="198"/>
                    <a:pt x="957" y="26"/>
                    <a:pt x="938" y="4"/>
                  </a:cubicBezTo>
                  <a:cubicBezTo>
                    <a:pt x="936" y="2"/>
                    <a:pt x="932" y="0"/>
                    <a:pt x="92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2" name="Google Shape;2072;p45"/>
            <p:cNvSpPr/>
            <p:nvPr/>
          </p:nvSpPr>
          <p:spPr>
            <a:xfrm>
              <a:off x="7732495" y="2127347"/>
              <a:ext cx="34798" cy="33077"/>
            </a:xfrm>
            <a:custGeom>
              <a:avLst/>
              <a:gdLst/>
              <a:ahLst/>
              <a:cxnLst/>
              <a:rect l="l" t="t" r="r" b="b"/>
              <a:pathLst>
                <a:path w="849" h="807" extrusionOk="0">
                  <a:moveTo>
                    <a:pt x="816" y="0"/>
                  </a:moveTo>
                  <a:cubicBezTo>
                    <a:pt x="778" y="0"/>
                    <a:pt x="590" y="152"/>
                    <a:pt x="382" y="360"/>
                  </a:cubicBezTo>
                  <a:cubicBezTo>
                    <a:pt x="161" y="580"/>
                    <a:pt x="1" y="778"/>
                    <a:pt x="23" y="804"/>
                  </a:cubicBezTo>
                  <a:cubicBezTo>
                    <a:pt x="25" y="806"/>
                    <a:pt x="27" y="807"/>
                    <a:pt x="31" y="807"/>
                  </a:cubicBezTo>
                  <a:cubicBezTo>
                    <a:pt x="75" y="807"/>
                    <a:pt x="260" y="653"/>
                    <a:pt x="468" y="445"/>
                  </a:cubicBezTo>
                  <a:cubicBezTo>
                    <a:pt x="687" y="226"/>
                    <a:pt x="849" y="24"/>
                    <a:pt x="822" y="2"/>
                  </a:cubicBezTo>
                  <a:cubicBezTo>
                    <a:pt x="820" y="1"/>
                    <a:pt x="819" y="0"/>
                    <a:pt x="81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3" name="Google Shape;2073;p45"/>
            <p:cNvSpPr/>
            <p:nvPr/>
          </p:nvSpPr>
          <p:spPr>
            <a:xfrm>
              <a:off x="7795122" y="2053695"/>
              <a:ext cx="28773" cy="38282"/>
            </a:xfrm>
            <a:custGeom>
              <a:avLst/>
              <a:gdLst/>
              <a:ahLst/>
              <a:cxnLst/>
              <a:rect l="l" t="t" r="r" b="b"/>
              <a:pathLst>
                <a:path w="702" h="934" extrusionOk="0">
                  <a:moveTo>
                    <a:pt x="669" y="0"/>
                  </a:moveTo>
                  <a:cubicBezTo>
                    <a:pt x="634" y="0"/>
                    <a:pt x="472" y="186"/>
                    <a:pt x="299" y="432"/>
                  </a:cubicBezTo>
                  <a:cubicBezTo>
                    <a:pt x="123" y="689"/>
                    <a:pt x="0" y="913"/>
                    <a:pt x="26" y="932"/>
                  </a:cubicBezTo>
                  <a:cubicBezTo>
                    <a:pt x="27" y="933"/>
                    <a:pt x="29" y="934"/>
                    <a:pt x="31" y="934"/>
                  </a:cubicBezTo>
                  <a:cubicBezTo>
                    <a:pt x="70" y="934"/>
                    <a:pt x="230" y="746"/>
                    <a:pt x="400" y="502"/>
                  </a:cubicBezTo>
                  <a:cubicBezTo>
                    <a:pt x="579" y="244"/>
                    <a:pt x="702" y="20"/>
                    <a:pt x="672" y="1"/>
                  </a:cubicBezTo>
                  <a:cubicBezTo>
                    <a:pt x="671" y="1"/>
                    <a:pt x="670" y="0"/>
                    <a:pt x="66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4" name="Google Shape;2074;p45"/>
            <p:cNvSpPr/>
            <p:nvPr/>
          </p:nvSpPr>
          <p:spPr>
            <a:xfrm>
              <a:off x="7844429" y="1970739"/>
              <a:ext cx="21150" cy="42668"/>
            </a:xfrm>
            <a:custGeom>
              <a:avLst/>
              <a:gdLst/>
              <a:ahLst/>
              <a:cxnLst/>
              <a:rect l="l" t="t" r="r" b="b"/>
              <a:pathLst>
                <a:path w="516" h="1041" extrusionOk="0">
                  <a:moveTo>
                    <a:pt x="483" y="1"/>
                  </a:moveTo>
                  <a:cubicBezTo>
                    <a:pt x="446" y="1"/>
                    <a:pt x="325" y="221"/>
                    <a:pt x="202" y="498"/>
                  </a:cubicBezTo>
                  <a:cubicBezTo>
                    <a:pt x="78" y="782"/>
                    <a:pt x="0" y="1025"/>
                    <a:pt x="30" y="1039"/>
                  </a:cubicBezTo>
                  <a:cubicBezTo>
                    <a:pt x="31" y="1040"/>
                    <a:pt x="32" y="1040"/>
                    <a:pt x="34" y="1040"/>
                  </a:cubicBezTo>
                  <a:cubicBezTo>
                    <a:pt x="69" y="1040"/>
                    <a:pt x="192" y="823"/>
                    <a:pt x="314" y="546"/>
                  </a:cubicBezTo>
                  <a:cubicBezTo>
                    <a:pt x="437" y="259"/>
                    <a:pt x="516" y="16"/>
                    <a:pt x="485" y="1"/>
                  </a:cubicBezTo>
                  <a:cubicBezTo>
                    <a:pt x="484" y="1"/>
                    <a:pt x="483" y="1"/>
                    <a:pt x="48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5" name="Google Shape;2075;p45"/>
            <p:cNvSpPr/>
            <p:nvPr/>
          </p:nvSpPr>
          <p:spPr>
            <a:xfrm>
              <a:off x="7877300" y="1881348"/>
              <a:ext cx="12911" cy="45373"/>
            </a:xfrm>
            <a:custGeom>
              <a:avLst/>
              <a:gdLst/>
              <a:ahLst/>
              <a:cxnLst/>
              <a:rect l="l" t="t" r="r" b="b"/>
              <a:pathLst>
                <a:path w="315" h="1107" extrusionOk="0">
                  <a:moveTo>
                    <a:pt x="279" y="1"/>
                  </a:moveTo>
                  <a:cubicBezTo>
                    <a:pt x="249" y="1"/>
                    <a:pt x="168" y="241"/>
                    <a:pt x="98" y="539"/>
                  </a:cubicBezTo>
                  <a:cubicBezTo>
                    <a:pt x="31" y="845"/>
                    <a:pt x="0" y="1096"/>
                    <a:pt x="31" y="1106"/>
                  </a:cubicBezTo>
                  <a:cubicBezTo>
                    <a:pt x="31" y="1107"/>
                    <a:pt x="32" y="1107"/>
                    <a:pt x="32" y="1107"/>
                  </a:cubicBezTo>
                  <a:cubicBezTo>
                    <a:pt x="66" y="1107"/>
                    <a:pt x="147" y="871"/>
                    <a:pt x="214" y="569"/>
                  </a:cubicBezTo>
                  <a:cubicBezTo>
                    <a:pt x="285" y="258"/>
                    <a:pt x="314" y="8"/>
                    <a:pt x="281" y="1"/>
                  </a:cubicBezTo>
                  <a:cubicBezTo>
                    <a:pt x="280" y="1"/>
                    <a:pt x="280" y="1"/>
                    <a:pt x="27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6" name="Google Shape;2076;p45"/>
            <p:cNvSpPr/>
            <p:nvPr/>
          </p:nvSpPr>
          <p:spPr>
            <a:xfrm>
              <a:off x="7893531" y="1789047"/>
              <a:ext cx="6640" cy="46439"/>
            </a:xfrm>
            <a:custGeom>
              <a:avLst/>
              <a:gdLst/>
              <a:ahLst/>
              <a:cxnLst/>
              <a:rect l="l" t="t" r="r" b="b"/>
              <a:pathLst>
                <a:path w="162" h="1133" extrusionOk="0">
                  <a:moveTo>
                    <a:pt x="116" y="0"/>
                  </a:moveTo>
                  <a:cubicBezTo>
                    <a:pt x="87" y="0"/>
                    <a:pt x="42" y="250"/>
                    <a:pt x="23" y="561"/>
                  </a:cubicBezTo>
                  <a:cubicBezTo>
                    <a:pt x="1" y="871"/>
                    <a:pt x="12" y="1129"/>
                    <a:pt x="45" y="1133"/>
                  </a:cubicBezTo>
                  <a:cubicBezTo>
                    <a:pt x="46" y="1133"/>
                    <a:pt x="46" y="1133"/>
                    <a:pt x="46" y="1133"/>
                  </a:cubicBezTo>
                  <a:cubicBezTo>
                    <a:pt x="80" y="1133"/>
                    <a:pt x="124" y="880"/>
                    <a:pt x="142" y="569"/>
                  </a:cubicBezTo>
                  <a:cubicBezTo>
                    <a:pt x="161" y="255"/>
                    <a:pt x="150" y="0"/>
                    <a:pt x="11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7" name="Google Shape;2077;p45"/>
            <p:cNvSpPr/>
            <p:nvPr/>
          </p:nvSpPr>
          <p:spPr>
            <a:xfrm>
              <a:off x="7892178" y="1696254"/>
              <a:ext cx="7214" cy="46480"/>
            </a:xfrm>
            <a:custGeom>
              <a:avLst/>
              <a:gdLst/>
              <a:ahLst/>
              <a:cxnLst/>
              <a:rect l="l" t="t" r="r" b="b"/>
              <a:pathLst>
                <a:path w="176" h="1134" extrusionOk="0">
                  <a:moveTo>
                    <a:pt x="38" y="1"/>
                  </a:moveTo>
                  <a:cubicBezTo>
                    <a:pt x="38" y="1"/>
                    <a:pt x="37" y="1"/>
                    <a:pt x="37" y="1"/>
                  </a:cubicBezTo>
                  <a:cubicBezTo>
                    <a:pt x="4" y="9"/>
                    <a:pt x="0" y="263"/>
                    <a:pt x="26" y="573"/>
                  </a:cubicBezTo>
                  <a:cubicBezTo>
                    <a:pt x="56" y="883"/>
                    <a:pt x="104" y="1133"/>
                    <a:pt x="138" y="1133"/>
                  </a:cubicBezTo>
                  <a:cubicBezTo>
                    <a:pt x="172" y="1130"/>
                    <a:pt x="175" y="875"/>
                    <a:pt x="146" y="561"/>
                  </a:cubicBezTo>
                  <a:cubicBezTo>
                    <a:pt x="120" y="250"/>
                    <a:pt x="72" y="1"/>
                    <a:pt x="3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8" name="Google Shape;2078;p45"/>
            <p:cNvSpPr/>
            <p:nvPr/>
          </p:nvSpPr>
          <p:spPr>
            <a:xfrm>
              <a:off x="7873612" y="1605347"/>
              <a:ext cx="13813" cy="45209"/>
            </a:xfrm>
            <a:custGeom>
              <a:avLst/>
              <a:gdLst/>
              <a:ahLst/>
              <a:cxnLst/>
              <a:rect l="l" t="t" r="r" b="b"/>
              <a:pathLst>
                <a:path w="337" h="1103" extrusionOk="0">
                  <a:moveTo>
                    <a:pt x="33" y="0"/>
                  </a:moveTo>
                  <a:cubicBezTo>
                    <a:pt x="32" y="0"/>
                    <a:pt x="32" y="0"/>
                    <a:pt x="31" y="0"/>
                  </a:cubicBezTo>
                  <a:cubicBezTo>
                    <a:pt x="1" y="12"/>
                    <a:pt x="35" y="266"/>
                    <a:pt x="109" y="569"/>
                  </a:cubicBezTo>
                  <a:cubicBezTo>
                    <a:pt x="183" y="866"/>
                    <a:pt x="271" y="1102"/>
                    <a:pt x="306" y="1102"/>
                  </a:cubicBezTo>
                  <a:cubicBezTo>
                    <a:pt x="306" y="1102"/>
                    <a:pt x="307" y="1102"/>
                    <a:pt x="307" y="1102"/>
                  </a:cubicBezTo>
                  <a:cubicBezTo>
                    <a:pt x="337" y="1095"/>
                    <a:pt x="304" y="845"/>
                    <a:pt x="225" y="538"/>
                  </a:cubicBezTo>
                  <a:cubicBezTo>
                    <a:pt x="152" y="237"/>
                    <a:pt x="67" y="0"/>
                    <a:pt x="3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9" name="Google Shape;2079;p45"/>
            <p:cNvSpPr/>
            <p:nvPr/>
          </p:nvSpPr>
          <p:spPr>
            <a:xfrm>
              <a:off x="7839962" y="1518948"/>
              <a:ext cx="21313" cy="42504"/>
            </a:xfrm>
            <a:custGeom>
              <a:avLst/>
              <a:gdLst/>
              <a:ahLst/>
              <a:cxnLst/>
              <a:rect l="l" t="t" r="r" b="b"/>
              <a:pathLst>
                <a:path w="520" h="1037" extrusionOk="0">
                  <a:moveTo>
                    <a:pt x="33" y="1"/>
                  </a:moveTo>
                  <a:cubicBezTo>
                    <a:pt x="32" y="1"/>
                    <a:pt x="31" y="1"/>
                    <a:pt x="30" y="2"/>
                  </a:cubicBezTo>
                  <a:cubicBezTo>
                    <a:pt x="1" y="17"/>
                    <a:pt x="79" y="260"/>
                    <a:pt x="206" y="543"/>
                  </a:cubicBezTo>
                  <a:cubicBezTo>
                    <a:pt x="326" y="820"/>
                    <a:pt x="450" y="1037"/>
                    <a:pt x="487" y="1037"/>
                  </a:cubicBezTo>
                  <a:cubicBezTo>
                    <a:pt x="488" y="1037"/>
                    <a:pt x="489" y="1036"/>
                    <a:pt x="490" y="1036"/>
                  </a:cubicBezTo>
                  <a:cubicBezTo>
                    <a:pt x="520" y="1025"/>
                    <a:pt x="441" y="782"/>
                    <a:pt x="314" y="495"/>
                  </a:cubicBezTo>
                  <a:cubicBezTo>
                    <a:pt x="191" y="216"/>
                    <a:pt x="68" y="1"/>
                    <a:pt x="3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0" name="Google Shape;2080;p45"/>
            <p:cNvSpPr/>
            <p:nvPr/>
          </p:nvSpPr>
          <p:spPr>
            <a:xfrm>
              <a:off x="7790819" y="1440295"/>
              <a:ext cx="28978" cy="38200"/>
            </a:xfrm>
            <a:custGeom>
              <a:avLst/>
              <a:gdLst/>
              <a:ahLst/>
              <a:cxnLst/>
              <a:rect l="l" t="t" r="r" b="b"/>
              <a:pathLst>
                <a:path w="707" h="932" extrusionOk="0">
                  <a:moveTo>
                    <a:pt x="31" y="0"/>
                  </a:moveTo>
                  <a:cubicBezTo>
                    <a:pt x="29" y="0"/>
                    <a:pt x="27" y="1"/>
                    <a:pt x="26" y="1"/>
                  </a:cubicBezTo>
                  <a:cubicBezTo>
                    <a:pt x="0" y="24"/>
                    <a:pt x="124" y="243"/>
                    <a:pt x="303" y="502"/>
                  </a:cubicBezTo>
                  <a:cubicBezTo>
                    <a:pt x="476" y="746"/>
                    <a:pt x="634" y="932"/>
                    <a:pt x="672" y="932"/>
                  </a:cubicBezTo>
                  <a:cubicBezTo>
                    <a:pt x="674" y="932"/>
                    <a:pt x="675" y="932"/>
                    <a:pt x="676" y="931"/>
                  </a:cubicBezTo>
                  <a:cubicBezTo>
                    <a:pt x="707" y="912"/>
                    <a:pt x="583" y="688"/>
                    <a:pt x="400" y="431"/>
                  </a:cubicBezTo>
                  <a:cubicBezTo>
                    <a:pt x="229" y="184"/>
                    <a:pt x="68" y="0"/>
                    <a:pt x="3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1" name="Google Shape;2081;p45"/>
            <p:cNvSpPr/>
            <p:nvPr/>
          </p:nvSpPr>
          <p:spPr>
            <a:xfrm>
              <a:off x="7726347" y="1373611"/>
              <a:ext cx="36192" cy="31765"/>
            </a:xfrm>
            <a:custGeom>
              <a:avLst/>
              <a:gdLst/>
              <a:ahLst/>
              <a:cxnLst/>
              <a:rect l="l" t="t" r="r" b="b"/>
              <a:pathLst>
                <a:path w="883" h="775" extrusionOk="0">
                  <a:moveTo>
                    <a:pt x="31" y="1"/>
                  </a:moveTo>
                  <a:cubicBezTo>
                    <a:pt x="27" y="1"/>
                    <a:pt x="25" y="2"/>
                    <a:pt x="23" y="3"/>
                  </a:cubicBezTo>
                  <a:cubicBezTo>
                    <a:pt x="1" y="29"/>
                    <a:pt x="180" y="208"/>
                    <a:pt x="411" y="422"/>
                  </a:cubicBezTo>
                  <a:cubicBezTo>
                    <a:pt x="626" y="618"/>
                    <a:pt x="810" y="774"/>
                    <a:pt x="850" y="774"/>
                  </a:cubicBezTo>
                  <a:cubicBezTo>
                    <a:pt x="853" y="774"/>
                    <a:pt x="855" y="774"/>
                    <a:pt x="856" y="772"/>
                  </a:cubicBezTo>
                  <a:cubicBezTo>
                    <a:pt x="882" y="750"/>
                    <a:pt x="725" y="548"/>
                    <a:pt x="490" y="332"/>
                  </a:cubicBezTo>
                  <a:cubicBezTo>
                    <a:pt x="275" y="134"/>
                    <a:pt x="76" y="1"/>
                    <a:pt x="3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2" name="Google Shape;2082;p45"/>
            <p:cNvSpPr/>
            <p:nvPr/>
          </p:nvSpPr>
          <p:spPr>
            <a:xfrm>
              <a:off x="7668802" y="1333526"/>
              <a:ext cx="21641" cy="13116"/>
            </a:xfrm>
            <a:custGeom>
              <a:avLst/>
              <a:gdLst/>
              <a:ahLst/>
              <a:cxnLst/>
              <a:rect l="l" t="t" r="r" b="b"/>
              <a:pathLst>
                <a:path w="528" h="320" extrusionOk="0">
                  <a:moveTo>
                    <a:pt x="42" y="1"/>
                  </a:moveTo>
                  <a:cubicBezTo>
                    <a:pt x="30" y="1"/>
                    <a:pt x="22" y="4"/>
                    <a:pt x="19" y="10"/>
                  </a:cubicBezTo>
                  <a:cubicBezTo>
                    <a:pt x="0" y="40"/>
                    <a:pt x="98" y="130"/>
                    <a:pt x="232" y="212"/>
                  </a:cubicBezTo>
                  <a:cubicBezTo>
                    <a:pt x="341" y="278"/>
                    <a:pt x="444" y="320"/>
                    <a:pt x="488" y="320"/>
                  </a:cubicBezTo>
                  <a:cubicBezTo>
                    <a:pt x="498" y="320"/>
                    <a:pt x="505" y="317"/>
                    <a:pt x="508" y="312"/>
                  </a:cubicBezTo>
                  <a:cubicBezTo>
                    <a:pt x="527" y="283"/>
                    <a:pt x="434" y="193"/>
                    <a:pt x="296" y="111"/>
                  </a:cubicBezTo>
                  <a:cubicBezTo>
                    <a:pt x="187" y="43"/>
                    <a:pt x="87" y="1"/>
                    <a:pt x="4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3" name="Google Shape;2083;p45"/>
            <p:cNvSpPr/>
            <p:nvPr/>
          </p:nvSpPr>
          <p:spPr>
            <a:xfrm>
              <a:off x="7085687" y="912475"/>
              <a:ext cx="654980" cy="654980"/>
            </a:xfrm>
            <a:custGeom>
              <a:avLst/>
              <a:gdLst/>
              <a:ahLst/>
              <a:cxnLst/>
              <a:rect l="l" t="t" r="r" b="b"/>
              <a:pathLst>
                <a:path w="15980" h="15980" extrusionOk="0">
                  <a:moveTo>
                    <a:pt x="7990" y="0"/>
                  </a:moveTo>
                  <a:cubicBezTo>
                    <a:pt x="3578" y="0"/>
                    <a:pt x="1" y="3579"/>
                    <a:pt x="1" y="7989"/>
                  </a:cubicBezTo>
                  <a:cubicBezTo>
                    <a:pt x="1" y="12404"/>
                    <a:pt x="3578" y="15979"/>
                    <a:pt x="7990" y="15979"/>
                  </a:cubicBezTo>
                  <a:cubicBezTo>
                    <a:pt x="12405" y="15979"/>
                    <a:pt x="15980" y="12404"/>
                    <a:pt x="15980" y="7989"/>
                  </a:cubicBezTo>
                  <a:cubicBezTo>
                    <a:pt x="15980" y="3579"/>
                    <a:pt x="12405" y="0"/>
                    <a:pt x="7990"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4" name="Google Shape;2084;p45"/>
            <p:cNvSpPr/>
            <p:nvPr/>
          </p:nvSpPr>
          <p:spPr>
            <a:xfrm>
              <a:off x="7219467" y="1115480"/>
              <a:ext cx="387373" cy="282322"/>
            </a:xfrm>
            <a:custGeom>
              <a:avLst/>
              <a:gdLst/>
              <a:ahLst/>
              <a:cxnLst/>
              <a:rect l="l" t="t" r="r" b="b"/>
              <a:pathLst>
                <a:path w="9451" h="6888" extrusionOk="0">
                  <a:moveTo>
                    <a:pt x="8304" y="0"/>
                  </a:moveTo>
                  <a:lnTo>
                    <a:pt x="3621" y="4505"/>
                  </a:lnTo>
                  <a:lnTo>
                    <a:pt x="1237" y="2383"/>
                  </a:lnTo>
                  <a:lnTo>
                    <a:pt x="1" y="3619"/>
                  </a:lnTo>
                  <a:lnTo>
                    <a:pt x="3445" y="6887"/>
                  </a:lnTo>
                  <a:lnTo>
                    <a:pt x="9451" y="1236"/>
                  </a:lnTo>
                  <a:lnTo>
                    <a:pt x="8304" y="0"/>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5" name="Google Shape;2085;p45"/>
            <p:cNvSpPr/>
            <p:nvPr/>
          </p:nvSpPr>
          <p:spPr>
            <a:xfrm>
              <a:off x="7667285" y="1995126"/>
              <a:ext cx="504310" cy="591327"/>
            </a:xfrm>
            <a:custGeom>
              <a:avLst/>
              <a:gdLst/>
              <a:ahLst/>
              <a:cxnLst/>
              <a:rect l="l" t="t" r="r" b="b"/>
              <a:pathLst>
                <a:path w="12304" h="14427" extrusionOk="0">
                  <a:moveTo>
                    <a:pt x="3605" y="0"/>
                  </a:moveTo>
                  <a:lnTo>
                    <a:pt x="609" y="1954"/>
                  </a:lnTo>
                  <a:cubicBezTo>
                    <a:pt x="131" y="2749"/>
                    <a:pt x="180" y="3750"/>
                    <a:pt x="314" y="4669"/>
                  </a:cubicBezTo>
                  <a:cubicBezTo>
                    <a:pt x="449" y="5588"/>
                    <a:pt x="654" y="6529"/>
                    <a:pt x="449" y="7433"/>
                  </a:cubicBezTo>
                  <a:cubicBezTo>
                    <a:pt x="314" y="8031"/>
                    <a:pt x="0" y="8629"/>
                    <a:pt x="146" y="9222"/>
                  </a:cubicBezTo>
                  <a:cubicBezTo>
                    <a:pt x="251" y="9644"/>
                    <a:pt x="568" y="9977"/>
                    <a:pt x="725" y="10380"/>
                  </a:cubicBezTo>
                  <a:cubicBezTo>
                    <a:pt x="945" y="10955"/>
                    <a:pt x="822" y="11598"/>
                    <a:pt x="747" y="12210"/>
                  </a:cubicBezTo>
                  <a:cubicBezTo>
                    <a:pt x="673" y="12823"/>
                    <a:pt x="673" y="13510"/>
                    <a:pt x="1080" y="13973"/>
                  </a:cubicBezTo>
                  <a:cubicBezTo>
                    <a:pt x="1359" y="14292"/>
                    <a:pt x="1770" y="14427"/>
                    <a:pt x="2198" y="14427"/>
                  </a:cubicBezTo>
                  <a:cubicBezTo>
                    <a:pt x="2542" y="14427"/>
                    <a:pt x="2897" y="14340"/>
                    <a:pt x="3205" y="14194"/>
                  </a:cubicBezTo>
                  <a:cubicBezTo>
                    <a:pt x="3900" y="13865"/>
                    <a:pt x="4448" y="13304"/>
                    <a:pt x="5088" y="12887"/>
                  </a:cubicBezTo>
                  <a:cubicBezTo>
                    <a:pt x="5529" y="12598"/>
                    <a:pt x="6062" y="12380"/>
                    <a:pt x="6576" y="12380"/>
                  </a:cubicBezTo>
                  <a:cubicBezTo>
                    <a:pt x="6809" y="12380"/>
                    <a:pt x="7038" y="12424"/>
                    <a:pt x="7253" y="12528"/>
                  </a:cubicBezTo>
                  <a:cubicBezTo>
                    <a:pt x="7572" y="12677"/>
                    <a:pt x="7848" y="12949"/>
                    <a:pt x="8199" y="12980"/>
                  </a:cubicBezTo>
                  <a:cubicBezTo>
                    <a:pt x="8218" y="12981"/>
                    <a:pt x="8237" y="12982"/>
                    <a:pt x="8256" y="12982"/>
                  </a:cubicBezTo>
                  <a:cubicBezTo>
                    <a:pt x="8718" y="12982"/>
                    <a:pt x="9095" y="12560"/>
                    <a:pt x="9551" y="12434"/>
                  </a:cubicBezTo>
                  <a:cubicBezTo>
                    <a:pt x="9675" y="12400"/>
                    <a:pt x="9801" y="12389"/>
                    <a:pt x="9929" y="12389"/>
                  </a:cubicBezTo>
                  <a:cubicBezTo>
                    <a:pt x="10154" y="12389"/>
                    <a:pt x="10384" y="12423"/>
                    <a:pt x="10610" y="12423"/>
                  </a:cubicBezTo>
                  <a:cubicBezTo>
                    <a:pt x="10678" y="12423"/>
                    <a:pt x="10746" y="12419"/>
                    <a:pt x="10813" y="12412"/>
                  </a:cubicBezTo>
                  <a:cubicBezTo>
                    <a:pt x="11673" y="12318"/>
                    <a:pt x="12304" y="11396"/>
                    <a:pt x="12184" y="10541"/>
                  </a:cubicBezTo>
                  <a:cubicBezTo>
                    <a:pt x="12065" y="9689"/>
                    <a:pt x="11299" y="9001"/>
                    <a:pt x="10451" y="8860"/>
                  </a:cubicBezTo>
                  <a:cubicBezTo>
                    <a:pt x="10085" y="8800"/>
                    <a:pt x="9651" y="8793"/>
                    <a:pt x="9450" y="8482"/>
                  </a:cubicBezTo>
                  <a:cubicBezTo>
                    <a:pt x="9158" y="8031"/>
                    <a:pt x="9674" y="7444"/>
                    <a:pt x="9584" y="6910"/>
                  </a:cubicBezTo>
                  <a:cubicBezTo>
                    <a:pt x="9517" y="6526"/>
                    <a:pt x="9155" y="6271"/>
                    <a:pt x="8796" y="6114"/>
                  </a:cubicBezTo>
                  <a:cubicBezTo>
                    <a:pt x="8441" y="5962"/>
                    <a:pt x="8046" y="5853"/>
                    <a:pt x="7769" y="5581"/>
                  </a:cubicBezTo>
                  <a:cubicBezTo>
                    <a:pt x="7272" y="5095"/>
                    <a:pt x="7329" y="4303"/>
                    <a:pt x="7175" y="3627"/>
                  </a:cubicBezTo>
                  <a:cubicBezTo>
                    <a:pt x="6925" y="2510"/>
                    <a:pt x="5879" y="225"/>
                    <a:pt x="360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6" name="Google Shape;2086;p45"/>
            <p:cNvSpPr/>
            <p:nvPr/>
          </p:nvSpPr>
          <p:spPr>
            <a:xfrm>
              <a:off x="7542358" y="4611849"/>
              <a:ext cx="233506" cy="102018"/>
            </a:xfrm>
            <a:custGeom>
              <a:avLst/>
              <a:gdLst/>
              <a:ahLst/>
              <a:cxnLst/>
              <a:rect l="l" t="t" r="r" b="b"/>
              <a:pathLst>
                <a:path w="5697" h="2489" extrusionOk="0">
                  <a:moveTo>
                    <a:pt x="2649" y="0"/>
                  </a:moveTo>
                  <a:lnTo>
                    <a:pt x="2604" y="1629"/>
                  </a:lnTo>
                  <a:cubicBezTo>
                    <a:pt x="2604" y="1629"/>
                    <a:pt x="1" y="2160"/>
                    <a:pt x="624" y="2365"/>
                  </a:cubicBezTo>
                  <a:cubicBezTo>
                    <a:pt x="925" y="2461"/>
                    <a:pt x="2058" y="2488"/>
                    <a:pt x="3173" y="2488"/>
                  </a:cubicBezTo>
                  <a:cubicBezTo>
                    <a:pt x="4133" y="2488"/>
                    <a:pt x="5080" y="2468"/>
                    <a:pt x="5469" y="2455"/>
                  </a:cubicBezTo>
                  <a:lnTo>
                    <a:pt x="5659" y="2447"/>
                  </a:lnTo>
                  <a:lnTo>
                    <a:pt x="5696" y="64"/>
                  </a:lnTo>
                  <a:lnTo>
                    <a:pt x="2649" y="0"/>
                  </a:ln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7" name="Google Shape;2087;p45"/>
            <p:cNvSpPr/>
            <p:nvPr/>
          </p:nvSpPr>
          <p:spPr>
            <a:xfrm>
              <a:off x="7728970" y="4675172"/>
              <a:ext cx="45988" cy="35167"/>
            </a:xfrm>
            <a:custGeom>
              <a:avLst/>
              <a:gdLst/>
              <a:ahLst/>
              <a:cxnLst/>
              <a:rect l="l" t="t" r="r" b="b"/>
              <a:pathLst>
                <a:path w="1122" h="858" extrusionOk="0">
                  <a:moveTo>
                    <a:pt x="1021" y="1"/>
                  </a:moveTo>
                  <a:cubicBezTo>
                    <a:pt x="798" y="1"/>
                    <a:pt x="583" y="78"/>
                    <a:pt x="404" y="211"/>
                  </a:cubicBezTo>
                  <a:cubicBezTo>
                    <a:pt x="195" y="368"/>
                    <a:pt x="49" y="599"/>
                    <a:pt x="1" y="853"/>
                  </a:cubicBezTo>
                  <a:lnTo>
                    <a:pt x="1102" y="858"/>
                  </a:lnTo>
                  <a:lnTo>
                    <a:pt x="1121" y="6"/>
                  </a:lnTo>
                  <a:cubicBezTo>
                    <a:pt x="1088" y="2"/>
                    <a:pt x="1054" y="1"/>
                    <a:pt x="1021" y="1"/>
                  </a:cubicBez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8" name="Google Shape;2088;p45"/>
            <p:cNvSpPr/>
            <p:nvPr/>
          </p:nvSpPr>
          <p:spPr>
            <a:xfrm>
              <a:off x="7610428" y="4293623"/>
              <a:ext cx="197166" cy="21142"/>
            </a:xfrm>
            <a:custGeom>
              <a:avLst/>
              <a:gdLst/>
              <a:ahLst/>
              <a:cxnLst/>
              <a:rect l="l" t="t" r="r" b="b"/>
              <a:pathLst>
                <a:path w="5241" h="562" extrusionOk="0">
                  <a:moveTo>
                    <a:pt x="912" y="0"/>
                  </a:moveTo>
                  <a:cubicBezTo>
                    <a:pt x="912" y="0"/>
                    <a:pt x="0" y="243"/>
                    <a:pt x="109" y="396"/>
                  </a:cubicBezTo>
                  <a:cubicBezTo>
                    <a:pt x="184" y="497"/>
                    <a:pt x="1787" y="562"/>
                    <a:pt x="3296" y="562"/>
                  </a:cubicBezTo>
                  <a:cubicBezTo>
                    <a:pt x="4028" y="562"/>
                    <a:pt x="4738" y="546"/>
                    <a:pt x="5241" y="512"/>
                  </a:cubicBezTo>
                  <a:lnTo>
                    <a:pt x="5237" y="441"/>
                  </a:lnTo>
                  <a:lnTo>
                    <a:pt x="1174" y="396"/>
                  </a:lnTo>
                  <a:cubicBezTo>
                    <a:pt x="1174" y="396"/>
                    <a:pt x="1091" y="11"/>
                    <a:pt x="912" y="0"/>
                  </a:cubicBez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9" name="Google Shape;2089;p45"/>
            <p:cNvSpPr/>
            <p:nvPr/>
          </p:nvSpPr>
          <p:spPr>
            <a:xfrm>
              <a:off x="7614491" y="4306488"/>
              <a:ext cx="194796" cy="4815"/>
            </a:xfrm>
            <a:custGeom>
              <a:avLst/>
              <a:gdLst/>
              <a:ahLst/>
              <a:cxnLst/>
              <a:rect l="l" t="t" r="r" b="b"/>
              <a:pathLst>
                <a:path w="5178" h="128" extrusionOk="0">
                  <a:moveTo>
                    <a:pt x="25" y="0"/>
                  </a:moveTo>
                  <a:cubicBezTo>
                    <a:pt x="9" y="0"/>
                    <a:pt x="1" y="2"/>
                    <a:pt x="1" y="2"/>
                  </a:cubicBezTo>
                  <a:cubicBezTo>
                    <a:pt x="1" y="2"/>
                    <a:pt x="20" y="5"/>
                    <a:pt x="54" y="9"/>
                  </a:cubicBezTo>
                  <a:cubicBezTo>
                    <a:pt x="98" y="13"/>
                    <a:pt x="147" y="17"/>
                    <a:pt x="202" y="21"/>
                  </a:cubicBezTo>
                  <a:cubicBezTo>
                    <a:pt x="356" y="28"/>
                    <a:pt x="539" y="39"/>
                    <a:pt x="759" y="54"/>
                  </a:cubicBezTo>
                  <a:cubicBezTo>
                    <a:pt x="1226" y="81"/>
                    <a:pt x="1872" y="107"/>
                    <a:pt x="2590" y="117"/>
                  </a:cubicBezTo>
                  <a:cubicBezTo>
                    <a:pt x="2946" y="125"/>
                    <a:pt x="3286" y="128"/>
                    <a:pt x="3596" y="128"/>
                  </a:cubicBezTo>
                  <a:cubicBezTo>
                    <a:pt x="3905" y="128"/>
                    <a:pt x="4184" y="125"/>
                    <a:pt x="4419" y="121"/>
                  </a:cubicBezTo>
                  <a:cubicBezTo>
                    <a:pt x="4636" y="117"/>
                    <a:pt x="4823" y="114"/>
                    <a:pt x="4972" y="110"/>
                  </a:cubicBezTo>
                  <a:cubicBezTo>
                    <a:pt x="5029" y="107"/>
                    <a:pt x="5081" y="107"/>
                    <a:pt x="5126" y="103"/>
                  </a:cubicBezTo>
                  <a:cubicBezTo>
                    <a:pt x="5159" y="103"/>
                    <a:pt x="5178" y="99"/>
                    <a:pt x="5178" y="99"/>
                  </a:cubicBezTo>
                  <a:cubicBezTo>
                    <a:pt x="5178" y="99"/>
                    <a:pt x="5159" y="95"/>
                    <a:pt x="5126" y="95"/>
                  </a:cubicBezTo>
                  <a:lnTo>
                    <a:pt x="4419" y="95"/>
                  </a:lnTo>
                  <a:cubicBezTo>
                    <a:pt x="4302" y="96"/>
                    <a:pt x="4173" y="96"/>
                    <a:pt x="4035" y="96"/>
                  </a:cubicBezTo>
                  <a:cubicBezTo>
                    <a:pt x="3622" y="96"/>
                    <a:pt x="3125" y="92"/>
                    <a:pt x="2590" y="84"/>
                  </a:cubicBezTo>
                  <a:cubicBezTo>
                    <a:pt x="1872" y="69"/>
                    <a:pt x="1226" y="47"/>
                    <a:pt x="759" y="28"/>
                  </a:cubicBezTo>
                  <a:cubicBezTo>
                    <a:pt x="539" y="21"/>
                    <a:pt x="356" y="13"/>
                    <a:pt x="206" y="5"/>
                  </a:cubicBezTo>
                  <a:cubicBezTo>
                    <a:pt x="150" y="2"/>
                    <a:pt x="98" y="2"/>
                    <a:pt x="54" y="2"/>
                  </a:cubicBezTo>
                  <a:cubicBezTo>
                    <a:pt x="42" y="1"/>
                    <a:pt x="33" y="0"/>
                    <a:pt x="2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0" name="Google Shape;2090;p45"/>
            <p:cNvSpPr/>
            <p:nvPr/>
          </p:nvSpPr>
          <p:spPr>
            <a:xfrm>
              <a:off x="7643721" y="4292155"/>
              <a:ext cx="11700" cy="18246"/>
            </a:xfrm>
            <a:custGeom>
              <a:avLst/>
              <a:gdLst/>
              <a:ahLst/>
              <a:cxnLst/>
              <a:rect l="l" t="t" r="r" b="b"/>
              <a:pathLst>
                <a:path w="311" h="485" extrusionOk="0">
                  <a:moveTo>
                    <a:pt x="7" y="1"/>
                  </a:moveTo>
                  <a:cubicBezTo>
                    <a:pt x="6" y="1"/>
                    <a:pt x="5" y="1"/>
                    <a:pt x="5" y="2"/>
                  </a:cubicBezTo>
                  <a:cubicBezTo>
                    <a:pt x="1" y="9"/>
                    <a:pt x="113" y="81"/>
                    <a:pt x="191" y="219"/>
                  </a:cubicBezTo>
                  <a:cubicBezTo>
                    <a:pt x="273" y="353"/>
                    <a:pt x="277" y="484"/>
                    <a:pt x="289" y="484"/>
                  </a:cubicBezTo>
                  <a:cubicBezTo>
                    <a:pt x="289" y="484"/>
                    <a:pt x="289" y="484"/>
                    <a:pt x="289" y="484"/>
                  </a:cubicBezTo>
                  <a:cubicBezTo>
                    <a:pt x="300" y="484"/>
                    <a:pt x="310" y="340"/>
                    <a:pt x="221" y="200"/>
                  </a:cubicBezTo>
                  <a:cubicBezTo>
                    <a:pt x="145" y="62"/>
                    <a:pt x="28" y="1"/>
                    <a:pt x="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1" name="Google Shape;2091;p45"/>
            <p:cNvSpPr/>
            <p:nvPr/>
          </p:nvSpPr>
          <p:spPr>
            <a:xfrm>
              <a:off x="7638021" y="4680869"/>
              <a:ext cx="7255" cy="10493"/>
            </a:xfrm>
            <a:custGeom>
              <a:avLst/>
              <a:gdLst/>
              <a:ahLst/>
              <a:cxnLst/>
              <a:rect l="l" t="t" r="r" b="b"/>
              <a:pathLst>
                <a:path w="177" h="256" extrusionOk="0">
                  <a:moveTo>
                    <a:pt x="14" y="1"/>
                  </a:moveTo>
                  <a:cubicBezTo>
                    <a:pt x="13" y="1"/>
                    <a:pt x="12" y="1"/>
                    <a:pt x="12" y="1"/>
                  </a:cubicBezTo>
                  <a:cubicBezTo>
                    <a:pt x="1" y="5"/>
                    <a:pt x="30" y="69"/>
                    <a:pt x="72" y="139"/>
                  </a:cubicBezTo>
                  <a:cubicBezTo>
                    <a:pt x="114" y="206"/>
                    <a:pt x="153" y="256"/>
                    <a:pt x="166" y="256"/>
                  </a:cubicBezTo>
                  <a:cubicBezTo>
                    <a:pt x="167" y="256"/>
                    <a:pt x="168" y="256"/>
                    <a:pt x="168" y="255"/>
                  </a:cubicBezTo>
                  <a:cubicBezTo>
                    <a:pt x="177" y="251"/>
                    <a:pt x="151" y="188"/>
                    <a:pt x="106" y="117"/>
                  </a:cubicBezTo>
                  <a:cubicBezTo>
                    <a:pt x="64" y="51"/>
                    <a:pt x="25" y="1"/>
                    <a:pt x="1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2" name="Google Shape;2092;p45"/>
            <p:cNvSpPr/>
            <p:nvPr/>
          </p:nvSpPr>
          <p:spPr>
            <a:xfrm>
              <a:off x="7647202" y="4679025"/>
              <a:ext cx="8198" cy="7296"/>
            </a:xfrm>
            <a:custGeom>
              <a:avLst/>
              <a:gdLst/>
              <a:ahLst/>
              <a:cxnLst/>
              <a:rect l="l" t="t" r="r" b="b"/>
              <a:pathLst>
                <a:path w="200" h="178" extrusionOk="0">
                  <a:moveTo>
                    <a:pt x="8" y="0"/>
                  </a:moveTo>
                  <a:cubicBezTo>
                    <a:pt x="6" y="0"/>
                    <a:pt x="5" y="1"/>
                    <a:pt x="5" y="2"/>
                  </a:cubicBezTo>
                  <a:cubicBezTo>
                    <a:pt x="1" y="9"/>
                    <a:pt x="34" y="54"/>
                    <a:pt x="87" y="102"/>
                  </a:cubicBezTo>
                  <a:cubicBezTo>
                    <a:pt x="134" y="146"/>
                    <a:pt x="178" y="178"/>
                    <a:pt x="189" y="178"/>
                  </a:cubicBezTo>
                  <a:cubicBezTo>
                    <a:pt x="190" y="178"/>
                    <a:pt x="191" y="177"/>
                    <a:pt x="191" y="176"/>
                  </a:cubicBezTo>
                  <a:cubicBezTo>
                    <a:pt x="199" y="169"/>
                    <a:pt x="165" y="124"/>
                    <a:pt x="113" y="76"/>
                  </a:cubicBezTo>
                  <a:cubicBezTo>
                    <a:pt x="66" y="32"/>
                    <a:pt x="21" y="0"/>
                    <a:pt x="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3" name="Google Shape;2093;p45"/>
            <p:cNvSpPr/>
            <p:nvPr/>
          </p:nvSpPr>
          <p:spPr>
            <a:xfrm>
              <a:off x="7648596" y="4673697"/>
              <a:ext cx="13198" cy="1558"/>
            </a:xfrm>
            <a:custGeom>
              <a:avLst/>
              <a:gdLst/>
              <a:ahLst/>
              <a:cxnLst/>
              <a:rect l="l" t="t" r="r" b="b"/>
              <a:pathLst>
                <a:path w="322" h="38" extrusionOk="0">
                  <a:moveTo>
                    <a:pt x="161" y="1"/>
                  </a:moveTo>
                  <a:cubicBezTo>
                    <a:pt x="75" y="1"/>
                    <a:pt x="0" y="8"/>
                    <a:pt x="0" y="19"/>
                  </a:cubicBezTo>
                  <a:cubicBezTo>
                    <a:pt x="0" y="27"/>
                    <a:pt x="72" y="37"/>
                    <a:pt x="161" y="37"/>
                  </a:cubicBezTo>
                  <a:cubicBezTo>
                    <a:pt x="251" y="37"/>
                    <a:pt x="322" y="30"/>
                    <a:pt x="322" y="19"/>
                  </a:cubicBezTo>
                  <a:cubicBezTo>
                    <a:pt x="322" y="11"/>
                    <a:pt x="251" y="1"/>
                    <a:pt x="16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4" name="Google Shape;2094;p45"/>
            <p:cNvSpPr/>
            <p:nvPr/>
          </p:nvSpPr>
          <p:spPr>
            <a:xfrm>
              <a:off x="7649210" y="4666114"/>
              <a:ext cx="15042" cy="2172"/>
            </a:xfrm>
            <a:custGeom>
              <a:avLst/>
              <a:gdLst/>
              <a:ahLst/>
              <a:cxnLst/>
              <a:rect l="l" t="t" r="r" b="b"/>
              <a:pathLst>
                <a:path w="367" h="53" extrusionOk="0">
                  <a:moveTo>
                    <a:pt x="351" y="0"/>
                  </a:moveTo>
                  <a:cubicBezTo>
                    <a:pt x="326" y="0"/>
                    <a:pt x="261" y="11"/>
                    <a:pt x="183" y="14"/>
                  </a:cubicBezTo>
                  <a:cubicBezTo>
                    <a:pt x="83" y="21"/>
                    <a:pt x="4" y="14"/>
                    <a:pt x="0" y="25"/>
                  </a:cubicBezTo>
                  <a:cubicBezTo>
                    <a:pt x="0" y="32"/>
                    <a:pt x="64" y="52"/>
                    <a:pt x="148" y="52"/>
                  </a:cubicBezTo>
                  <a:cubicBezTo>
                    <a:pt x="160" y="52"/>
                    <a:pt x="171" y="52"/>
                    <a:pt x="183" y="51"/>
                  </a:cubicBezTo>
                  <a:cubicBezTo>
                    <a:pt x="288" y="48"/>
                    <a:pt x="366" y="14"/>
                    <a:pt x="363" y="3"/>
                  </a:cubicBezTo>
                  <a:cubicBezTo>
                    <a:pt x="362" y="1"/>
                    <a:pt x="358" y="0"/>
                    <a:pt x="35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5" name="Google Shape;2095;p45"/>
            <p:cNvSpPr/>
            <p:nvPr/>
          </p:nvSpPr>
          <p:spPr>
            <a:xfrm>
              <a:off x="7617200" y="4668860"/>
              <a:ext cx="23650" cy="13731"/>
            </a:xfrm>
            <a:custGeom>
              <a:avLst/>
              <a:gdLst/>
              <a:ahLst/>
              <a:cxnLst/>
              <a:rect l="l" t="t" r="r" b="b"/>
              <a:pathLst>
                <a:path w="577" h="335" extrusionOk="0">
                  <a:moveTo>
                    <a:pt x="181" y="36"/>
                  </a:moveTo>
                  <a:cubicBezTo>
                    <a:pt x="221" y="36"/>
                    <a:pt x="261" y="42"/>
                    <a:pt x="295" y="51"/>
                  </a:cubicBezTo>
                  <a:cubicBezTo>
                    <a:pt x="367" y="77"/>
                    <a:pt x="423" y="119"/>
                    <a:pt x="460" y="163"/>
                  </a:cubicBezTo>
                  <a:cubicBezTo>
                    <a:pt x="493" y="205"/>
                    <a:pt x="513" y="243"/>
                    <a:pt x="524" y="273"/>
                  </a:cubicBezTo>
                  <a:lnTo>
                    <a:pt x="524" y="273"/>
                  </a:lnTo>
                  <a:cubicBezTo>
                    <a:pt x="491" y="269"/>
                    <a:pt x="443" y="263"/>
                    <a:pt x="385" y="250"/>
                  </a:cubicBezTo>
                  <a:cubicBezTo>
                    <a:pt x="326" y="238"/>
                    <a:pt x="259" y="219"/>
                    <a:pt x="183" y="193"/>
                  </a:cubicBezTo>
                  <a:cubicBezTo>
                    <a:pt x="150" y="178"/>
                    <a:pt x="109" y="167"/>
                    <a:pt x="76" y="145"/>
                  </a:cubicBezTo>
                  <a:cubicBezTo>
                    <a:pt x="42" y="122"/>
                    <a:pt x="31" y="85"/>
                    <a:pt x="61" y="62"/>
                  </a:cubicBezTo>
                  <a:cubicBezTo>
                    <a:pt x="95" y="43"/>
                    <a:pt x="138" y="36"/>
                    <a:pt x="181" y="36"/>
                  </a:cubicBezTo>
                  <a:close/>
                  <a:moveTo>
                    <a:pt x="189" y="1"/>
                  </a:moveTo>
                  <a:cubicBezTo>
                    <a:pt x="140" y="1"/>
                    <a:pt x="89" y="11"/>
                    <a:pt x="38" y="36"/>
                  </a:cubicBezTo>
                  <a:cubicBezTo>
                    <a:pt x="16" y="51"/>
                    <a:pt x="1" y="85"/>
                    <a:pt x="9" y="111"/>
                  </a:cubicBezTo>
                  <a:cubicBezTo>
                    <a:pt x="16" y="141"/>
                    <a:pt x="35" y="160"/>
                    <a:pt x="57" y="174"/>
                  </a:cubicBezTo>
                  <a:cubicBezTo>
                    <a:pt x="94" y="200"/>
                    <a:pt x="135" y="212"/>
                    <a:pt x="173" y="227"/>
                  </a:cubicBezTo>
                  <a:cubicBezTo>
                    <a:pt x="251" y="253"/>
                    <a:pt x="322" y="267"/>
                    <a:pt x="382" y="276"/>
                  </a:cubicBezTo>
                  <a:cubicBezTo>
                    <a:pt x="440" y="285"/>
                    <a:pt x="488" y="288"/>
                    <a:pt x="522" y="288"/>
                  </a:cubicBezTo>
                  <a:cubicBezTo>
                    <a:pt x="525" y="288"/>
                    <a:pt x="527" y="288"/>
                    <a:pt x="530" y="287"/>
                  </a:cubicBezTo>
                  <a:lnTo>
                    <a:pt x="530" y="287"/>
                  </a:lnTo>
                  <a:cubicBezTo>
                    <a:pt x="540" y="317"/>
                    <a:pt x="543" y="335"/>
                    <a:pt x="546" y="335"/>
                  </a:cubicBezTo>
                  <a:cubicBezTo>
                    <a:pt x="550" y="335"/>
                    <a:pt x="550" y="319"/>
                    <a:pt x="544" y="287"/>
                  </a:cubicBezTo>
                  <a:lnTo>
                    <a:pt x="544" y="287"/>
                  </a:lnTo>
                  <a:cubicBezTo>
                    <a:pt x="565" y="286"/>
                    <a:pt x="576" y="284"/>
                    <a:pt x="576" y="283"/>
                  </a:cubicBezTo>
                  <a:cubicBezTo>
                    <a:pt x="576" y="280"/>
                    <a:pt x="564" y="278"/>
                    <a:pt x="541" y="275"/>
                  </a:cubicBezTo>
                  <a:lnTo>
                    <a:pt x="541" y="275"/>
                  </a:lnTo>
                  <a:cubicBezTo>
                    <a:pt x="534" y="245"/>
                    <a:pt x="518" y="198"/>
                    <a:pt x="483" y="148"/>
                  </a:cubicBezTo>
                  <a:cubicBezTo>
                    <a:pt x="434" y="78"/>
                    <a:pt x="321" y="1"/>
                    <a:pt x="18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6" name="Google Shape;2096;p45"/>
            <p:cNvSpPr/>
            <p:nvPr/>
          </p:nvSpPr>
          <p:spPr>
            <a:xfrm>
              <a:off x="7637447" y="4665295"/>
              <a:ext cx="12255" cy="15493"/>
            </a:xfrm>
            <a:custGeom>
              <a:avLst/>
              <a:gdLst/>
              <a:ahLst/>
              <a:cxnLst/>
              <a:rect l="l" t="t" r="r" b="b"/>
              <a:pathLst>
                <a:path w="299" h="378" extrusionOk="0">
                  <a:moveTo>
                    <a:pt x="226" y="0"/>
                  </a:moveTo>
                  <a:cubicBezTo>
                    <a:pt x="146" y="0"/>
                    <a:pt x="103" y="57"/>
                    <a:pt x="67" y="97"/>
                  </a:cubicBezTo>
                  <a:cubicBezTo>
                    <a:pt x="34" y="146"/>
                    <a:pt x="18" y="198"/>
                    <a:pt x="11" y="239"/>
                  </a:cubicBezTo>
                  <a:cubicBezTo>
                    <a:pt x="0" y="325"/>
                    <a:pt x="28" y="377"/>
                    <a:pt x="33" y="377"/>
                  </a:cubicBezTo>
                  <a:cubicBezTo>
                    <a:pt x="33" y="377"/>
                    <a:pt x="34" y="377"/>
                    <a:pt x="34" y="377"/>
                  </a:cubicBezTo>
                  <a:cubicBezTo>
                    <a:pt x="37" y="377"/>
                    <a:pt x="22" y="325"/>
                    <a:pt x="37" y="247"/>
                  </a:cubicBezTo>
                  <a:cubicBezTo>
                    <a:pt x="44" y="206"/>
                    <a:pt x="63" y="161"/>
                    <a:pt x="97" y="120"/>
                  </a:cubicBezTo>
                  <a:cubicBezTo>
                    <a:pt x="126" y="80"/>
                    <a:pt x="175" y="37"/>
                    <a:pt x="222" y="37"/>
                  </a:cubicBezTo>
                  <a:cubicBezTo>
                    <a:pt x="224" y="37"/>
                    <a:pt x="225" y="37"/>
                    <a:pt x="227" y="37"/>
                  </a:cubicBezTo>
                  <a:cubicBezTo>
                    <a:pt x="277" y="49"/>
                    <a:pt x="258" y="123"/>
                    <a:pt x="227" y="164"/>
                  </a:cubicBezTo>
                  <a:cubicBezTo>
                    <a:pt x="201" y="209"/>
                    <a:pt x="172" y="247"/>
                    <a:pt x="146" y="280"/>
                  </a:cubicBezTo>
                  <a:cubicBezTo>
                    <a:pt x="89" y="340"/>
                    <a:pt x="44" y="370"/>
                    <a:pt x="48" y="373"/>
                  </a:cubicBezTo>
                  <a:cubicBezTo>
                    <a:pt x="48" y="374"/>
                    <a:pt x="49" y="374"/>
                    <a:pt x="50" y="374"/>
                  </a:cubicBezTo>
                  <a:cubicBezTo>
                    <a:pt x="59" y="374"/>
                    <a:pt x="105" y="351"/>
                    <a:pt x="165" y="299"/>
                  </a:cubicBezTo>
                  <a:cubicBezTo>
                    <a:pt x="194" y="269"/>
                    <a:pt x="227" y="228"/>
                    <a:pt x="258" y="180"/>
                  </a:cubicBezTo>
                  <a:cubicBezTo>
                    <a:pt x="272" y="157"/>
                    <a:pt x="287" y="127"/>
                    <a:pt x="291" y="94"/>
                  </a:cubicBezTo>
                  <a:cubicBezTo>
                    <a:pt x="299" y="60"/>
                    <a:pt x="280" y="8"/>
                    <a:pt x="235" y="0"/>
                  </a:cubicBezTo>
                  <a:cubicBezTo>
                    <a:pt x="232" y="0"/>
                    <a:pt x="229" y="0"/>
                    <a:pt x="22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7" name="Google Shape;2097;p45"/>
            <p:cNvSpPr/>
            <p:nvPr/>
          </p:nvSpPr>
          <p:spPr>
            <a:xfrm>
              <a:off x="7729134" y="4673943"/>
              <a:ext cx="45168" cy="35618"/>
            </a:xfrm>
            <a:custGeom>
              <a:avLst/>
              <a:gdLst/>
              <a:ahLst/>
              <a:cxnLst/>
              <a:rect l="l" t="t" r="r" b="b"/>
              <a:pathLst>
                <a:path w="1102" h="869" extrusionOk="0">
                  <a:moveTo>
                    <a:pt x="913" y="1"/>
                  </a:moveTo>
                  <a:cubicBezTo>
                    <a:pt x="901" y="1"/>
                    <a:pt x="888" y="1"/>
                    <a:pt x="874" y="2"/>
                  </a:cubicBezTo>
                  <a:cubicBezTo>
                    <a:pt x="732" y="9"/>
                    <a:pt x="531" y="58"/>
                    <a:pt x="359" y="193"/>
                  </a:cubicBezTo>
                  <a:cubicBezTo>
                    <a:pt x="183" y="327"/>
                    <a:pt x="83" y="507"/>
                    <a:pt x="38" y="641"/>
                  </a:cubicBezTo>
                  <a:cubicBezTo>
                    <a:pt x="19" y="708"/>
                    <a:pt x="7" y="767"/>
                    <a:pt x="4" y="805"/>
                  </a:cubicBezTo>
                  <a:cubicBezTo>
                    <a:pt x="0" y="846"/>
                    <a:pt x="0" y="865"/>
                    <a:pt x="0" y="869"/>
                  </a:cubicBezTo>
                  <a:cubicBezTo>
                    <a:pt x="7" y="869"/>
                    <a:pt x="15" y="779"/>
                    <a:pt x="64" y="652"/>
                  </a:cubicBezTo>
                  <a:cubicBezTo>
                    <a:pt x="112" y="521"/>
                    <a:pt x="213" y="350"/>
                    <a:pt x="381" y="222"/>
                  </a:cubicBezTo>
                  <a:cubicBezTo>
                    <a:pt x="550" y="95"/>
                    <a:pt x="740" y="43"/>
                    <a:pt x="874" y="28"/>
                  </a:cubicBezTo>
                  <a:cubicBezTo>
                    <a:pt x="915" y="25"/>
                    <a:pt x="951" y="24"/>
                    <a:pt x="982" y="24"/>
                  </a:cubicBezTo>
                  <a:cubicBezTo>
                    <a:pt x="1033" y="24"/>
                    <a:pt x="1069" y="26"/>
                    <a:pt x="1088" y="26"/>
                  </a:cubicBezTo>
                  <a:cubicBezTo>
                    <a:pt x="1096" y="26"/>
                    <a:pt x="1101" y="26"/>
                    <a:pt x="1102" y="24"/>
                  </a:cubicBezTo>
                  <a:cubicBezTo>
                    <a:pt x="1102" y="24"/>
                    <a:pt x="1079" y="17"/>
                    <a:pt x="1043" y="9"/>
                  </a:cubicBezTo>
                  <a:cubicBezTo>
                    <a:pt x="1009" y="6"/>
                    <a:pt x="966" y="1"/>
                    <a:pt x="91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8" name="Google Shape;2098;p45"/>
            <p:cNvSpPr/>
            <p:nvPr/>
          </p:nvSpPr>
          <p:spPr>
            <a:xfrm>
              <a:off x="7761267" y="4622710"/>
              <a:ext cx="1721" cy="51316"/>
            </a:xfrm>
            <a:custGeom>
              <a:avLst/>
              <a:gdLst/>
              <a:ahLst/>
              <a:cxnLst/>
              <a:rect l="l" t="t" r="r" b="b"/>
              <a:pathLst>
                <a:path w="42" h="1252" extrusionOk="0">
                  <a:moveTo>
                    <a:pt x="26" y="0"/>
                  </a:moveTo>
                  <a:cubicBezTo>
                    <a:pt x="16" y="0"/>
                    <a:pt x="4" y="281"/>
                    <a:pt x="4" y="628"/>
                  </a:cubicBezTo>
                  <a:cubicBezTo>
                    <a:pt x="0" y="972"/>
                    <a:pt x="8" y="1252"/>
                    <a:pt x="16" y="1252"/>
                  </a:cubicBezTo>
                  <a:cubicBezTo>
                    <a:pt x="16" y="1252"/>
                    <a:pt x="16" y="1252"/>
                    <a:pt x="16" y="1252"/>
                  </a:cubicBezTo>
                  <a:cubicBezTo>
                    <a:pt x="27" y="1252"/>
                    <a:pt x="38" y="970"/>
                    <a:pt x="38" y="628"/>
                  </a:cubicBezTo>
                  <a:cubicBezTo>
                    <a:pt x="42" y="281"/>
                    <a:pt x="35" y="0"/>
                    <a:pt x="2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9" name="Google Shape;2099;p45"/>
            <p:cNvSpPr/>
            <p:nvPr/>
          </p:nvSpPr>
          <p:spPr>
            <a:xfrm>
              <a:off x="7718206" y="4299077"/>
              <a:ext cx="33632" cy="1881"/>
            </a:xfrm>
            <a:custGeom>
              <a:avLst/>
              <a:gdLst/>
              <a:ahLst/>
              <a:cxnLst/>
              <a:rect l="l" t="t" r="r" b="b"/>
              <a:pathLst>
                <a:path w="894" h="50" extrusionOk="0">
                  <a:moveTo>
                    <a:pt x="28" y="1"/>
                  </a:moveTo>
                  <a:cubicBezTo>
                    <a:pt x="10" y="1"/>
                    <a:pt x="0" y="2"/>
                    <a:pt x="0" y="4"/>
                  </a:cubicBezTo>
                  <a:cubicBezTo>
                    <a:pt x="0" y="16"/>
                    <a:pt x="198" y="46"/>
                    <a:pt x="445" y="49"/>
                  </a:cubicBezTo>
                  <a:cubicBezTo>
                    <a:pt x="462" y="49"/>
                    <a:pt x="479" y="50"/>
                    <a:pt x="495" y="50"/>
                  </a:cubicBezTo>
                  <a:cubicBezTo>
                    <a:pt x="721" y="50"/>
                    <a:pt x="893" y="23"/>
                    <a:pt x="893" y="16"/>
                  </a:cubicBezTo>
                  <a:cubicBezTo>
                    <a:pt x="893" y="12"/>
                    <a:pt x="868" y="11"/>
                    <a:pt x="825" y="11"/>
                  </a:cubicBezTo>
                  <a:cubicBezTo>
                    <a:pt x="763" y="11"/>
                    <a:pt x="665" y="13"/>
                    <a:pt x="550" y="13"/>
                  </a:cubicBezTo>
                  <a:cubicBezTo>
                    <a:pt x="517" y="13"/>
                    <a:pt x="483" y="13"/>
                    <a:pt x="448" y="12"/>
                  </a:cubicBezTo>
                  <a:cubicBezTo>
                    <a:pt x="257" y="12"/>
                    <a:pt x="92" y="1"/>
                    <a:pt x="2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0" name="Google Shape;2100;p45"/>
            <p:cNvSpPr/>
            <p:nvPr/>
          </p:nvSpPr>
          <p:spPr>
            <a:xfrm>
              <a:off x="7770609" y="4299905"/>
              <a:ext cx="3988" cy="6546"/>
            </a:xfrm>
            <a:custGeom>
              <a:avLst/>
              <a:gdLst/>
              <a:ahLst/>
              <a:cxnLst/>
              <a:rect l="l" t="t" r="r" b="b"/>
              <a:pathLst>
                <a:path w="106" h="174" extrusionOk="0">
                  <a:moveTo>
                    <a:pt x="95" y="0"/>
                  </a:moveTo>
                  <a:cubicBezTo>
                    <a:pt x="82" y="0"/>
                    <a:pt x="47" y="29"/>
                    <a:pt x="27" y="76"/>
                  </a:cubicBezTo>
                  <a:cubicBezTo>
                    <a:pt x="0" y="125"/>
                    <a:pt x="5" y="173"/>
                    <a:pt x="16" y="173"/>
                  </a:cubicBezTo>
                  <a:cubicBezTo>
                    <a:pt x="16" y="173"/>
                    <a:pt x="17" y="173"/>
                    <a:pt x="17" y="173"/>
                  </a:cubicBezTo>
                  <a:cubicBezTo>
                    <a:pt x="28" y="173"/>
                    <a:pt x="39" y="134"/>
                    <a:pt x="60" y="91"/>
                  </a:cubicBezTo>
                  <a:cubicBezTo>
                    <a:pt x="79" y="46"/>
                    <a:pt x="105" y="9"/>
                    <a:pt x="98" y="1"/>
                  </a:cubicBezTo>
                  <a:cubicBezTo>
                    <a:pt x="97" y="0"/>
                    <a:pt x="96" y="0"/>
                    <a:pt x="9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1" name="Google Shape;2101;p45"/>
            <p:cNvSpPr/>
            <p:nvPr/>
          </p:nvSpPr>
          <p:spPr>
            <a:xfrm>
              <a:off x="7742455" y="4686812"/>
              <a:ext cx="5369" cy="4755"/>
            </a:xfrm>
            <a:custGeom>
              <a:avLst/>
              <a:gdLst/>
              <a:ahLst/>
              <a:cxnLst/>
              <a:rect l="l" t="t" r="r" b="b"/>
              <a:pathLst>
                <a:path w="131" h="116" extrusionOk="0">
                  <a:moveTo>
                    <a:pt x="119" y="0"/>
                  </a:moveTo>
                  <a:cubicBezTo>
                    <a:pt x="106" y="0"/>
                    <a:pt x="78" y="18"/>
                    <a:pt x="52" y="43"/>
                  </a:cubicBezTo>
                  <a:cubicBezTo>
                    <a:pt x="18" y="76"/>
                    <a:pt x="0" y="106"/>
                    <a:pt x="8" y="114"/>
                  </a:cubicBezTo>
                  <a:cubicBezTo>
                    <a:pt x="8" y="115"/>
                    <a:pt x="9" y="115"/>
                    <a:pt x="11" y="115"/>
                  </a:cubicBezTo>
                  <a:cubicBezTo>
                    <a:pt x="21" y="115"/>
                    <a:pt x="50" y="98"/>
                    <a:pt x="78" y="69"/>
                  </a:cubicBezTo>
                  <a:cubicBezTo>
                    <a:pt x="108" y="39"/>
                    <a:pt x="130" y="9"/>
                    <a:pt x="123" y="2"/>
                  </a:cubicBezTo>
                  <a:cubicBezTo>
                    <a:pt x="122" y="1"/>
                    <a:pt x="121" y="0"/>
                    <a:pt x="11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2" name="Google Shape;2102;p45"/>
            <p:cNvSpPr/>
            <p:nvPr/>
          </p:nvSpPr>
          <p:spPr>
            <a:xfrm>
              <a:off x="7753275" y="4681033"/>
              <a:ext cx="7706" cy="3156"/>
            </a:xfrm>
            <a:custGeom>
              <a:avLst/>
              <a:gdLst/>
              <a:ahLst/>
              <a:cxnLst/>
              <a:rect l="l" t="t" r="r" b="b"/>
              <a:pathLst>
                <a:path w="188" h="77" extrusionOk="0">
                  <a:moveTo>
                    <a:pt x="132" y="0"/>
                  </a:moveTo>
                  <a:cubicBezTo>
                    <a:pt x="117" y="0"/>
                    <a:pt x="101" y="2"/>
                    <a:pt x="83" y="8"/>
                  </a:cubicBezTo>
                  <a:cubicBezTo>
                    <a:pt x="28" y="27"/>
                    <a:pt x="1" y="68"/>
                    <a:pt x="9" y="75"/>
                  </a:cubicBezTo>
                  <a:cubicBezTo>
                    <a:pt x="10" y="76"/>
                    <a:pt x="11" y="77"/>
                    <a:pt x="13" y="77"/>
                  </a:cubicBezTo>
                  <a:cubicBezTo>
                    <a:pt x="24" y="77"/>
                    <a:pt x="56" y="55"/>
                    <a:pt x="95" y="42"/>
                  </a:cubicBezTo>
                  <a:cubicBezTo>
                    <a:pt x="140" y="27"/>
                    <a:pt x="180" y="31"/>
                    <a:pt x="185" y="20"/>
                  </a:cubicBezTo>
                  <a:cubicBezTo>
                    <a:pt x="187" y="12"/>
                    <a:pt x="165" y="0"/>
                    <a:pt x="13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3" name="Google Shape;2103;p45"/>
            <p:cNvSpPr/>
            <p:nvPr/>
          </p:nvSpPr>
          <p:spPr>
            <a:xfrm>
              <a:off x="7766350" y="4679189"/>
              <a:ext cx="3976" cy="2090"/>
            </a:xfrm>
            <a:custGeom>
              <a:avLst/>
              <a:gdLst/>
              <a:ahLst/>
              <a:cxnLst/>
              <a:rect l="l" t="t" r="r" b="b"/>
              <a:pathLst>
                <a:path w="97" h="51" extrusionOk="0">
                  <a:moveTo>
                    <a:pt x="77" y="0"/>
                  </a:moveTo>
                  <a:cubicBezTo>
                    <a:pt x="67" y="0"/>
                    <a:pt x="54" y="3"/>
                    <a:pt x="41" y="8"/>
                  </a:cubicBezTo>
                  <a:cubicBezTo>
                    <a:pt x="18" y="15"/>
                    <a:pt x="0" y="31"/>
                    <a:pt x="4" y="42"/>
                  </a:cubicBezTo>
                  <a:cubicBezTo>
                    <a:pt x="6" y="48"/>
                    <a:pt x="12" y="50"/>
                    <a:pt x="21" y="50"/>
                  </a:cubicBezTo>
                  <a:cubicBezTo>
                    <a:pt x="31" y="50"/>
                    <a:pt x="43" y="48"/>
                    <a:pt x="56" y="42"/>
                  </a:cubicBezTo>
                  <a:cubicBezTo>
                    <a:pt x="82" y="34"/>
                    <a:pt x="97" y="20"/>
                    <a:pt x="93" y="8"/>
                  </a:cubicBezTo>
                  <a:cubicBezTo>
                    <a:pt x="93" y="3"/>
                    <a:pt x="87" y="0"/>
                    <a:pt x="7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4" name="Google Shape;2104;p45"/>
            <p:cNvSpPr/>
            <p:nvPr/>
          </p:nvSpPr>
          <p:spPr>
            <a:xfrm>
              <a:off x="7897056" y="4611849"/>
              <a:ext cx="233506" cy="102018"/>
            </a:xfrm>
            <a:custGeom>
              <a:avLst/>
              <a:gdLst/>
              <a:ahLst/>
              <a:cxnLst/>
              <a:rect l="l" t="t" r="r" b="b"/>
              <a:pathLst>
                <a:path w="5697" h="2489" extrusionOk="0">
                  <a:moveTo>
                    <a:pt x="2649" y="0"/>
                  </a:moveTo>
                  <a:lnTo>
                    <a:pt x="2604" y="1629"/>
                  </a:lnTo>
                  <a:cubicBezTo>
                    <a:pt x="2604" y="1629"/>
                    <a:pt x="1" y="2160"/>
                    <a:pt x="625" y="2365"/>
                  </a:cubicBezTo>
                  <a:cubicBezTo>
                    <a:pt x="926" y="2461"/>
                    <a:pt x="2058" y="2488"/>
                    <a:pt x="3174" y="2488"/>
                  </a:cubicBezTo>
                  <a:cubicBezTo>
                    <a:pt x="4134" y="2488"/>
                    <a:pt x="5082" y="2468"/>
                    <a:pt x="5472" y="2455"/>
                  </a:cubicBezTo>
                  <a:lnTo>
                    <a:pt x="5659" y="2447"/>
                  </a:lnTo>
                  <a:lnTo>
                    <a:pt x="5697" y="64"/>
                  </a:lnTo>
                  <a:lnTo>
                    <a:pt x="2649" y="0"/>
                  </a:ln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5" name="Google Shape;2105;p45"/>
            <p:cNvSpPr/>
            <p:nvPr/>
          </p:nvSpPr>
          <p:spPr>
            <a:xfrm>
              <a:off x="8083667" y="4675172"/>
              <a:ext cx="45988" cy="35167"/>
            </a:xfrm>
            <a:custGeom>
              <a:avLst/>
              <a:gdLst/>
              <a:ahLst/>
              <a:cxnLst/>
              <a:rect l="l" t="t" r="r" b="b"/>
              <a:pathLst>
                <a:path w="1122" h="858" extrusionOk="0">
                  <a:moveTo>
                    <a:pt x="1022" y="1"/>
                  </a:moveTo>
                  <a:cubicBezTo>
                    <a:pt x="800" y="1"/>
                    <a:pt x="586" y="78"/>
                    <a:pt x="404" y="211"/>
                  </a:cubicBezTo>
                  <a:cubicBezTo>
                    <a:pt x="199" y="368"/>
                    <a:pt x="49" y="599"/>
                    <a:pt x="1" y="853"/>
                  </a:cubicBezTo>
                  <a:lnTo>
                    <a:pt x="1106" y="858"/>
                  </a:lnTo>
                  <a:lnTo>
                    <a:pt x="1121" y="6"/>
                  </a:lnTo>
                  <a:cubicBezTo>
                    <a:pt x="1088" y="2"/>
                    <a:pt x="1055" y="1"/>
                    <a:pt x="1022" y="1"/>
                  </a:cubicBez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6" name="Google Shape;2106;p45"/>
            <p:cNvSpPr/>
            <p:nvPr/>
          </p:nvSpPr>
          <p:spPr>
            <a:xfrm>
              <a:off x="7936020" y="4293623"/>
              <a:ext cx="197129" cy="21142"/>
            </a:xfrm>
            <a:custGeom>
              <a:avLst/>
              <a:gdLst/>
              <a:ahLst/>
              <a:cxnLst/>
              <a:rect l="l" t="t" r="r" b="b"/>
              <a:pathLst>
                <a:path w="5240" h="562" extrusionOk="0">
                  <a:moveTo>
                    <a:pt x="911" y="0"/>
                  </a:moveTo>
                  <a:cubicBezTo>
                    <a:pt x="911" y="0"/>
                    <a:pt x="0" y="243"/>
                    <a:pt x="108" y="396"/>
                  </a:cubicBezTo>
                  <a:cubicBezTo>
                    <a:pt x="183" y="497"/>
                    <a:pt x="1786" y="562"/>
                    <a:pt x="3295" y="562"/>
                  </a:cubicBezTo>
                  <a:cubicBezTo>
                    <a:pt x="4027" y="562"/>
                    <a:pt x="4737" y="546"/>
                    <a:pt x="5240" y="512"/>
                  </a:cubicBezTo>
                  <a:lnTo>
                    <a:pt x="5236" y="441"/>
                  </a:lnTo>
                  <a:lnTo>
                    <a:pt x="1176" y="396"/>
                  </a:lnTo>
                  <a:cubicBezTo>
                    <a:pt x="1176" y="396"/>
                    <a:pt x="1090" y="11"/>
                    <a:pt x="911" y="0"/>
                  </a:cubicBez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7" name="Google Shape;2107;p45"/>
            <p:cNvSpPr/>
            <p:nvPr/>
          </p:nvSpPr>
          <p:spPr>
            <a:xfrm>
              <a:off x="7940045" y="4306488"/>
              <a:ext cx="194796" cy="4815"/>
            </a:xfrm>
            <a:custGeom>
              <a:avLst/>
              <a:gdLst/>
              <a:ahLst/>
              <a:cxnLst/>
              <a:rect l="l" t="t" r="r" b="b"/>
              <a:pathLst>
                <a:path w="5178" h="128" extrusionOk="0">
                  <a:moveTo>
                    <a:pt x="25" y="0"/>
                  </a:moveTo>
                  <a:cubicBezTo>
                    <a:pt x="9" y="0"/>
                    <a:pt x="1" y="2"/>
                    <a:pt x="1" y="2"/>
                  </a:cubicBezTo>
                  <a:cubicBezTo>
                    <a:pt x="1" y="2"/>
                    <a:pt x="20" y="5"/>
                    <a:pt x="54" y="9"/>
                  </a:cubicBezTo>
                  <a:cubicBezTo>
                    <a:pt x="99" y="13"/>
                    <a:pt x="151" y="17"/>
                    <a:pt x="207" y="21"/>
                  </a:cubicBezTo>
                  <a:cubicBezTo>
                    <a:pt x="356" y="28"/>
                    <a:pt x="539" y="39"/>
                    <a:pt x="759" y="54"/>
                  </a:cubicBezTo>
                  <a:cubicBezTo>
                    <a:pt x="1226" y="81"/>
                    <a:pt x="1873" y="107"/>
                    <a:pt x="2590" y="117"/>
                  </a:cubicBezTo>
                  <a:cubicBezTo>
                    <a:pt x="2947" y="125"/>
                    <a:pt x="3287" y="128"/>
                    <a:pt x="3597" y="128"/>
                  </a:cubicBezTo>
                  <a:cubicBezTo>
                    <a:pt x="3908" y="128"/>
                    <a:pt x="4187" y="125"/>
                    <a:pt x="4420" y="121"/>
                  </a:cubicBezTo>
                  <a:cubicBezTo>
                    <a:pt x="4640" y="117"/>
                    <a:pt x="4824" y="114"/>
                    <a:pt x="4976" y="110"/>
                  </a:cubicBezTo>
                  <a:cubicBezTo>
                    <a:pt x="5033" y="107"/>
                    <a:pt x="5081" y="107"/>
                    <a:pt x="5126" y="103"/>
                  </a:cubicBezTo>
                  <a:cubicBezTo>
                    <a:pt x="5160" y="103"/>
                    <a:pt x="5178" y="99"/>
                    <a:pt x="5178" y="99"/>
                  </a:cubicBezTo>
                  <a:cubicBezTo>
                    <a:pt x="5178" y="99"/>
                    <a:pt x="5160" y="95"/>
                    <a:pt x="5126" y="95"/>
                  </a:cubicBezTo>
                  <a:lnTo>
                    <a:pt x="4420" y="95"/>
                  </a:lnTo>
                  <a:cubicBezTo>
                    <a:pt x="4303" y="96"/>
                    <a:pt x="4175" y="96"/>
                    <a:pt x="4038" y="96"/>
                  </a:cubicBezTo>
                  <a:cubicBezTo>
                    <a:pt x="3624" y="96"/>
                    <a:pt x="3125" y="92"/>
                    <a:pt x="2590" y="84"/>
                  </a:cubicBezTo>
                  <a:cubicBezTo>
                    <a:pt x="1876" y="69"/>
                    <a:pt x="1230" y="47"/>
                    <a:pt x="759" y="28"/>
                  </a:cubicBezTo>
                  <a:cubicBezTo>
                    <a:pt x="543" y="21"/>
                    <a:pt x="356" y="13"/>
                    <a:pt x="207" y="5"/>
                  </a:cubicBezTo>
                  <a:cubicBezTo>
                    <a:pt x="151" y="2"/>
                    <a:pt x="102" y="2"/>
                    <a:pt x="54" y="2"/>
                  </a:cubicBezTo>
                  <a:cubicBezTo>
                    <a:pt x="42" y="1"/>
                    <a:pt x="33" y="0"/>
                    <a:pt x="2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8" name="Google Shape;2108;p45"/>
            <p:cNvSpPr/>
            <p:nvPr/>
          </p:nvSpPr>
          <p:spPr>
            <a:xfrm>
              <a:off x="7969313" y="4292155"/>
              <a:ext cx="11662" cy="18246"/>
            </a:xfrm>
            <a:custGeom>
              <a:avLst/>
              <a:gdLst/>
              <a:ahLst/>
              <a:cxnLst/>
              <a:rect l="l" t="t" r="r" b="b"/>
              <a:pathLst>
                <a:path w="310" h="485" extrusionOk="0">
                  <a:moveTo>
                    <a:pt x="9" y="1"/>
                  </a:moveTo>
                  <a:cubicBezTo>
                    <a:pt x="8" y="1"/>
                    <a:pt x="7" y="1"/>
                    <a:pt x="7" y="2"/>
                  </a:cubicBezTo>
                  <a:cubicBezTo>
                    <a:pt x="0" y="9"/>
                    <a:pt x="112" y="81"/>
                    <a:pt x="191" y="219"/>
                  </a:cubicBezTo>
                  <a:cubicBezTo>
                    <a:pt x="273" y="353"/>
                    <a:pt x="276" y="484"/>
                    <a:pt x="288" y="484"/>
                  </a:cubicBezTo>
                  <a:cubicBezTo>
                    <a:pt x="288" y="484"/>
                    <a:pt x="288" y="484"/>
                    <a:pt x="288" y="484"/>
                  </a:cubicBezTo>
                  <a:cubicBezTo>
                    <a:pt x="299" y="484"/>
                    <a:pt x="309" y="340"/>
                    <a:pt x="224" y="200"/>
                  </a:cubicBezTo>
                  <a:cubicBezTo>
                    <a:pt x="145" y="62"/>
                    <a:pt x="27" y="1"/>
                    <a:pt x="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9" name="Google Shape;2109;p45"/>
            <p:cNvSpPr/>
            <p:nvPr/>
          </p:nvSpPr>
          <p:spPr>
            <a:xfrm>
              <a:off x="7992882" y="4680869"/>
              <a:ext cx="7091" cy="10493"/>
            </a:xfrm>
            <a:custGeom>
              <a:avLst/>
              <a:gdLst/>
              <a:ahLst/>
              <a:cxnLst/>
              <a:rect l="l" t="t" r="r" b="b"/>
              <a:pathLst>
                <a:path w="173" h="256" extrusionOk="0">
                  <a:moveTo>
                    <a:pt x="11" y="1"/>
                  </a:moveTo>
                  <a:cubicBezTo>
                    <a:pt x="10" y="1"/>
                    <a:pt x="9" y="1"/>
                    <a:pt x="9" y="1"/>
                  </a:cubicBezTo>
                  <a:cubicBezTo>
                    <a:pt x="1" y="5"/>
                    <a:pt x="27" y="69"/>
                    <a:pt x="71" y="139"/>
                  </a:cubicBezTo>
                  <a:cubicBezTo>
                    <a:pt x="110" y="206"/>
                    <a:pt x="152" y="256"/>
                    <a:pt x="164" y="256"/>
                  </a:cubicBezTo>
                  <a:cubicBezTo>
                    <a:pt x="164" y="256"/>
                    <a:pt x="165" y="256"/>
                    <a:pt x="165" y="255"/>
                  </a:cubicBezTo>
                  <a:cubicBezTo>
                    <a:pt x="173" y="251"/>
                    <a:pt x="147" y="188"/>
                    <a:pt x="102" y="117"/>
                  </a:cubicBezTo>
                  <a:cubicBezTo>
                    <a:pt x="63" y="51"/>
                    <a:pt x="22" y="1"/>
                    <a:pt x="1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0" name="Google Shape;2110;p45"/>
            <p:cNvSpPr/>
            <p:nvPr/>
          </p:nvSpPr>
          <p:spPr>
            <a:xfrm>
              <a:off x="8001940" y="4679025"/>
              <a:ext cx="8279" cy="7296"/>
            </a:xfrm>
            <a:custGeom>
              <a:avLst/>
              <a:gdLst/>
              <a:ahLst/>
              <a:cxnLst/>
              <a:rect l="l" t="t" r="r" b="b"/>
              <a:pathLst>
                <a:path w="202" h="178" extrusionOk="0">
                  <a:moveTo>
                    <a:pt x="10" y="0"/>
                  </a:moveTo>
                  <a:cubicBezTo>
                    <a:pt x="9" y="0"/>
                    <a:pt x="8" y="1"/>
                    <a:pt x="7" y="2"/>
                  </a:cubicBezTo>
                  <a:cubicBezTo>
                    <a:pt x="0" y="9"/>
                    <a:pt x="34" y="54"/>
                    <a:pt x="86" y="102"/>
                  </a:cubicBezTo>
                  <a:cubicBezTo>
                    <a:pt x="133" y="146"/>
                    <a:pt x="177" y="178"/>
                    <a:pt x="191" y="178"/>
                  </a:cubicBezTo>
                  <a:cubicBezTo>
                    <a:pt x="193" y="178"/>
                    <a:pt x="194" y="177"/>
                    <a:pt x="195" y="176"/>
                  </a:cubicBezTo>
                  <a:cubicBezTo>
                    <a:pt x="202" y="169"/>
                    <a:pt x="164" y="124"/>
                    <a:pt x="112" y="76"/>
                  </a:cubicBezTo>
                  <a:cubicBezTo>
                    <a:pt x="65" y="32"/>
                    <a:pt x="21" y="0"/>
                    <a:pt x="1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1" name="Google Shape;2111;p45"/>
            <p:cNvSpPr/>
            <p:nvPr/>
          </p:nvSpPr>
          <p:spPr>
            <a:xfrm>
              <a:off x="8003457" y="4673697"/>
              <a:ext cx="13075" cy="1558"/>
            </a:xfrm>
            <a:custGeom>
              <a:avLst/>
              <a:gdLst/>
              <a:ahLst/>
              <a:cxnLst/>
              <a:rect l="l" t="t" r="r" b="b"/>
              <a:pathLst>
                <a:path w="319" h="38" extrusionOk="0">
                  <a:moveTo>
                    <a:pt x="158" y="1"/>
                  </a:moveTo>
                  <a:cubicBezTo>
                    <a:pt x="72" y="1"/>
                    <a:pt x="1" y="8"/>
                    <a:pt x="1" y="19"/>
                  </a:cubicBezTo>
                  <a:cubicBezTo>
                    <a:pt x="1" y="27"/>
                    <a:pt x="72" y="37"/>
                    <a:pt x="158" y="37"/>
                  </a:cubicBezTo>
                  <a:cubicBezTo>
                    <a:pt x="247" y="37"/>
                    <a:pt x="318" y="30"/>
                    <a:pt x="318" y="19"/>
                  </a:cubicBezTo>
                  <a:cubicBezTo>
                    <a:pt x="318" y="11"/>
                    <a:pt x="247" y="1"/>
                    <a:pt x="15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2" name="Google Shape;2112;p45"/>
            <p:cNvSpPr/>
            <p:nvPr/>
          </p:nvSpPr>
          <p:spPr>
            <a:xfrm>
              <a:off x="8003908" y="4666114"/>
              <a:ext cx="15083" cy="2172"/>
            </a:xfrm>
            <a:custGeom>
              <a:avLst/>
              <a:gdLst/>
              <a:ahLst/>
              <a:cxnLst/>
              <a:rect l="l" t="t" r="r" b="b"/>
              <a:pathLst>
                <a:path w="368" h="53" extrusionOk="0">
                  <a:moveTo>
                    <a:pt x="353" y="0"/>
                  </a:moveTo>
                  <a:cubicBezTo>
                    <a:pt x="329" y="0"/>
                    <a:pt x="261" y="11"/>
                    <a:pt x="183" y="14"/>
                  </a:cubicBezTo>
                  <a:cubicBezTo>
                    <a:pt x="87" y="21"/>
                    <a:pt x="4" y="14"/>
                    <a:pt x="4" y="25"/>
                  </a:cubicBezTo>
                  <a:cubicBezTo>
                    <a:pt x="1" y="32"/>
                    <a:pt x="65" y="52"/>
                    <a:pt x="151" y="52"/>
                  </a:cubicBezTo>
                  <a:cubicBezTo>
                    <a:pt x="163" y="52"/>
                    <a:pt x="175" y="52"/>
                    <a:pt x="188" y="51"/>
                  </a:cubicBezTo>
                  <a:cubicBezTo>
                    <a:pt x="288" y="48"/>
                    <a:pt x="367" y="14"/>
                    <a:pt x="363" y="3"/>
                  </a:cubicBezTo>
                  <a:cubicBezTo>
                    <a:pt x="363" y="1"/>
                    <a:pt x="359" y="0"/>
                    <a:pt x="35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3" name="Google Shape;2113;p45"/>
            <p:cNvSpPr/>
            <p:nvPr/>
          </p:nvSpPr>
          <p:spPr>
            <a:xfrm>
              <a:off x="7971897" y="4668860"/>
              <a:ext cx="23773" cy="13731"/>
            </a:xfrm>
            <a:custGeom>
              <a:avLst/>
              <a:gdLst/>
              <a:ahLst/>
              <a:cxnLst/>
              <a:rect l="l" t="t" r="r" b="b"/>
              <a:pathLst>
                <a:path w="580" h="335" extrusionOk="0">
                  <a:moveTo>
                    <a:pt x="183" y="36"/>
                  </a:moveTo>
                  <a:cubicBezTo>
                    <a:pt x="223" y="36"/>
                    <a:pt x="264" y="42"/>
                    <a:pt x="297" y="51"/>
                  </a:cubicBezTo>
                  <a:cubicBezTo>
                    <a:pt x="371" y="77"/>
                    <a:pt x="426" y="119"/>
                    <a:pt x="461" y="163"/>
                  </a:cubicBezTo>
                  <a:cubicBezTo>
                    <a:pt x="494" y="205"/>
                    <a:pt x="513" y="243"/>
                    <a:pt x="526" y="273"/>
                  </a:cubicBezTo>
                  <a:lnTo>
                    <a:pt x="526" y="273"/>
                  </a:lnTo>
                  <a:cubicBezTo>
                    <a:pt x="492" y="269"/>
                    <a:pt x="445" y="262"/>
                    <a:pt x="386" y="250"/>
                  </a:cubicBezTo>
                  <a:cubicBezTo>
                    <a:pt x="330" y="238"/>
                    <a:pt x="259" y="219"/>
                    <a:pt x="184" y="193"/>
                  </a:cubicBezTo>
                  <a:cubicBezTo>
                    <a:pt x="150" y="178"/>
                    <a:pt x="109" y="167"/>
                    <a:pt x="76" y="145"/>
                  </a:cubicBezTo>
                  <a:cubicBezTo>
                    <a:pt x="42" y="122"/>
                    <a:pt x="31" y="85"/>
                    <a:pt x="61" y="62"/>
                  </a:cubicBezTo>
                  <a:cubicBezTo>
                    <a:pt x="95" y="43"/>
                    <a:pt x="139" y="36"/>
                    <a:pt x="183" y="36"/>
                  </a:cubicBezTo>
                  <a:close/>
                  <a:moveTo>
                    <a:pt x="190" y="1"/>
                  </a:moveTo>
                  <a:cubicBezTo>
                    <a:pt x="141" y="1"/>
                    <a:pt x="90" y="11"/>
                    <a:pt x="38" y="36"/>
                  </a:cubicBezTo>
                  <a:cubicBezTo>
                    <a:pt x="16" y="51"/>
                    <a:pt x="1" y="85"/>
                    <a:pt x="9" y="111"/>
                  </a:cubicBezTo>
                  <a:cubicBezTo>
                    <a:pt x="16" y="141"/>
                    <a:pt x="38" y="160"/>
                    <a:pt x="57" y="174"/>
                  </a:cubicBezTo>
                  <a:cubicBezTo>
                    <a:pt x="98" y="200"/>
                    <a:pt x="135" y="212"/>
                    <a:pt x="173" y="227"/>
                  </a:cubicBezTo>
                  <a:cubicBezTo>
                    <a:pt x="252" y="253"/>
                    <a:pt x="323" y="267"/>
                    <a:pt x="382" y="276"/>
                  </a:cubicBezTo>
                  <a:cubicBezTo>
                    <a:pt x="441" y="285"/>
                    <a:pt x="489" y="288"/>
                    <a:pt x="524" y="288"/>
                  </a:cubicBezTo>
                  <a:cubicBezTo>
                    <a:pt x="526" y="288"/>
                    <a:pt x="529" y="288"/>
                    <a:pt x="531" y="287"/>
                  </a:cubicBezTo>
                  <a:lnTo>
                    <a:pt x="531" y="287"/>
                  </a:lnTo>
                  <a:cubicBezTo>
                    <a:pt x="542" y="317"/>
                    <a:pt x="545" y="335"/>
                    <a:pt x="547" y="335"/>
                  </a:cubicBezTo>
                  <a:cubicBezTo>
                    <a:pt x="550" y="335"/>
                    <a:pt x="550" y="319"/>
                    <a:pt x="545" y="287"/>
                  </a:cubicBezTo>
                  <a:lnTo>
                    <a:pt x="545" y="287"/>
                  </a:lnTo>
                  <a:cubicBezTo>
                    <a:pt x="567" y="286"/>
                    <a:pt x="580" y="284"/>
                    <a:pt x="580" y="283"/>
                  </a:cubicBezTo>
                  <a:cubicBezTo>
                    <a:pt x="580" y="280"/>
                    <a:pt x="566" y="278"/>
                    <a:pt x="542" y="275"/>
                  </a:cubicBezTo>
                  <a:lnTo>
                    <a:pt x="542" y="275"/>
                  </a:lnTo>
                  <a:cubicBezTo>
                    <a:pt x="534" y="245"/>
                    <a:pt x="519" y="198"/>
                    <a:pt x="483" y="148"/>
                  </a:cubicBezTo>
                  <a:cubicBezTo>
                    <a:pt x="434" y="78"/>
                    <a:pt x="321" y="1"/>
                    <a:pt x="19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4" name="Google Shape;2114;p45"/>
            <p:cNvSpPr/>
            <p:nvPr/>
          </p:nvSpPr>
          <p:spPr>
            <a:xfrm>
              <a:off x="7992309" y="4665295"/>
              <a:ext cx="12255" cy="15493"/>
            </a:xfrm>
            <a:custGeom>
              <a:avLst/>
              <a:gdLst/>
              <a:ahLst/>
              <a:cxnLst/>
              <a:rect l="l" t="t" r="r" b="b"/>
              <a:pathLst>
                <a:path w="299" h="378" extrusionOk="0">
                  <a:moveTo>
                    <a:pt x="222" y="0"/>
                  </a:moveTo>
                  <a:cubicBezTo>
                    <a:pt x="142" y="0"/>
                    <a:pt x="99" y="57"/>
                    <a:pt x="67" y="97"/>
                  </a:cubicBezTo>
                  <a:cubicBezTo>
                    <a:pt x="33" y="146"/>
                    <a:pt x="15" y="198"/>
                    <a:pt x="11" y="239"/>
                  </a:cubicBezTo>
                  <a:cubicBezTo>
                    <a:pt x="1" y="325"/>
                    <a:pt x="24" y="377"/>
                    <a:pt x="29" y="377"/>
                  </a:cubicBezTo>
                  <a:cubicBezTo>
                    <a:pt x="29" y="377"/>
                    <a:pt x="30" y="377"/>
                    <a:pt x="30" y="377"/>
                  </a:cubicBezTo>
                  <a:cubicBezTo>
                    <a:pt x="37" y="377"/>
                    <a:pt x="18" y="325"/>
                    <a:pt x="33" y="247"/>
                  </a:cubicBezTo>
                  <a:cubicBezTo>
                    <a:pt x="45" y="206"/>
                    <a:pt x="63" y="161"/>
                    <a:pt x="93" y="120"/>
                  </a:cubicBezTo>
                  <a:cubicBezTo>
                    <a:pt x="122" y="80"/>
                    <a:pt x="171" y="37"/>
                    <a:pt x="219" y="37"/>
                  </a:cubicBezTo>
                  <a:cubicBezTo>
                    <a:pt x="221" y="37"/>
                    <a:pt x="222" y="37"/>
                    <a:pt x="224" y="37"/>
                  </a:cubicBezTo>
                  <a:cubicBezTo>
                    <a:pt x="273" y="49"/>
                    <a:pt x="254" y="123"/>
                    <a:pt x="224" y="164"/>
                  </a:cubicBezTo>
                  <a:cubicBezTo>
                    <a:pt x="197" y="209"/>
                    <a:pt x="168" y="247"/>
                    <a:pt x="142" y="280"/>
                  </a:cubicBezTo>
                  <a:cubicBezTo>
                    <a:pt x="85" y="340"/>
                    <a:pt x="41" y="370"/>
                    <a:pt x="45" y="373"/>
                  </a:cubicBezTo>
                  <a:cubicBezTo>
                    <a:pt x="45" y="374"/>
                    <a:pt x="46" y="374"/>
                    <a:pt x="46" y="374"/>
                  </a:cubicBezTo>
                  <a:cubicBezTo>
                    <a:pt x="55" y="374"/>
                    <a:pt x="101" y="351"/>
                    <a:pt x="161" y="299"/>
                  </a:cubicBezTo>
                  <a:cubicBezTo>
                    <a:pt x="190" y="269"/>
                    <a:pt x="224" y="228"/>
                    <a:pt x="254" y="180"/>
                  </a:cubicBezTo>
                  <a:cubicBezTo>
                    <a:pt x="269" y="157"/>
                    <a:pt x="283" y="127"/>
                    <a:pt x="292" y="94"/>
                  </a:cubicBezTo>
                  <a:cubicBezTo>
                    <a:pt x="299" y="60"/>
                    <a:pt x="276" y="8"/>
                    <a:pt x="231" y="0"/>
                  </a:cubicBezTo>
                  <a:cubicBezTo>
                    <a:pt x="228" y="0"/>
                    <a:pt x="225" y="0"/>
                    <a:pt x="22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5" name="Google Shape;2115;p45"/>
            <p:cNvSpPr/>
            <p:nvPr/>
          </p:nvSpPr>
          <p:spPr>
            <a:xfrm>
              <a:off x="8083831" y="4673943"/>
              <a:ext cx="45168" cy="35618"/>
            </a:xfrm>
            <a:custGeom>
              <a:avLst/>
              <a:gdLst/>
              <a:ahLst/>
              <a:cxnLst/>
              <a:rect l="l" t="t" r="r" b="b"/>
              <a:pathLst>
                <a:path w="1102" h="869" extrusionOk="0">
                  <a:moveTo>
                    <a:pt x="913" y="1"/>
                  </a:moveTo>
                  <a:cubicBezTo>
                    <a:pt x="901" y="1"/>
                    <a:pt x="888" y="1"/>
                    <a:pt x="874" y="2"/>
                  </a:cubicBezTo>
                  <a:cubicBezTo>
                    <a:pt x="733" y="9"/>
                    <a:pt x="534" y="58"/>
                    <a:pt x="359" y="193"/>
                  </a:cubicBezTo>
                  <a:cubicBezTo>
                    <a:pt x="183" y="327"/>
                    <a:pt x="83" y="507"/>
                    <a:pt x="41" y="641"/>
                  </a:cubicBezTo>
                  <a:cubicBezTo>
                    <a:pt x="19" y="708"/>
                    <a:pt x="8" y="767"/>
                    <a:pt x="4" y="805"/>
                  </a:cubicBezTo>
                  <a:cubicBezTo>
                    <a:pt x="0" y="846"/>
                    <a:pt x="0" y="865"/>
                    <a:pt x="4" y="869"/>
                  </a:cubicBezTo>
                  <a:cubicBezTo>
                    <a:pt x="8" y="869"/>
                    <a:pt x="15" y="779"/>
                    <a:pt x="64" y="652"/>
                  </a:cubicBezTo>
                  <a:cubicBezTo>
                    <a:pt x="112" y="521"/>
                    <a:pt x="214" y="350"/>
                    <a:pt x="381" y="222"/>
                  </a:cubicBezTo>
                  <a:cubicBezTo>
                    <a:pt x="550" y="95"/>
                    <a:pt x="740" y="43"/>
                    <a:pt x="878" y="28"/>
                  </a:cubicBezTo>
                  <a:cubicBezTo>
                    <a:pt x="919" y="25"/>
                    <a:pt x="955" y="24"/>
                    <a:pt x="986" y="24"/>
                  </a:cubicBezTo>
                  <a:cubicBezTo>
                    <a:pt x="1037" y="24"/>
                    <a:pt x="1073" y="26"/>
                    <a:pt x="1090" y="26"/>
                  </a:cubicBezTo>
                  <a:cubicBezTo>
                    <a:pt x="1098" y="26"/>
                    <a:pt x="1102" y="26"/>
                    <a:pt x="1102" y="24"/>
                  </a:cubicBezTo>
                  <a:cubicBezTo>
                    <a:pt x="1102" y="24"/>
                    <a:pt x="1080" y="17"/>
                    <a:pt x="1043" y="9"/>
                  </a:cubicBezTo>
                  <a:cubicBezTo>
                    <a:pt x="1009" y="6"/>
                    <a:pt x="966" y="1"/>
                    <a:pt x="91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6" name="Google Shape;2116;p45"/>
            <p:cNvSpPr/>
            <p:nvPr/>
          </p:nvSpPr>
          <p:spPr>
            <a:xfrm>
              <a:off x="8115965" y="4622710"/>
              <a:ext cx="1721" cy="51316"/>
            </a:xfrm>
            <a:custGeom>
              <a:avLst/>
              <a:gdLst/>
              <a:ahLst/>
              <a:cxnLst/>
              <a:rect l="l" t="t" r="r" b="b"/>
              <a:pathLst>
                <a:path w="42" h="1252" extrusionOk="0">
                  <a:moveTo>
                    <a:pt x="27" y="0"/>
                  </a:moveTo>
                  <a:cubicBezTo>
                    <a:pt x="16" y="0"/>
                    <a:pt x="4" y="281"/>
                    <a:pt x="4" y="628"/>
                  </a:cubicBezTo>
                  <a:cubicBezTo>
                    <a:pt x="1" y="972"/>
                    <a:pt x="9" y="1252"/>
                    <a:pt x="19" y="1252"/>
                  </a:cubicBezTo>
                  <a:cubicBezTo>
                    <a:pt x="19" y="1252"/>
                    <a:pt x="19" y="1252"/>
                    <a:pt x="20" y="1252"/>
                  </a:cubicBezTo>
                  <a:cubicBezTo>
                    <a:pt x="27" y="1252"/>
                    <a:pt x="38" y="970"/>
                    <a:pt x="42" y="628"/>
                  </a:cubicBezTo>
                  <a:cubicBezTo>
                    <a:pt x="42" y="281"/>
                    <a:pt x="38" y="0"/>
                    <a:pt x="2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7" name="Google Shape;2117;p45"/>
            <p:cNvSpPr/>
            <p:nvPr/>
          </p:nvSpPr>
          <p:spPr>
            <a:xfrm>
              <a:off x="8043761" y="4299077"/>
              <a:ext cx="33632" cy="1881"/>
            </a:xfrm>
            <a:custGeom>
              <a:avLst/>
              <a:gdLst/>
              <a:ahLst/>
              <a:cxnLst/>
              <a:rect l="l" t="t" r="r" b="b"/>
              <a:pathLst>
                <a:path w="894" h="50" extrusionOk="0">
                  <a:moveTo>
                    <a:pt x="30" y="1"/>
                  </a:moveTo>
                  <a:cubicBezTo>
                    <a:pt x="12" y="1"/>
                    <a:pt x="1" y="2"/>
                    <a:pt x="0" y="4"/>
                  </a:cubicBezTo>
                  <a:cubicBezTo>
                    <a:pt x="0" y="16"/>
                    <a:pt x="198" y="46"/>
                    <a:pt x="449" y="49"/>
                  </a:cubicBezTo>
                  <a:cubicBezTo>
                    <a:pt x="465" y="49"/>
                    <a:pt x="482" y="50"/>
                    <a:pt x="498" y="50"/>
                  </a:cubicBezTo>
                  <a:cubicBezTo>
                    <a:pt x="721" y="50"/>
                    <a:pt x="893" y="23"/>
                    <a:pt x="893" y="16"/>
                  </a:cubicBezTo>
                  <a:cubicBezTo>
                    <a:pt x="893" y="12"/>
                    <a:pt x="868" y="11"/>
                    <a:pt x="825" y="11"/>
                  </a:cubicBezTo>
                  <a:cubicBezTo>
                    <a:pt x="763" y="11"/>
                    <a:pt x="665" y="13"/>
                    <a:pt x="550" y="13"/>
                  </a:cubicBezTo>
                  <a:cubicBezTo>
                    <a:pt x="518" y="13"/>
                    <a:pt x="484" y="13"/>
                    <a:pt x="449" y="12"/>
                  </a:cubicBezTo>
                  <a:cubicBezTo>
                    <a:pt x="257" y="12"/>
                    <a:pt x="95" y="1"/>
                    <a:pt x="3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8" name="Google Shape;2118;p45"/>
            <p:cNvSpPr/>
            <p:nvPr/>
          </p:nvSpPr>
          <p:spPr>
            <a:xfrm>
              <a:off x="8096201" y="4299905"/>
              <a:ext cx="3950" cy="6546"/>
            </a:xfrm>
            <a:custGeom>
              <a:avLst/>
              <a:gdLst/>
              <a:ahLst/>
              <a:cxnLst/>
              <a:rect l="l" t="t" r="r" b="b"/>
              <a:pathLst>
                <a:path w="105" h="174" extrusionOk="0">
                  <a:moveTo>
                    <a:pt x="94" y="0"/>
                  </a:moveTo>
                  <a:cubicBezTo>
                    <a:pt x="83" y="0"/>
                    <a:pt x="50" y="29"/>
                    <a:pt x="26" y="76"/>
                  </a:cubicBezTo>
                  <a:cubicBezTo>
                    <a:pt x="0" y="125"/>
                    <a:pt x="8" y="173"/>
                    <a:pt x="15" y="173"/>
                  </a:cubicBezTo>
                  <a:cubicBezTo>
                    <a:pt x="15" y="173"/>
                    <a:pt x="16" y="173"/>
                    <a:pt x="16" y="173"/>
                  </a:cubicBezTo>
                  <a:cubicBezTo>
                    <a:pt x="27" y="173"/>
                    <a:pt x="38" y="134"/>
                    <a:pt x="59" y="91"/>
                  </a:cubicBezTo>
                  <a:cubicBezTo>
                    <a:pt x="82" y="46"/>
                    <a:pt x="104" y="9"/>
                    <a:pt x="97" y="1"/>
                  </a:cubicBezTo>
                  <a:cubicBezTo>
                    <a:pt x="96" y="0"/>
                    <a:pt x="95" y="0"/>
                    <a:pt x="9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9" name="Google Shape;2119;p45"/>
            <p:cNvSpPr/>
            <p:nvPr/>
          </p:nvSpPr>
          <p:spPr>
            <a:xfrm>
              <a:off x="8097152" y="4686812"/>
              <a:ext cx="5410" cy="4755"/>
            </a:xfrm>
            <a:custGeom>
              <a:avLst/>
              <a:gdLst/>
              <a:ahLst/>
              <a:cxnLst/>
              <a:rect l="l" t="t" r="r" b="b"/>
              <a:pathLst>
                <a:path w="132" h="116" extrusionOk="0">
                  <a:moveTo>
                    <a:pt x="119" y="0"/>
                  </a:moveTo>
                  <a:cubicBezTo>
                    <a:pt x="107" y="0"/>
                    <a:pt x="78" y="18"/>
                    <a:pt x="53" y="43"/>
                  </a:cubicBezTo>
                  <a:cubicBezTo>
                    <a:pt x="19" y="76"/>
                    <a:pt x="1" y="106"/>
                    <a:pt x="8" y="114"/>
                  </a:cubicBezTo>
                  <a:cubicBezTo>
                    <a:pt x="9" y="115"/>
                    <a:pt x="10" y="115"/>
                    <a:pt x="12" y="115"/>
                  </a:cubicBezTo>
                  <a:cubicBezTo>
                    <a:pt x="24" y="115"/>
                    <a:pt x="50" y="98"/>
                    <a:pt x="79" y="69"/>
                  </a:cubicBezTo>
                  <a:cubicBezTo>
                    <a:pt x="109" y="39"/>
                    <a:pt x="131" y="9"/>
                    <a:pt x="123" y="2"/>
                  </a:cubicBezTo>
                  <a:cubicBezTo>
                    <a:pt x="122" y="1"/>
                    <a:pt x="121" y="0"/>
                    <a:pt x="11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0" name="Google Shape;2120;p45"/>
            <p:cNvSpPr/>
            <p:nvPr/>
          </p:nvSpPr>
          <p:spPr>
            <a:xfrm>
              <a:off x="8108013" y="4681033"/>
              <a:ext cx="7665" cy="3156"/>
            </a:xfrm>
            <a:custGeom>
              <a:avLst/>
              <a:gdLst/>
              <a:ahLst/>
              <a:cxnLst/>
              <a:rect l="l" t="t" r="r" b="b"/>
              <a:pathLst>
                <a:path w="187" h="77" extrusionOk="0">
                  <a:moveTo>
                    <a:pt x="131" y="0"/>
                  </a:moveTo>
                  <a:cubicBezTo>
                    <a:pt x="116" y="0"/>
                    <a:pt x="100" y="2"/>
                    <a:pt x="83" y="8"/>
                  </a:cubicBezTo>
                  <a:cubicBezTo>
                    <a:pt x="27" y="27"/>
                    <a:pt x="1" y="68"/>
                    <a:pt x="8" y="75"/>
                  </a:cubicBezTo>
                  <a:cubicBezTo>
                    <a:pt x="9" y="76"/>
                    <a:pt x="11" y="77"/>
                    <a:pt x="13" y="77"/>
                  </a:cubicBezTo>
                  <a:cubicBezTo>
                    <a:pt x="26" y="77"/>
                    <a:pt x="55" y="55"/>
                    <a:pt x="94" y="42"/>
                  </a:cubicBezTo>
                  <a:cubicBezTo>
                    <a:pt x="139" y="27"/>
                    <a:pt x="180" y="31"/>
                    <a:pt x="184" y="20"/>
                  </a:cubicBezTo>
                  <a:cubicBezTo>
                    <a:pt x="186" y="12"/>
                    <a:pt x="164" y="0"/>
                    <a:pt x="13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1" name="Google Shape;2121;p45"/>
            <p:cNvSpPr/>
            <p:nvPr/>
          </p:nvSpPr>
          <p:spPr>
            <a:xfrm>
              <a:off x="8121047" y="4679189"/>
              <a:ext cx="4140" cy="2090"/>
            </a:xfrm>
            <a:custGeom>
              <a:avLst/>
              <a:gdLst/>
              <a:ahLst/>
              <a:cxnLst/>
              <a:rect l="l" t="t" r="r" b="b"/>
              <a:pathLst>
                <a:path w="101" h="51" extrusionOk="0">
                  <a:moveTo>
                    <a:pt x="78" y="0"/>
                  </a:moveTo>
                  <a:cubicBezTo>
                    <a:pt x="68" y="0"/>
                    <a:pt x="56" y="3"/>
                    <a:pt x="45" y="8"/>
                  </a:cubicBezTo>
                  <a:cubicBezTo>
                    <a:pt x="19" y="15"/>
                    <a:pt x="0" y="31"/>
                    <a:pt x="4" y="42"/>
                  </a:cubicBezTo>
                  <a:cubicBezTo>
                    <a:pt x="6" y="48"/>
                    <a:pt x="12" y="50"/>
                    <a:pt x="21" y="50"/>
                  </a:cubicBezTo>
                  <a:cubicBezTo>
                    <a:pt x="31" y="50"/>
                    <a:pt x="43" y="48"/>
                    <a:pt x="56" y="42"/>
                  </a:cubicBezTo>
                  <a:cubicBezTo>
                    <a:pt x="82" y="34"/>
                    <a:pt x="101" y="20"/>
                    <a:pt x="97" y="8"/>
                  </a:cubicBezTo>
                  <a:cubicBezTo>
                    <a:pt x="95" y="3"/>
                    <a:pt x="88" y="0"/>
                    <a:pt x="7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2" name="Google Shape;2122;p45"/>
            <p:cNvSpPr/>
            <p:nvPr/>
          </p:nvSpPr>
          <p:spPr>
            <a:xfrm>
              <a:off x="7563917" y="2963384"/>
              <a:ext cx="615632" cy="1699260"/>
            </a:xfrm>
            <a:custGeom>
              <a:avLst/>
              <a:gdLst/>
              <a:ahLst/>
              <a:cxnLst/>
              <a:rect l="l" t="t" r="r" b="b"/>
              <a:pathLst>
                <a:path w="15020" h="41458" extrusionOk="0">
                  <a:moveTo>
                    <a:pt x="1461" y="1"/>
                  </a:moveTo>
                  <a:lnTo>
                    <a:pt x="1" y="21798"/>
                  </a:lnTo>
                  <a:lnTo>
                    <a:pt x="1" y="41457"/>
                  </a:lnTo>
                  <a:lnTo>
                    <a:pt x="5843" y="41457"/>
                  </a:lnTo>
                  <a:cubicBezTo>
                    <a:pt x="5843" y="41457"/>
                    <a:pt x="6089" y="24503"/>
                    <a:pt x="5936" y="23394"/>
                  </a:cubicBezTo>
                  <a:cubicBezTo>
                    <a:pt x="5936" y="23394"/>
                    <a:pt x="6879" y="6654"/>
                    <a:pt x="6994" y="6654"/>
                  </a:cubicBezTo>
                  <a:cubicBezTo>
                    <a:pt x="6995" y="6654"/>
                    <a:pt x="6996" y="6655"/>
                    <a:pt x="6996" y="6657"/>
                  </a:cubicBezTo>
                  <a:cubicBezTo>
                    <a:pt x="7221" y="7154"/>
                    <a:pt x="7217" y="21586"/>
                    <a:pt x="7542" y="23375"/>
                  </a:cubicBezTo>
                  <a:cubicBezTo>
                    <a:pt x="7870" y="25165"/>
                    <a:pt x="9380" y="41457"/>
                    <a:pt x="9380" y="41457"/>
                  </a:cubicBezTo>
                  <a:lnTo>
                    <a:pt x="15020" y="41457"/>
                  </a:lnTo>
                  <a:lnTo>
                    <a:pt x="13126" y="22777"/>
                  </a:lnTo>
                  <a:cubicBezTo>
                    <a:pt x="13089" y="20529"/>
                    <a:pt x="12510" y="759"/>
                    <a:pt x="12510" y="759"/>
                  </a:cubicBezTo>
                  <a:lnTo>
                    <a:pt x="1461"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3" name="Google Shape;2123;p45"/>
            <p:cNvSpPr/>
            <p:nvPr/>
          </p:nvSpPr>
          <p:spPr>
            <a:xfrm>
              <a:off x="7952183" y="4598364"/>
              <a:ext cx="222029" cy="38938"/>
            </a:xfrm>
            <a:custGeom>
              <a:avLst/>
              <a:gdLst/>
              <a:ahLst/>
              <a:cxnLst/>
              <a:rect l="l" t="t" r="r" b="b"/>
              <a:pathLst>
                <a:path w="5417" h="950" extrusionOk="0">
                  <a:moveTo>
                    <a:pt x="3602" y="0"/>
                  </a:moveTo>
                  <a:cubicBezTo>
                    <a:pt x="3464" y="0"/>
                    <a:pt x="3322" y="29"/>
                    <a:pt x="3190" y="79"/>
                  </a:cubicBezTo>
                  <a:cubicBezTo>
                    <a:pt x="3003" y="146"/>
                    <a:pt x="2835" y="255"/>
                    <a:pt x="2667" y="363"/>
                  </a:cubicBezTo>
                  <a:cubicBezTo>
                    <a:pt x="2335" y="584"/>
                    <a:pt x="2021" y="789"/>
                    <a:pt x="1685" y="827"/>
                  </a:cubicBezTo>
                  <a:cubicBezTo>
                    <a:pt x="1604" y="838"/>
                    <a:pt x="1525" y="844"/>
                    <a:pt x="1448" y="844"/>
                  </a:cubicBezTo>
                  <a:cubicBezTo>
                    <a:pt x="1209" y="844"/>
                    <a:pt x="990" y="795"/>
                    <a:pt x="804" y="744"/>
                  </a:cubicBezTo>
                  <a:cubicBezTo>
                    <a:pt x="337" y="607"/>
                    <a:pt x="48" y="474"/>
                    <a:pt x="8" y="474"/>
                  </a:cubicBezTo>
                  <a:cubicBezTo>
                    <a:pt x="6" y="474"/>
                    <a:pt x="4" y="474"/>
                    <a:pt x="4" y="475"/>
                  </a:cubicBezTo>
                  <a:cubicBezTo>
                    <a:pt x="0" y="482"/>
                    <a:pt x="71" y="524"/>
                    <a:pt x="202" y="591"/>
                  </a:cubicBezTo>
                  <a:cubicBezTo>
                    <a:pt x="333" y="651"/>
                    <a:pt x="527" y="744"/>
                    <a:pt x="778" y="827"/>
                  </a:cubicBezTo>
                  <a:cubicBezTo>
                    <a:pt x="979" y="889"/>
                    <a:pt x="1224" y="950"/>
                    <a:pt x="1498" y="950"/>
                  </a:cubicBezTo>
                  <a:cubicBezTo>
                    <a:pt x="1564" y="950"/>
                    <a:pt x="1631" y="946"/>
                    <a:pt x="1700" y="939"/>
                  </a:cubicBezTo>
                  <a:cubicBezTo>
                    <a:pt x="2066" y="901"/>
                    <a:pt x="2405" y="680"/>
                    <a:pt x="2734" y="464"/>
                  </a:cubicBezTo>
                  <a:cubicBezTo>
                    <a:pt x="3022" y="269"/>
                    <a:pt x="3324" y="112"/>
                    <a:pt x="3618" y="112"/>
                  </a:cubicBezTo>
                  <a:cubicBezTo>
                    <a:pt x="3656" y="112"/>
                    <a:pt x="3694" y="115"/>
                    <a:pt x="3731" y="120"/>
                  </a:cubicBezTo>
                  <a:cubicBezTo>
                    <a:pt x="4060" y="165"/>
                    <a:pt x="4333" y="334"/>
                    <a:pt x="4579" y="423"/>
                  </a:cubicBezTo>
                  <a:cubicBezTo>
                    <a:pt x="4771" y="499"/>
                    <a:pt x="4950" y="531"/>
                    <a:pt x="5089" y="531"/>
                  </a:cubicBezTo>
                  <a:cubicBezTo>
                    <a:pt x="5128" y="531"/>
                    <a:pt x="5164" y="529"/>
                    <a:pt x="5196" y="524"/>
                  </a:cubicBezTo>
                  <a:cubicBezTo>
                    <a:pt x="5349" y="501"/>
                    <a:pt x="5417" y="453"/>
                    <a:pt x="5417" y="449"/>
                  </a:cubicBezTo>
                  <a:cubicBezTo>
                    <a:pt x="5416" y="448"/>
                    <a:pt x="5414" y="447"/>
                    <a:pt x="5410" y="447"/>
                  </a:cubicBezTo>
                  <a:cubicBezTo>
                    <a:pt x="5388" y="447"/>
                    <a:pt x="5314" y="473"/>
                    <a:pt x="5192" y="479"/>
                  </a:cubicBezTo>
                  <a:cubicBezTo>
                    <a:pt x="5181" y="479"/>
                    <a:pt x="5169" y="480"/>
                    <a:pt x="5157" y="480"/>
                  </a:cubicBezTo>
                  <a:cubicBezTo>
                    <a:pt x="5017" y="480"/>
                    <a:pt x="4826" y="441"/>
                    <a:pt x="4610" y="344"/>
                  </a:cubicBezTo>
                  <a:cubicBezTo>
                    <a:pt x="4374" y="248"/>
                    <a:pt x="4109" y="68"/>
                    <a:pt x="3746" y="12"/>
                  </a:cubicBezTo>
                  <a:cubicBezTo>
                    <a:pt x="3699" y="4"/>
                    <a:pt x="3651" y="0"/>
                    <a:pt x="3602" y="0"/>
                  </a:cubicBezTo>
                  <a:close/>
                </a:path>
              </a:pathLst>
            </a:custGeom>
            <a:solidFill>
              <a:srgbClr val="455A6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4" name="Google Shape;2124;p45"/>
            <p:cNvSpPr/>
            <p:nvPr/>
          </p:nvSpPr>
          <p:spPr>
            <a:xfrm>
              <a:off x="7569164" y="4597340"/>
              <a:ext cx="236539" cy="36889"/>
            </a:xfrm>
            <a:custGeom>
              <a:avLst/>
              <a:gdLst/>
              <a:ahLst/>
              <a:cxnLst/>
              <a:rect l="l" t="t" r="r" b="b"/>
              <a:pathLst>
                <a:path w="5771" h="900" extrusionOk="0">
                  <a:moveTo>
                    <a:pt x="5115" y="0"/>
                  </a:moveTo>
                  <a:cubicBezTo>
                    <a:pt x="5062" y="0"/>
                    <a:pt x="5007" y="5"/>
                    <a:pt x="4949" y="14"/>
                  </a:cubicBezTo>
                  <a:cubicBezTo>
                    <a:pt x="4658" y="56"/>
                    <a:pt x="4355" y="235"/>
                    <a:pt x="4045" y="433"/>
                  </a:cubicBezTo>
                  <a:cubicBezTo>
                    <a:pt x="3781" y="597"/>
                    <a:pt x="3473" y="781"/>
                    <a:pt x="3129" y="781"/>
                  </a:cubicBezTo>
                  <a:cubicBezTo>
                    <a:pt x="3074" y="781"/>
                    <a:pt x="3019" y="776"/>
                    <a:pt x="2962" y="766"/>
                  </a:cubicBezTo>
                  <a:cubicBezTo>
                    <a:pt x="2555" y="698"/>
                    <a:pt x="2200" y="471"/>
                    <a:pt x="1826" y="392"/>
                  </a:cubicBezTo>
                  <a:cubicBezTo>
                    <a:pt x="1701" y="364"/>
                    <a:pt x="1580" y="352"/>
                    <a:pt x="1464" y="352"/>
                  </a:cubicBezTo>
                  <a:cubicBezTo>
                    <a:pt x="1226" y="352"/>
                    <a:pt x="1010" y="401"/>
                    <a:pt x="829" y="459"/>
                  </a:cubicBezTo>
                  <a:cubicBezTo>
                    <a:pt x="560" y="545"/>
                    <a:pt x="355" y="645"/>
                    <a:pt x="212" y="717"/>
                  </a:cubicBezTo>
                  <a:cubicBezTo>
                    <a:pt x="74" y="788"/>
                    <a:pt x="0" y="833"/>
                    <a:pt x="4" y="840"/>
                  </a:cubicBezTo>
                  <a:cubicBezTo>
                    <a:pt x="4" y="841"/>
                    <a:pt x="6" y="842"/>
                    <a:pt x="8" y="842"/>
                  </a:cubicBezTo>
                  <a:cubicBezTo>
                    <a:pt x="51" y="842"/>
                    <a:pt x="357" y="689"/>
                    <a:pt x="852" y="541"/>
                  </a:cubicBezTo>
                  <a:cubicBezTo>
                    <a:pt x="1019" y="494"/>
                    <a:pt x="1214" y="456"/>
                    <a:pt x="1423" y="456"/>
                  </a:cubicBezTo>
                  <a:cubicBezTo>
                    <a:pt x="1545" y="456"/>
                    <a:pt x="1671" y="469"/>
                    <a:pt x="1800" y="500"/>
                  </a:cubicBezTo>
                  <a:cubicBezTo>
                    <a:pt x="2151" y="578"/>
                    <a:pt x="2498" y="810"/>
                    <a:pt x="2943" y="885"/>
                  </a:cubicBezTo>
                  <a:cubicBezTo>
                    <a:pt x="3002" y="895"/>
                    <a:pt x="3061" y="899"/>
                    <a:pt x="3120" y="899"/>
                  </a:cubicBezTo>
                  <a:cubicBezTo>
                    <a:pt x="3283" y="899"/>
                    <a:pt x="3443" y="864"/>
                    <a:pt x="3586" y="807"/>
                  </a:cubicBezTo>
                  <a:cubicBezTo>
                    <a:pt x="3780" y="731"/>
                    <a:pt x="3948" y="627"/>
                    <a:pt x="4105" y="526"/>
                  </a:cubicBezTo>
                  <a:cubicBezTo>
                    <a:pt x="4415" y="321"/>
                    <a:pt x="4695" y="145"/>
                    <a:pt x="4964" y="97"/>
                  </a:cubicBezTo>
                  <a:cubicBezTo>
                    <a:pt x="5029" y="84"/>
                    <a:pt x="5092" y="78"/>
                    <a:pt x="5152" y="78"/>
                  </a:cubicBezTo>
                  <a:cubicBezTo>
                    <a:pt x="5334" y="78"/>
                    <a:pt x="5484" y="130"/>
                    <a:pt x="5580" y="186"/>
                  </a:cubicBezTo>
                  <a:cubicBezTo>
                    <a:pt x="5706" y="265"/>
                    <a:pt x="5752" y="340"/>
                    <a:pt x="5762" y="340"/>
                  </a:cubicBezTo>
                  <a:cubicBezTo>
                    <a:pt x="5762" y="340"/>
                    <a:pt x="5763" y="340"/>
                    <a:pt x="5763" y="340"/>
                  </a:cubicBezTo>
                  <a:cubicBezTo>
                    <a:pt x="5770" y="336"/>
                    <a:pt x="5737" y="247"/>
                    <a:pt x="5606" y="149"/>
                  </a:cubicBezTo>
                  <a:cubicBezTo>
                    <a:pt x="5501" y="71"/>
                    <a:pt x="5330" y="0"/>
                    <a:pt x="5115" y="0"/>
                  </a:cubicBezTo>
                  <a:close/>
                </a:path>
              </a:pathLst>
            </a:custGeom>
            <a:solidFill>
              <a:srgbClr val="455A6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5" name="Google Shape;2125;p45"/>
            <p:cNvSpPr/>
            <p:nvPr/>
          </p:nvSpPr>
          <p:spPr>
            <a:xfrm>
              <a:off x="7968987" y="3123476"/>
              <a:ext cx="91484" cy="30946"/>
            </a:xfrm>
            <a:custGeom>
              <a:avLst/>
              <a:gdLst/>
              <a:ahLst/>
              <a:cxnLst/>
              <a:rect l="l" t="t" r="r" b="b"/>
              <a:pathLst>
                <a:path w="2232" h="755" extrusionOk="0">
                  <a:moveTo>
                    <a:pt x="16" y="0"/>
                  </a:moveTo>
                  <a:cubicBezTo>
                    <a:pt x="14" y="0"/>
                    <a:pt x="13" y="1"/>
                    <a:pt x="13" y="2"/>
                  </a:cubicBezTo>
                  <a:cubicBezTo>
                    <a:pt x="1" y="13"/>
                    <a:pt x="76" y="129"/>
                    <a:pt x="244" y="274"/>
                  </a:cubicBezTo>
                  <a:cubicBezTo>
                    <a:pt x="416" y="424"/>
                    <a:pt x="685" y="588"/>
                    <a:pt x="1017" y="677"/>
                  </a:cubicBezTo>
                  <a:cubicBezTo>
                    <a:pt x="1216" y="733"/>
                    <a:pt x="1410" y="754"/>
                    <a:pt x="1580" y="754"/>
                  </a:cubicBezTo>
                  <a:cubicBezTo>
                    <a:pt x="1694" y="754"/>
                    <a:pt x="1797" y="745"/>
                    <a:pt x="1883" y="730"/>
                  </a:cubicBezTo>
                  <a:cubicBezTo>
                    <a:pt x="2107" y="689"/>
                    <a:pt x="2231" y="629"/>
                    <a:pt x="2228" y="614"/>
                  </a:cubicBezTo>
                  <a:cubicBezTo>
                    <a:pt x="2227" y="610"/>
                    <a:pt x="2220" y="608"/>
                    <a:pt x="2208" y="608"/>
                  </a:cubicBezTo>
                  <a:cubicBezTo>
                    <a:pt x="2148" y="608"/>
                    <a:pt x="1954" y="649"/>
                    <a:pt x="1689" y="649"/>
                  </a:cubicBezTo>
                  <a:cubicBezTo>
                    <a:pt x="1503" y="649"/>
                    <a:pt x="1282" y="629"/>
                    <a:pt x="1047" y="562"/>
                  </a:cubicBezTo>
                  <a:cubicBezTo>
                    <a:pt x="429" y="400"/>
                    <a:pt x="60" y="0"/>
                    <a:pt x="16" y="0"/>
                  </a:cubicBezTo>
                  <a:close/>
                </a:path>
              </a:pathLst>
            </a:custGeom>
            <a:solidFill>
              <a:srgbClr val="455A6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6" name="Google Shape;2126;p45"/>
            <p:cNvSpPr/>
            <p:nvPr/>
          </p:nvSpPr>
          <p:spPr>
            <a:xfrm>
              <a:off x="7606666" y="3113721"/>
              <a:ext cx="56522" cy="50169"/>
            </a:xfrm>
            <a:custGeom>
              <a:avLst/>
              <a:gdLst/>
              <a:ahLst/>
              <a:cxnLst/>
              <a:rect l="l" t="t" r="r" b="b"/>
              <a:pathLst>
                <a:path w="1379" h="1224" extrusionOk="0">
                  <a:moveTo>
                    <a:pt x="1363" y="0"/>
                  </a:moveTo>
                  <a:cubicBezTo>
                    <a:pt x="1328" y="0"/>
                    <a:pt x="1235" y="438"/>
                    <a:pt x="844" y="781"/>
                  </a:cubicBezTo>
                  <a:cubicBezTo>
                    <a:pt x="452" y="1136"/>
                    <a:pt x="0" y="1174"/>
                    <a:pt x="7" y="1210"/>
                  </a:cubicBezTo>
                  <a:cubicBezTo>
                    <a:pt x="9" y="1216"/>
                    <a:pt x="41" y="1224"/>
                    <a:pt x="95" y="1224"/>
                  </a:cubicBezTo>
                  <a:cubicBezTo>
                    <a:pt x="145" y="1224"/>
                    <a:pt x="215" y="1218"/>
                    <a:pt x="299" y="1200"/>
                  </a:cubicBezTo>
                  <a:cubicBezTo>
                    <a:pt x="478" y="1158"/>
                    <a:pt x="714" y="1058"/>
                    <a:pt x="923" y="871"/>
                  </a:cubicBezTo>
                  <a:cubicBezTo>
                    <a:pt x="1132" y="684"/>
                    <a:pt x="1262" y="460"/>
                    <a:pt x="1319" y="288"/>
                  </a:cubicBezTo>
                  <a:cubicBezTo>
                    <a:pt x="1378" y="117"/>
                    <a:pt x="1378" y="5"/>
                    <a:pt x="1364" y="0"/>
                  </a:cubicBezTo>
                  <a:cubicBezTo>
                    <a:pt x="1363" y="0"/>
                    <a:pt x="1363" y="0"/>
                    <a:pt x="1363" y="0"/>
                  </a:cubicBezTo>
                  <a:close/>
                </a:path>
              </a:pathLst>
            </a:custGeom>
            <a:solidFill>
              <a:srgbClr val="455A6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7" name="Google Shape;2127;p45"/>
            <p:cNvSpPr/>
            <p:nvPr/>
          </p:nvSpPr>
          <p:spPr>
            <a:xfrm>
              <a:off x="6998877" y="2050375"/>
              <a:ext cx="605385" cy="670310"/>
            </a:xfrm>
            <a:custGeom>
              <a:avLst/>
              <a:gdLst/>
              <a:ahLst/>
              <a:cxnLst/>
              <a:rect l="l" t="t" r="r" b="b"/>
              <a:pathLst>
                <a:path w="14770" h="16354" extrusionOk="0">
                  <a:moveTo>
                    <a:pt x="1870" y="0"/>
                  </a:moveTo>
                  <a:cubicBezTo>
                    <a:pt x="1867" y="0"/>
                    <a:pt x="1864" y="1"/>
                    <a:pt x="1861" y="1"/>
                  </a:cubicBezTo>
                  <a:cubicBezTo>
                    <a:pt x="1357" y="23"/>
                    <a:pt x="1809" y="2462"/>
                    <a:pt x="1857" y="2694"/>
                  </a:cubicBezTo>
                  <a:cubicBezTo>
                    <a:pt x="1875" y="2779"/>
                    <a:pt x="1809" y="2827"/>
                    <a:pt x="1740" y="2827"/>
                  </a:cubicBezTo>
                  <a:cubicBezTo>
                    <a:pt x="1679" y="2827"/>
                    <a:pt x="1616" y="2790"/>
                    <a:pt x="1603" y="2709"/>
                  </a:cubicBezTo>
                  <a:cubicBezTo>
                    <a:pt x="1577" y="2530"/>
                    <a:pt x="1403" y="411"/>
                    <a:pt x="895" y="411"/>
                  </a:cubicBezTo>
                  <a:cubicBezTo>
                    <a:pt x="893" y="411"/>
                    <a:pt x="892" y="411"/>
                    <a:pt x="890" y="411"/>
                  </a:cubicBezTo>
                  <a:cubicBezTo>
                    <a:pt x="494" y="426"/>
                    <a:pt x="1245" y="2425"/>
                    <a:pt x="1031" y="2884"/>
                  </a:cubicBezTo>
                  <a:cubicBezTo>
                    <a:pt x="1010" y="2931"/>
                    <a:pt x="989" y="2952"/>
                    <a:pt x="967" y="2952"/>
                  </a:cubicBezTo>
                  <a:cubicBezTo>
                    <a:pt x="781" y="2952"/>
                    <a:pt x="586" y="1341"/>
                    <a:pt x="252" y="1341"/>
                  </a:cubicBezTo>
                  <a:cubicBezTo>
                    <a:pt x="249" y="1341"/>
                    <a:pt x="246" y="1342"/>
                    <a:pt x="244" y="1342"/>
                  </a:cubicBezTo>
                  <a:cubicBezTo>
                    <a:pt x="105" y="1352"/>
                    <a:pt x="1" y="1378"/>
                    <a:pt x="288" y="2530"/>
                  </a:cubicBezTo>
                  <a:cubicBezTo>
                    <a:pt x="426" y="3090"/>
                    <a:pt x="792" y="4071"/>
                    <a:pt x="1140" y="4953"/>
                  </a:cubicBezTo>
                  <a:lnTo>
                    <a:pt x="1128" y="4957"/>
                  </a:lnTo>
                  <a:cubicBezTo>
                    <a:pt x="1128" y="4957"/>
                    <a:pt x="3073" y="16354"/>
                    <a:pt x="8089" y="16354"/>
                  </a:cubicBezTo>
                  <a:cubicBezTo>
                    <a:pt x="8229" y="16354"/>
                    <a:pt x="8372" y="16345"/>
                    <a:pt x="8517" y="16326"/>
                  </a:cubicBezTo>
                  <a:cubicBezTo>
                    <a:pt x="14176" y="15613"/>
                    <a:pt x="14769" y="15064"/>
                    <a:pt x="14769" y="15064"/>
                  </a:cubicBezTo>
                  <a:lnTo>
                    <a:pt x="13593" y="10750"/>
                  </a:lnTo>
                  <a:cubicBezTo>
                    <a:pt x="13593" y="10750"/>
                    <a:pt x="9452" y="11830"/>
                    <a:pt x="8103" y="11830"/>
                  </a:cubicBezTo>
                  <a:cubicBezTo>
                    <a:pt x="7894" y="11830"/>
                    <a:pt x="7751" y="11804"/>
                    <a:pt x="7703" y="11744"/>
                  </a:cubicBezTo>
                  <a:cubicBezTo>
                    <a:pt x="5696" y="9263"/>
                    <a:pt x="4681" y="5850"/>
                    <a:pt x="4363" y="4624"/>
                  </a:cubicBezTo>
                  <a:cubicBezTo>
                    <a:pt x="4412" y="4449"/>
                    <a:pt x="4467" y="4243"/>
                    <a:pt x="4550" y="4004"/>
                  </a:cubicBezTo>
                  <a:cubicBezTo>
                    <a:pt x="4617" y="3799"/>
                    <a:pt x="4726" y="3609"/>
                    <a:pt x="4860" y="3437"/>
                  </a:cubicBezTo>
                  <a:cubicBezTo>
                    <a:pt x="5021" y="3231"/>
                    <a:pt x="5248" y="2966"/>
                    <a:pt x="5417" y="2858"/>
                  </a:cubicBezTo>
                  <a:cubicBezTo>
                    <a:pt x="5626" y="2727"/>
                    <a:pt x="5566" y="2409"/>
                    <a:pt x="5341" y="2395"/>
                  </a:cubicBezTo>
                  <a:cubicBezTo>
                    <a:pt x="5336" y="2395"/>
                    <a:pt x="5330" y="2394"/>
                    <a:pt x="5324" y="2394"/>
                  </a:cubicBezTo>
                  <a:cubicBezTo>
                    <a:pt x="5088" y="2394"/>
                    <a:pt x="4520" y="2744"/>
                    <a:pt x="4098" y="3395"/>
                  </a:cubicBezTo>
                  <a:cubicBezTo>
                    <a:pt x="4009" y="3532"/>
                    <a:pt x="3933" y="3588"/>
                    <a:pt x="3867" y="3588"/>
                  </a:cubicBezTo>
                  <a:cubicBezTo>
                    <a:pt x="3611" y="3588"/>
                    <a:pt x="3518" y="2724"/>
                    <a:pt x="3471" y="2361"/>
                  </a:cubicBezTo>
                  <a:cubicBezTo>
                    <a:pt x="3414" y="1909"/>
                    <a:pt x="3176" y="513"/>
                    <a:pt x="3022" y="418"/>
                  </a:cubicBezTo>
                  <a:cubicBezTo>
                    <a:pt x="2977" y="391"/>
                    <a:pt x="2934" y="377"/>
                    <a:pt x="2893" y="377"/>
                  </a:cubicBezTo>
                  <a:cubicBezTo>
                    <a:pt x="2732" y="377"/>
                    <a:pt x="2621" y="588"/>
                    <a:pt x="2675" y="949"/>
                  </a:cubicBezTo>
                  <a:cubicBezTo>
                    <a:pt x="2742" y="1409"/>
                    <a:pt x="2847" y="2772"/>
                    <a:pt x="2607" y="2790"/>
                  </a:cubicBezTo>
                  <a:cubicBezTo>
                    <a:pt x="2606" y="2790"/>
                    <a:pt x="2605" y="2790"/>
                    <a:pt x="2604" y="2790"/>
                  </a:cubicBezTo>
                  <a:cubicBezTo>
                    <a:pt x="2367" y="2790"/>
                    <a:pt x="2114" y="494"/>
                    <a:pt x="2114" y="494"/>
                  </a:cubicBezTo>
                  <a:cubicBezTo>
                    <a:pt x="2114" y="494"/>
                    <a:pt x="2136" y="0"/>
                    <a:pt x="1870" y="0"/>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128" name="Google Shape;2128;p45"/>
            <p:cNvGrpSpPr/>
            <p:nvPr/>
          </p:nvGrpSpPr>
          <p:grpSpPr>
            <a:xfrm>
              <a:off x="5819039" y="2060417"/>
              <a:ext cx="1596955" cy="1097563"/>
              <a:chOff x="5819039" y="2060417"/>
              <a:chExt cx="1596955" cy="1097563"/>
            </a:xfrm>
          </p:grpSpPr>
          <p:sp>
            <p:nvSpPr>
              <p:cNvPr id="2129" name="Google Shape;2129;p45"/>
              <p:cNvSpPr/>
              <p:nvPr/>
            </p:nvSpPr>
            <p:spPr>
              <a:xfrm>
                <a:off x="7240616" y="2327401"/>
                <a:ext cx="23773" cy="5082"/>
              </a:xfrm>
              <a:custGeom>
                <a:avLst/>
                <a:gdLst/>
                <a:ahLst/>
                <a:cxnLst/>
                <a:rect l="l" t="t" r="r" b="b"/>
                <a:pathLst>
                  <a:path w="580" h="124" extrusionOk="0">
                    <a:moveTo>
                      <a:pt x="234" y="0"/>
                    </a:moveTo>
                    <a:cubicBezTo>
                      <a:pt x="104" y="0"/>
                      <a:pt x="3" y="21"/>
                      <a:pt x="0" y="51"/>
                    </a:cubicBezTo>
                    <a:cubicBezTo>
                      <a:pt x="0" y="84"/>
                      <a:pt x="127" y="114"/>
                      <a:pt x="288" y="122"/>
                    </a:cubicBezTo>
                    <a:cubicBezTo>
                      <a:pt x="311" y="123"/>
                      <a:pt x="333" y="123"/>
                      <a:pt x="354" y="123"/>
                    </a:cubicBezTo>
                    <a:cubicBezTo>
                      <a:pt x="482" y="123"/>
                      <a:pt x="576" y="105"/>
                      <a:pt x="579" y="77"/>
                    </a:cubicBezTo>
                    <a:cubicBezTo>
                      <a:pt x="579" y="43"/>
                      <a:pt x="452" y="10"/>
                      <a:pt x="292" y="2"/>
                    </a:cubicBezTo>
                    <a:cubicBezTo>
                      <a:pt x="272" y="1"/>
                      <a:pt x="252" y="0"/>
                      <a:pt x="23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0" name="Google Shape;2130;p45"/>
              <p:cNvSpPr/>
              <p:nvPr/>
            </p:nvSpPr>
            <p:spPr>
              <a:xfrm>
                <a:off x="7310744" y="2325310"/>
                <a:ext cx="46562" cy="6066"/>
              </a:xfrm>
              <a:custGeom>
                <a:avLst/>
                <a:gdLst/>
                <a:ahLst/>
                <a:cxnLst/>
                <a:rect l="l" t="t" r="r" b="b"/>
                <a:pathLst>
                  <a:path w="1136" h="148" extrusionOk="0">
                    <a:moveTo>
                      <a:pt x="901" y="0"/>
                    </a:moveTo>
                    <a:cubicBezTo>
                      <a:pt x="806" y="0"/>
                      <a:pt x="688" y="5"/>
                      <a:pt x="561" y="16"/>
                    </a:cubicBezTo>
                    <a:cubicBezTo>
                      <a:pt x="251" y="38"/>
                      <a:pt x="0" y="87"/>
                      <a:pt x="0" y="116"/>
                    </a:cubicBezTo>
                    <a:cubicBezTo>
                      <a:pt x="0" y="137"/>
                      <a:pt x="98" y="148"/>
                      <a:pt x="245" y="148"/>
                    </a:cubicBezTo>
                    <a:cubicBezTo>
                      <a:pt x="338" y="148"/>
                      <a:pt x="451" y="144"/>
                      <a:pt x="571" y="135"/>
                    </a:cubicBezTo>
                    <a:cubicBezTo>
                      <a:pt x="885" y="109"/>
                      <a:pt x="1135" y="64"/>
                      <a:pt x="1132" y="30"/>
                    </a:cubicBezTo>
                    <a:cubicBezTo>
                      <a:pt x="1130" y="11"/>
                      <a:pt x="1039" y="0"/>
                      <a:pt x="90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1" name="Google Shape;2131;p45"/>
              <p:cNvSpPr/>
              <p:nvPr/>
            </p:nvSpPr>
            <p:spPr>
              <a:xfrm>
                <a:off x="5820392" y="2062917"/>
                <a:ext cx="1595602" cy="1094858"/>
              </a:xfrm>
              <a:custGeom>
                <a:avLst/>
                <a:gdLst/>
                <a:ahLst/>
                <a:cxnLst/>
                <a:rect l="l" t="t" r="r" b="b"/>
                <a:pathLst>
                  <a:path w="38929" h="26712" extrusionOk="0">
                    <a:moveTo>
                      <a:pt x="3321" y="0"/>
                    </a:moveTo>
                    <a:cubicBezTo>
                      <a:pt x="2417" y="0"/>
                      <a:pt x="1649" y="696"/>
                      <a:pt x="1585" y="1614"/>
                    </a:cubicBezTo>
                    <a:lnTo>
                      <a:pt x="71" y="22385"/>
                    </a:lnTo>
                    <a:cubicBezTo>
                      <a:pt x="1" y="23342"/>
                      <a:pt x="721" y="24174"/>
                      <a:pt x="1678" y="24245"/>
                    </a:cubicBezTo>
                    <a:lnTo>
                      <a:pt x="35484" y="26707"/>
                    </a:lnTo>
                    <a:cubicBezTo>
                      <a:pt x="35528" y="26710"/>
                      <a:pt x="35571" y="26712"/>
                      <a:pt x="35614" y="26712"/>
                    </a:cubicBezTo>
                    <a:cubicBezTo>
                      <a:pt x="36518" y="26712"/>
                      <a:pt x="37280" y="26013"/>
                      <a:pt x="37349" y="25100"/>
                    </a:cubicBezTo>
                    <a:lnTo>
                      <a:pt x="38861" y="4330"/>
                    </a:lnTo>
                    <a:cubicBezTo>
                      <a:pt x="38928" y="3374"/>
                      <a:pt x="38207" y="2537"/>
                      <a:pt x="37251" y="2470"/>
                    </a:cubicBezTo>
                    <a:lnTo>
                      <a:pt x="3445" y="5"/>
                    </a:lnTo>
                    <a:cubicBezTo>
                      <a:pt x="3403" y="2"/>
                      <a:pt x="3362" y="0"/>
                      <a:pt x="3321"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2" name="Google Shape;2132;p45"/>
              <p:cNvSpPr/>
              <p:nvPr/>
            </p:nvSpPr>
            <p:spPr>
              <a:xfrm>
                <a:off x="5819039" y="2060417"/>
                <a:ext cx="1596627" cy="1097563"/>
              </a:xfrm>
              <a:custGeom>
                <a:avLst/>
                <a:gdLst/>
                <a:ahLst/>
                <a:cxnLst/>
                <a:rect l="l" t="t" r="r" b="b"/>
                <a:pathLst>
                  <a:path w="38954" h="26778" extrusionOk="0">
                    <a:moveTo>
                      <a:pt x="3354" y="1"/>
                    </a:moveTo>
                    <a:cubicBezTo>
                      <a:pt x="2860" y="1"/>
                      <a:pt x="2372" y="213"/>
                      <a:pt x="2035" y="573"/>
                    </a:cubicBezTo>
                    <a:cubicBezTo>
                      <a:pt x="1856" y="768"/>
                      <a:pt x="1718" y="1003"/>
                      <a:pt x="1636" y="1257"/>
                    </a:cubicBezTo>
                    <a:cubicBezTo>
                      <a:pt x="1550" y="1514"/>
                      <a:pt x="1554" y="1780"/>
                      <a:pt x="1532" y="2034"/>
                    </a:cubicBezTo>
                    <a:cubicBezTo>
                      <a:pt x="1457" y="3057"/>
                      <a:pt x="1382" y="4073"/>
                      <a:pt x="1307" y="5081"/>
                    </a:cubicBezTo>
                    <a:cubicBezTo>
                      <a:pt x="1161" y="7098"/>
                      <a:pt x="1016" y="9089"/>
                      <a:pt x="874" y="11043"/>
                    </a:cubicBezTo>
                    <a:cubicBezTo>
                      <a:pt x="590" y="14950"/>
                      <a:pt x="318" y="18719"/>
                      <a:pt x="56" y="22312"/>
                    </a:cubicBezTo>
                    <a:cubicBezTo>
                      <a:pt x="0" y="22763"/>
                      <a:pt x="108" y="23249"/>
                      <a:pt x="381" y="23620"/>
                    </a:cubicBezTo>
                    <a:cubicBezTo>
                      <a:pt x="650" y="23992"/>
                      <a:pt x="1061" y="24254"/>
                      <a:pt x="1509" y="24332"/>
                    </a:cubicBezTo>
                    <a:cubicBezTo>
                      <a:pt x="2394" y="24422"/>
                      <a:pt x="3250" y="24467"/>
                      <a:pt x="4102" y="24534"/>
                    </a:cubicBezTo>
                    <a:cubicBezTo>
                      <a:pt x="5805" y="24658"/>
                      <a:pt x="7455" y="24777"/>
                      <a:pt x="9050" y="24889"/>
                    </a:cubicBezTo>
                    <a:cubicBezTo>
                      <a:pt x="12244" y="25121"/>
                      <a:pt x="15221" y="25333"/>
                      <a:pt x="17936" y="25532"/>
                    </a:cubicBezTo>
                    <a:cubicBezTo>
                      <a:pt x="23367" y="25916"/>
                      <a:pt x="27759" y="26230"/>
                      <a:pt x="30800" y="26450"/>
                    </a:cubicBezTo>
                    <a:cubicBezTo>
                      <a:pt x="32317" y="26555"/>
                      <a:pt x="33496" y="26637"/>
                      <a:pt x="34296" y="26693"/>
                    </a:cubicBezTo>
                    <a:cubicBezTo>
                      <a:pt x="34696" y="26719"/>
                      <a:pt x="35002" y="26738"/>
                      <a:pt x="35208" y="26753"/>
                    </a:cubicBezTo>
                    <a:cubicBezTo>
                      <a:pt x="35413" y="26764"/>
                      <a:pt x="35517" y="26768"/>
                      <a:pt x="35517" y="26768"/>
                    </a:cubicBezTo>
                    <a:cubicBezTo>
                      <a:pt x="35517" y="26768"/>
                      <a:pt x="35413" y="26757"/>
                      <a:pt x="35208" y="26742"/>
                    </a:cubicBezTo>
                    <a:cubicBezTo>
                      <a:pt x="35002" y="26723"/>
                      <a:pt x="34699" y="26701"/>
                      <a:pt x="34300" y="26667"/>
                    </a:cubicBezTo>
                    <a:cubicBezTo>
                      <a:pt x="33496" y="26607"/>
                      <a:pt x="32320" y="26518"/>
                      <a:pt x="30804" y="26402"/>
                    </a:cubicBezTo>
                    <a:cubicBezTo>
                      <a:pt x="27763" y="26178"/>
                      <a:pt x="23370" y="25849"/>
                      <a:pt x="17940" y="25446"/>
                    </a:cubicBezTo>
                    <a:cubicBezTo>
                      <a:pt x="15225" y="25247"/>
                      <a:pt x="12251" y="25027"/>
                      <a:pt x="9058" y="24792"/>
                    </a:cubicBezTo>
                    <a:cubicBezTo>
                      <a:pt x="7463" y="24673"/>
                      <a:pt x="5812" y="24553"/>
                      <a:pt x="4109" y="24430"/>
                    </a:cubicBezTo>
                    <a:cubicBezTo>
                      <a:pt x="3261" y="24363"/>
                      <a:pt x="2387" y="24314"/>
                      <a:pt x="1528" y="24228"/>
                    </a:cubicBezTo>
                    <a:cubicBezTo>
                      <a:pt x="1109" y="24153"/>
                      <a:pt x="721" y="23906"/>
                      <a:pt x="471" y="23556"/>
                    </a:cubicBezTo>
                    <a:cubicBezTo>
                      <a:pt x="217" y="23204"/>
                      <a:pt x="113" y="22760"/>
                      <a:pt x="168" y="22320"/>
                    </a:cubicBezTo>
                    <a:cubicBezTo>
                      <a:pt x="430" y="18729"/>
                      <a:pt x="706" y="14957"/>
                      <a:pt x="994" y="11051"/>
                    </a:cubicBezTo>
                    <a:cubicBezTo>
                      <a:pt x="1135" y="9097"/>
                      <a:pt x="1281" y="7110"/>
                      <a:pt x="1427" y="5089"/>
                    </a:cubicBezTo>
                    <a:cubicBezTo>
                      <a:pt x="1502" y="4081"/>
                      <a:pt x="1576" y="3064"/>
                      <a:pt x="1651" y="2042"/>
                    </a:cubicBezTo>
                    <a:cubicBezTo>
                      <a:pt x="1673" y="1783"/>
                      <a:pt x="1673" y="1530"/>
                      <a:pt x="1752" y="1294"/>
                    </a:cubicBezTo>
                    <a:cubicBezTo>
                      <a:pt x="1826" y="1059"/>
                      <a:pt x="1957" y="839"/>
                      <a:pt x="2125" y="656"/>
                    </a:cubicBezTo>
                    <a:cubicBezTo>
                      <a:pt x="2439" y="318"/>
                      <a:pt x="2895" y="121"/>
                      <a:pt x="3360" y="121"/>
                    </a:cubicBezTo>
                    <a:cubicBezTo>
                      <a:pt x="3399" y="121"/>
                      <a:pt x="3438" y="122"/>
                      <a:pt x="3478" y="125"/>
                    </a:cubicBezTo>
                    <a:cubicBezTo>
                      <a:pt x="11762" y="730"/>
                      <a:pt x="19658" y="1302"/>
                      <a:pt x="26837" y="1825"/>
                    </a:cubicBezTo>
                    <a:cubicBezTo>
                      <a:pt x="30430" y="2083"/>
                      <a:pt x="33841" y="2329"/>
                      <a:pt x="37034" y="2561"/>
                    </a:cubicBezTo>
                    <a:cubicBezTo>
                      <a:pt x="37235" y="2576"/>
                      <a:pt x="37430" y="2587"/>
                      <a:pt x="37616" y="2639"/>
                    </a:cubicBezTo>
                    <a:cubicBezTo>
                      <a:pt x="37799" y="2691"/>
                      <a:pt x="37975" y="2773"/>
                      <a:pt x="38132" y="2885"/>
                    </a:cubicBezTo>
                    <a:cubicBezTo>
                      <a:pt x="38446" y="3106"/>
                      <a:pt x="38677" y="3431"/>
                      <a:pt x="38782" y="3793"/>
                    </a:cubicBezTo>
                    <a:cubicBezTo>
                      <a:pt x="38897" y="4152"/>
                      <a:pt x="38827" y="4536"/>
                      <a:pt x="38808" y="4914"/>
                    </a:cubicBezTo>
                    <a:cubicBezTo>
                      <a:pt x="38778" y="5295"/>
                      <a:pt x="38752" y="5669"/>
                      <a:pt x="38726" y="6038"/>
                    </a:cubicBezTo>
                    <a:cubicBezTo>
                      <a:pt x="38618" y="7521"/>
                      <a:pt x="38516" y="8944"/>
                      <a:pt x="38420" y="10299"/>
                    </a:cubicBezTo>
                    <a:cubicBezTo>
                      <a:pt x="38031" y="15731"/>
                      <a:pt x="37718" y="20127"/>
                      <a:pt x="37501" y="23167"/>
                    </a:cubicBezTo>
                    <a:cubicBezTo>
                      <a:pt x="37449" y="23925"/>
                      <a:pt x="37399" y="24598"/>
                      <a:pt x="37359" y="25184"/>
                    </a:cubicBezTo>
                    <a:cubicBezTo>
                      <a:pt x="37306" y="25771"/>
                      <a:pt x="36982" y="26200"/>
                      <a:pt x="36660" y="26428"/>
                    </a:cubicBezTo>
                    <a:cubicBezTo>
                      <a:pt x="36339" y="26663"/>
                      <a:pt x="36029" y="26735"/>
                      <a:pt x="35827" y="26757"/>
                    </a:cubicBezTo>
                    <a:cubicBezTo>
                      <a:pt x="35745" y="26766"/>
                      <a:pt x="35679" y="26768"/>
                      <a:pt x="35628" y="26768"/>
                    </a:cubicBezTo>
                    <a:cubicBezTo>
                      <a:pt x="35577" y="26768"/>
                      <a:pt x="35543" y="26766"/>
                      <a:pt x="35527" y="26766"/>
                    </a:cubicBezTo>
                    <a:cubicBezTo>
                      <a:pt x="35520" y="26766"/>
                      <a:pt x="35517" y="26766"/>
                      <a:pt x="35517" y="26768"/>
                    </a:cubicBezTo>
                    <a:cubicBezTo>
                      <a:pt x="35517" y="26768"/>
                      <a:pt x="35544" y="26771"/>
                      <a:pt x="35596" y="26775"/>
                    </a:cubicBezTo>
                    <a:cubicBezTo>
                      <a:pt x="35616" y="26777"/>
                      <a:pt x="35640" y="26778"/>
                      <a:pt x="35667" y="26778"/>
                    </a:cubicBezTo>
                    <a:cubicBezTo>
                      <a:pt x="35711" y="26778"/>
                      <a:pt x="35765" y="26775"/>
                      <a:pt x="35827" y="26768"/>
                    </a:cubicBezTo>
                    <a:cubicBezTo>
                      <a:pt x="36032" y="26749"/>
                      <a:pt x="36346" y="26685"/>
                      <a:pt x="36675" y="26447"/>
                    </a:cubicBezTo>
                    <a:cubicBezTo>
                      <a:pt x="37004" y="26219"/>
                      <a:pt x="37337" y="25785"/>
                      <a:pt x="37392" y="25188"/>
                    </a:cubicBezTo>
                    <a:cubicBezTo>
                      <a:pt x="37437" y="24601"/>
                      <a:pt x="37489" y="23929"/>
                      <a:pt x="37549" y="23171"/>
                    </a:cubicBezTo>
                    <a:cubicBezTo>
                      <a:pt x="37773" y="20131"/>
                      <a:pt x="38102" y="15735"/>
                      <a:pt x="38506" y="10308"/>
                    </a:cubicBezTo>
                    <a:cubicBezTo>
                      <a:pt x="38602" y="8948"/>
                      <a:pt x="38711" y="7529"/>
                      <a:pt x="38819" y="6045"/>
                    </a:cubicBezTo>
                    <a:cubicBezTo>
                      <a:pt x="38845" y="5676"/>
                      <a:pt x="38871" y="5298"/>
                      <a:pt x="38901" y="4921"/>
                    </a:cubicBezTo>
                    <a:cubicBezTo>
                      <a:pt x="38913" y="4731"/>
                      <a:pt x="38931" y="4544"/>
                      <a:pt x="38942" y="4350"/>
                    </a:cubicBezTo>
                    <a:cubicBezTo>
                      <a:pt x="38954" y="4155"/>
                      <a:pt x="38928" y="3957"/>
                      <a:pt x="38871" y="3767"/>
                    </a:cubicBezTo>
                    <a:cubicBezTo>
                      <a:pt x="38763" y="3383"/>
                      <a:pt x="38520" y="3038"/>
                      <a:pt x="38188" y="2807"/>
                    </a:cubicBezTo>
                    <a:cubicBezTo>
                      <a:pt x="38023" y="2688"/>
                      <a:pt x="37841" y="2598"/>
                      <a:pt x="37642" y="2542"/>
                    </a:cubicBezTo>
                    <a:cubicBezTo>
                      <a:pt x="37444" y="2486"/>
                      <a:pt x="37239" y="2478"/>
                      <a:pt x="37041" y="2464"/>
                    </a:cubicBezTo>
                    <a:cubicBezTo>
                      <a:pt x="33848" y="2228"/>
                      <a:pt x="30438" y="1978"/>
                      <a:pt x="26848" y="1713"/>
                    </a:cubicBezTo>
                    <a:cubicBezTo>
                      <a:pt x="19665" y="1190"/>
                      <a:pt x="11773" y="611"/>
                      <a:pt x="3485" y="6"/>
                    </a:cubicBezTo>
                    <a:cubicBezTo>
                      <a:pt x="3441" y="2"/>
                      <a:pt x="3398" y="1"/>
                      <a:pt x="335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3" name="Google Shape;2133;p45"/>
              <p:cNvSpPr/>
              <p:nvPr/>
            </p:nvSpPr>
            <p:spPr>
              <a:xfrm>
                <a:off x="6961211" y="2270553"/>
                <a:ext cx="219447" cy="211536"/>
              </a:xfrm>
              <a:custGeom>
                <a:avLst/>
                <a:gdLst/>
                <a:ahLst/>
                <a:cxnLst/>
                <a:rect l="l" t="t" r="r" b="b"/>
                <a:pathLst>
                  <a:path w="5354" h="5161" extrusionOk="0">
                    <a:moveTo>
                      <a:pt x="2673" y="0"/>
                    </a:moveTo>
                    <a:cubicBezTo>
                      <a:pt x="1332" y="0"/>
                      <a:pt x="201" y="1036"/>
                      <a:pt x="106" y="2394"/>
                    </a:cubicBezTo>
                    <a:cubicBezTo>
                      <a:pt x="1" y="3813"/>
                      <a:pt x="1069" y="5050"/>
                      <a:pt x="2488" y="5154"/>
                    </a:cubicBezTo>
                    <a:cubicBezTo>
                      <a:pt x="2551" y="5158"/>
                      <a:pt x="2613" y="5160"/>
                      <a:pt x="2675" y="5160"/>
                    </a:cubicBezTo>
                    <a:cubicBezTo>
                      <a:pt x="4018" y="5160"/>
                      <a:pt x="5152" y="4124"/>
                      <a:pt x="5248" y="2767"/>
                    </a:cubicBezTo>
                    <a:cubicBezTo>
                      <a:pt x="5353" y="1348"/>
                      <a:pt x="4285" y="111"/>
                      <a:pt x="2866" y="7"/>
                    </a:cubicBezTo>
                    <a:cubicBezTo>
                      <a:pt x="2801" y="2"/>
                      <a:pt x="2737" y="0"/>
                      <a:pt x="2673"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4" name="Google Shape;2134;p45"/>
              <p:cNvSpPr/>
              <p:nvPr/>
            </p:nvSpPr>
            <p:spPr>
              <a:xfrm>
                <a:off x="7083391" y="2275102"/>
                <a:ext cx="229243" cy="220964"/>
              </a:xfrm>
              <a:custGeom>
                <a:avLst/>
                <a:gdLst/>
                <a:ahLst/>
                <a:cxnLst/>
                <a:rect l="l" t="t" r="r" b="b"/>
                <a:pathLst>
                  <a:path w="5593" h="5391" extrusionOk="0">
                    <a:moveTo>
                      <a:pt x="2795" y="232"/>
                    </a:moveTo>
                    <a:cubicBezTo>
                      <a:pt x="2854" y="232"/>
                      <a:pt x="2914" y="232"/>
                      <a:pt x="2974" y="236"/>
                    </a:cubicBezTo>
                    <a:cubicBezTo>
                      <a:pt x="4329" y="336"/>
                      <a:pt x="5353" y="1521"/>
                      <a:pt x="5252" y="2873"/>
                    </a:cubicBezTo>
                    <a:cubicBezTo>
                      <a:pt x="5159" y="4167"/>
                      <a:pt x="4084" y="5158"/>
                      <a:pt x="2801" y="5158"/>
                    </a:cubicBezTo>
                    <a:cubicBezTo>
                      <a:pt x="2740" y="5158"/>
                      <a:pt x="2678" y="5156"/>
                      <a:pt x="2615" y="5151"/>
                    </a:cubicBezTo>
                    <a:cubicBezTo>
                      <a:pt x="1263" y="5054"/>
                      <a:pt x="240" y="3870"/>
                      <a:pt x="337" y="2515"/>
                    </a:cubicBezTo>
                    <a:cubicBezTo>
                      <a:pt x="433" y="1222"/>
                      <a:pt x="1517" y="232"/>
                      <a:pt x="2795" y="232"/>
                    </a:cubicBezTo>
                    <a:close/>
                    <a:moveTo>
                      <a:pt x="2788" y="1"/>
                    </a:moveTo>
                    <a:cubicBezTo>
                      <a:pt x="1392" y="1"/>
                      <a:pt x="212" y="1085"/>
                      <a:pt x="109" y="2499"/>
                    </a:cubicBezTo>
                    <a:cubicBezTo>
                      <a:pt x="0" y="3982"/>
                      <a:pt x="1117" y="5275"/>
                      <a:pt x="2600" y="5383"/>
                    </a:cubicBezTo>
                    <a:cubicBezTo>
                      <a:pt x="2667" y="5387"/>
                      <a:pt x="2731" y="5390"/>
                      <a:pt x="2798" y="5390"/>
                    </a:cubicBezTo>
                    <a:cubicBezTo>
                      <a:pt x="4195" y="5390"/>
                      <a:pt x="5379" y="4308"/>
                      <a:pt x="5484" y="2891"/>
                    </a:cubicBezTo>
                    <a:cubicBezTo>
                      <a:pt x="5592" y="1409"/>
                      <a:pt x="4475" y="117"/>
                      <a:pt x="2993" y="8"/>
                    </a:cubicBezTo>
                    <a:cubicBezTo>
                      <a:pt x="2924" y="3"/>
                      <a:pt x="2856" y="1"/>
                      <a:pt x="2788" y="1"/>
                    </a:cubicBezTo>
                    <a:close/>
                  </a:path>
                </a:pathLst>
              </a:custGeom>
              <a:solidFill>
                <a:srgbClr val="F3F3F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5" name="Google Shape;2135;p45"/>
              <p:cNvSpPr/>
              <p:nvPr/>
            </p:nvSpPr>
            <p:spPr>
              <a:xfrm>
                <a:off x="5950524" y="2700990"/>
                <a:ext cx="29306" cy="87016"/>
              </a:xfrm>
              <a:custGeom>
                <a:avLst/>
                <a:gdLst/>
                <a:ahLst/>
                <a:cxnLst/>
                <a:rect l="l" t="t" r="r" b="b"/>
                <a:pathLst>
                  <a:path w="715" h="2123" extrusionOk="0">
                    <a:moveTo>
                      <a:pt x="12" y="1"/>
                    </a:moveTo>
                    <a:lnTo>
                      <a:pt x="1" y="192"/>
                    </a:lnTo>
                    <a:lnTo>
                      <a:pt x="486" y="228"/>
                    </a:lnTo>
                    <a:lnTo>
                      <a:pt x="348" y="2107"/>
                    </a:lnTo>
                    <a:lnTo>
                      <a:pt x="561" y="2122"/>
                    </a:lnTo>
                    <a:lnTo>
                      <a:pt x="714" y="53"/>
                    </a:lnTo>
                    <a:lnTo>
                      <a:pt x="12"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6" name="Google Shape;2136;p45"/>
              <p:cNvSpPr/>
              <p:nvPr/>
            </p:nvSpPr>
            <p:spPr>
              <a:xfrm>
                <a:off x="6001347" y="2706359"/>
                <a:ext cx="61153" cy="88082"/>
              </a:xfrm>
              <a:custGeom>
                <a:avLst/>
                <a:gdLst/>
                <a:ahLst/>
                <a:cxnLst/>
                <a:rect l="l" t="t" r="r" b="b"/>
                <a:pathLst>
                  <a:path w="1492" h="2149" extrusionOk="0">
                    <a:moveTo>
                      <a:pt x="725" y="1"/>
                    </a:moveTo>
                    <a:cubicBezTo>
                      <a:pt x="451" y="1"/>
                      <a:pt x="222" y="86"/>
                      <a:pt x="68" y="247"/>
                    </a:cubicBezTo>
                    <a:lnTo>
                      <a:pt x="209" y="385"/>
                    </a:lnTo>
                    <a:cubicBezTo>
                      <a:pt x="338" y="257"/>
                      <a:pt x="505" y="195"/>
                      <a:pt x="705" y="195"/>
                    </a:cubicBezTo>
                    <a:cubicBezTo>
                      <a:pt x="732" y="195"/>
                      <a:pt x="760" y="196"/>
                      <a:pt x="789" y="199"/>
                    </a:cubicBezTo>
                    <a:cubicBezTo>
                      <a:pt x="1106" y="221"/>
                      <a:pt x="1263" y="381"/>
                      <a:pt x="1248" y="621"/>
                    </a:cubicBezTo>
                    <a:cubicBezTo>
                      <a:pt x="1237" y="762"/>
                      <a:pt x="1181" y="897"/>
                      <a:pt x="931" y="1109"/>
                    </a:cubicBezTo>
                    <a:lnTo>
                      <a:pt x="12" y="1890"/>
                    </a:lnTo>
                    <a:lnTo>
                      <a:pt x="1" y="2040"/>
                    </a:lnTo>
                    <a:lnTo>
                      <a:pt x="1450" y="2148"/>
                    </a:lnTo>
                    <a:lnTo>
                      <a:pt x="1464" y="1957"/>
                    </a:lnTo>
                    <a:lnTo>
                      <a:pt x="326" y="1876"/>
                    </a:lnTo>
                    <a:lnTo>
                      <a:pt x="1080" y="1233"/>
                    </a:lnTo>
                    <a:cubicBezTo>
                      <a:pt x="1379" y="983"/>
                      <a:pt x="1454" y="811"/>
                      <a:pt x="1469" y="613"/>
                    </a:cubicBezTo>
                    <a:cubicBezTo>
                      <a:pt x="1491" y="266"/>
                      <a:pt x="1240" y="34"/>
                      <a:pt x="823" y="4"/>
                    </a:cubicBezTo>
                    <a:cubicBezTo>
                      <a:pt x="790" y="2"/>
                      <a:pt x="757" y="1"/>
                      <a:pt x="725" y="1"/>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7" name="Google Shape;2137;p45"/>
              <p:cNvSpPr/>
              <p:nvPr/>
            </p:nvSpPr>
            <p:spPr>
              <a:xfrm>
                <a:off x="6078197" y="2713983"/>
                <a:ext cx="74146" cy="85623"/>
              </a:xfrm>
              <a:custGeom>
                <a:avLst/>
                <a:gdLst/>
                <a:ahLst/>
                <a:cxnLst/>
                <a:rect l="l" t="t" r="r" b="b"/>
                <a:pathLst>
                  <a:path w="1809" h="2089" extrusionOk="0">
                    <a:moveTo>
                      <a:pt x="1207" y="1"/>
                    </a:moveTo>
                    <a:lnTo>
                      <a:pt x="12" y="1290"/>
                    </a:lnTo>
                    <a:lnTo>
                      <a:pt x="1" y="1443"/>
                    </a:lnTo>
                    <a:lnTo>
                      <a:pt x="1166" y="1528"/>
                    </a:lnTo>
                    <a:lnTo>
                      <a:pt x="1129" y="2074"/>
                    </a:lnTo>
                    <a:lnTo>
                      <a:pt x="1342" y="2089"/>
                    </a:lnTo>
                    <a:lnTo>
                      <a:pt x="1379" y="1544"/>
                    </a:lnTo>
                    <a:lnTo>
                      <a:pt x="1794" y="1573"/>
                    </a:lnTo>
                    <a:lnTo>
                      <a:pt x="1808" y="1387"/>
                    </a:lnTo>
                    <a:lnTo>
                      <a:pt x="1394" y="1357"/>
                    </a:lnTo>
                    <a:lnTo>
                      <a:pt x="1427" y="875"/>
                    </a:lnTo>
                    <a:lnTo>
                      <a:pt x="1222" y="864"/>
                    </a:lnTo>
                    <a:lnTo>
                      <a:pt x="1185" y="1342"/>
                    </a:lnTo>
                    <a:lnTo>
                      <a:pt x="289" y="1275"/>
                    </a:lnTo>
                    <a:lnTo>
                      <a:pt x="1442" y="16"/>
                    </a:lnTo>
                    <a:lnTo>
                      <a:pt x="1207"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8" name="Google Shape;2138;p45"/>
              <p:cNvSpPr/>
              <p:nvPr/>
            </p:nvSpPr>
            <p:spPr>
              <a:xfrm>
                <a:off x="6208165" y="2723327"/>
                <a:ext cx="74146" cy="85787"/>
              </a:xfrm>
              <a:custGeom>
                <a:avLst/>
                <a:gdLst/>
                <a:ahLst/>
                <a:cxnLst/>
                <a:rect l="l" t="t" r="r" b="b"/>
                <a:pathLst>
                  <a:path w="1809" h="2093" extrusionOk="0">
                    <a:moveTo>
                      <a:pt x="1207" y="1"/>
                    </a:moveTo>
                    <a:lnTo>
                      <a:pt x="12" y="1293"/>
                    </a:lnTo>
                    <a:lnTo>
                      <a:pt x="1" y="1447"/>
                    </a:lnTo>
                    <a:lnTo>
                      <a:pt x="1166" y="1533"/>
                    </a:lnTo>
                    <a:lnTo>
                      <a:pt x="1129" y="2078"/>
                    </a:lnTo>
                    <a:lnTo>
                      <a:pt x="1342" y="2093"/>
                    </a:lnTo>
                    <a:lnTo>
                      <a:pt x="1379" y="1547"/>
                    </a:lnTo>
                    <a:lnTo>
                      <a:pt x="1793" y="1577"/>
                    </a:lnTo>
                    <a:lnTo>
                      <a:pt x="1809" y="1390"/>
                    </a:lnTo>
                    <a:lnTo>
                      <a:pt x="1394" y="1361"/>
                    </a:lnTo>
                    <a:lnTo>
                      <a:pt x="1428" y="879"/>
                    </a:lnTo>
                    <a:lnTo>
                      <a:pt x="1222" y="864"/>
                    </a:lnTo>
                    <a:lnTo>
                      <a:pt x="1185" y="1345"/>
                    </a:lnTo>
                    <a:lnTo>
                      <a:pt x="288" y="1278"/>
                    </a:lnTo>
                    <a:lnTo>
                      <a:pt x="1443" y="19"/>
                    </a:lnTo>
                    <a:lnTo>
                      <a:pt x="1207"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9" name="Google Shape;2139;p45"/>
              <p:cNvSpPr/>
              <p:nvPr/>
            </p:nvSpPr>
            <p:spPr>
              <a:xfrm>
                <a:off x="6293745" y="2727180"/>
                <a:ext cx="63408" cy="87139"/>
              </a:xfrm>
              <a:custGeom>
                <a:avLst/>
                <a:gdLst/>
                <a:ahLst/>
                <a:cxnLst/>
                <a:rect l="l" t="t" r="r" b="b"/>
                <a:pathLst>
                  <a:path w="1547" h="2126" extrusionOk="0">
                    <a:moveTo>
                      <a:pt x="386" y="1"/>
                    </a:moveTo>
                    <a:lnTo>
                      <a:pt x="202" y="1032"/>
                    </a:lnTo>
                    <a:lnTo>
                      <a:pt x="643" y="1061"/>
                    </a:lnTo>
                    <a:cubicBezTo>
                      <a:pt x="1170" y="1103"/>
                      <a:pt x="1323" y="1278"/>
                      <a:pt x="1305" y="1543"/>
                    </a:cubicBezTo>
                    <a:cubicBezTo>
                      <a:pt x="1287" y="1779"/>
                      <a:pt x="1112" y="1931"/>
                      <a:pt x="807" y="1931"/>
                    </a:cubicBezTo>
                    <a:cubicBezTo>
                      <a:pt x="783" y="1931"/>
                      <a:pt x="758" y="1930"/>
                      <a:pt x="733" y="1928"/>
                    </a:cubicBezTo>
                    <a:cubicBezTo>
                      <a:pt x="467" y="1909"/>
                      <a:pt x="240" y="1789"/>
                      <a:pt x="117" y="1644"/>
                    </a:cubicBezTo>
                    <a:lnTo>
                      <a:pt x="0" y="1804"/>
                    </a:lnTo>
                    <a:cubicBezTo>
                      <a:pt x="146" y="1977"/>
                      <a:pt x="423" y="2099"/>
                      <a:pt x="722" y="2122"/>
                    </a:cubicBezTo>
                    <a:cubicBezTo>
                      <a:pt x="755" y="2124"/>
                      <a:pt x="787" y="2125"/>
                      <a:pt x="818" y="2125"/>
                    </a:cubicBezTo>
                    <a:cubicBezTo>
                      <a:pt x="1263" y="2125"/>
                      <a:pt x="1496" y="1878"/>
                      <a:pt x="1517" y="1551"/>
                    </a:cubicBezTo>
                    <a:cubicBezTo>
                      <a:pt x="1547" y="1184"/>
                      <a:pt x="1327" y="923"/>
                      <a:pt x="703" y="878"/>
                    </a:cubicBezTo>
                    <a:lnTo>
                      <a:pt x="438" y="856"/>
                    </a:lnTo>
                    <a:lnTo>
                      <a:pt x="557" y="202"/>
                    </a:lnTo>
                    <a:lnTo>
                      <a:pt x="1502" y="273"/>
                    </a:lnTo>
                    <a:lnTo>
                      <a:pt x="1517" y="82"/>
                    </a:lnTo>
                    <a:lnTo>
                      <a:pt x="386"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0" name="Google Shape;2140;p45"/>
              <p:cNvSpPr/>
              <p:nvPr/>
            </p:nvSpPr>
            <p:spPr>
              <a:xfrm>
                <a:off x="6375349" y="2734230"/>
                <a:ext cx="65744" cy="86320"/>
              </a:xfrm>
              <a:custGeom>
                <a:avLst/>
                <a:gdLst/>
                <a:ahLst/>
                <a:cxnLst/>
                <a:rect l="l" t="t" r="r" b="b"/>
                <a:pathLst>
                  <a:path w="1604" h="2106" extrusionOk="0">
                    <a:moveTo>
                      <a:pt x="815" y="1025"/>
                    </a:moveTo>
                    <a:cubicBezTo>
                      <a:pt x="834" y="1025"/>
                      <a:pt x="854" y="1026"/>
                      <a:pt x="874" y="1027"/>
                    </a:cubicBezTo>
                    <a:cubicBezTo>
                      <a:pt x="1196" y="1050"/>
                      <a:pt x="1383" y="1236"/>
                      <a:pt x="1364" y="1510"/>
                    </a:cubicBezTo>
                    <a:cubicBezTo>
                      <a:pt x="1346" y="1771"/>
                      <a:pt x="1148" y="1925"/>
                      <a:pt x="874" y="1925"/>
                    </a:cubicBezTo>
                    <a:cubicBezTo>
                      <a:pt x="858" y="1925"/>
                      <a:pt x="842" y="1925"/>
                      <a:pt x="826" y="1924"/>
                    </a:cubicBezTo>
                    <a:cubicBezTo>
                      <a:pt x="467" y="1898"/>
                      <a:pt x="295" y="1666"/>
                      <a:pt x="310" y="1438"/>
                    </a:cubicBezTo>
                    <a:cubicBezTo>
                      <a:pt x="328" y="1197"/>
                      <a:pt x="532" y="1025"/>
                      <a:pt x="815" y="1025"/>
                    </a:cubicBezTo>
                    <a:close/>
                    <a:moveTo>
                      <a:pt x="991" y="1"/>
                    </a:moveTo>
                    <a:cubicBezTo>
                      <a:pt x="472" y="1"/>
                      <a:pt x="96" y="338"/>
                      <a:pt x="49" y="1008"/>
                    </a:cubicBezTo>
                    <a:cubicBezTo>
                      <a:pt x="0" y="1658"/>
                      <a:pt x="273" y="2062"/>
                      <a:pt x="822" y="2103"/>
                    </a:cubicBezTo>
                    <a:cubicBezTo>
                      <a:pt x="846" y="2105"/>
                      <a:pt x="869" y="2106"/>
                      <a:pt x="891" y="2106"/>
                    </a:cubicBezTo>
                    <a:cubicBezTo>
                      <a:pt x="1259" y="2106"/>
                      <a:pt x="1548" y="1883"/>
                      <a:pt x="1573" y="1520"/>
                    </a:cubicBezTo>
                    <a:cubicBezTo>
                      <a:pt x="1603" y="1139"/>
                      <a:pt x="1334" y="878"/>
                      <a:pt x="923" y="848"/>
                    </a:cubicBezTo>
                    <a:cubicBezTo>
                      <a:pt x="899" y="846"/>
                      <a:pt x="875" y="845"/>
                      <a:pt x="851" y="845"/>
                    </a:cubicBezTo>
                    <a:cubicBezTo>
                      <a:pt x="594" y="845"/>
                      <a:pt x="371" y="956"/>
                      <a:pt x="262" y="1158"/>
                    </a:cubicBezTo>
                    <a:cubicBezTo>
                      <a:pt x="262" y="1095"/>
                      <a:pt x="262" y="1034"/>
                      <a:pt x="266" y="986"/>
                    </a:cubicBezTo>
                    <a:cubicBezTo>
                      <a:pt x="305" y="455"/>
                      <a:pt x="586" y="189"/>
                      <a:pt x="994" y="189"/>
                    </a:cubicBezTo>
                    <a:cubicBezTo>
                      <a:pt x="1016" y="189"/>
                      <a:pt x="1039" y="189"/>
                      <a:pt x="1062" y="191"/>
                    </a:cubicBezTo>
                    <a:cubicBezTo>
                      <a:pt x="1214" y="202"/>
                      <a:pt x="1357" y="239"/>
                      <a:pt x="1457" y="317"/>
                    </a:cubicBezTo>
                    <a:lnTo>
                      <a:pt x="1555" y="153"/>
                    </a:lnTo>
                    <a:cubicBezTo>
                      <a:pt x="1431" y="64"/>
                      <a:pt x="1259" y="19"/>
                      <a:pt x="1072" y="4"/>
                    </a:cubicBezTo>
                    <a:cubicBezTo>
                      <a:pt x="1045" y="2"/>
                      <a:pt x="1018" y="1"/>
                      <a:pt x="991" y="1"/>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1" name="Google Shape;2141;p45"/>
              <p:cNvSpPr/>
              <p:nvPr/>
            </p:nvSpPr>
            <p:spPr>
              <a:xfrm>
                <a:off x="6493554" y="2741279"/>
                <a:ext cx="63408" cy="87590"/>
              </a:xfrm>
              <a:custGeom>
                <a:avLst/>
                <a:gdLst/>
                <a:ahLst/>
                <a:cxnLst/>
                <a:rect l="l" t="t" r="r" b="b"/>
                <a:pathLst>
                  <a:path w="1547" h="2137" extrusionOk="0">
                    <a:moveTo>
                      <a:pt x="217" y="0"/>
                    </a:moveTo>
                    <a:lnTo>
                      <a:pt x="202" y="187"/>
                    </a:lnTo>
                    <a:lnTo>
                      <a:pt x="1262" y="265"/>
                    </a:lnTo>
                    <a:lnTo>
                      <a:pt x="635" y="941"/>
                    </a:lnTo>
                    <a:lnTo>
                      <a:pt x="624" y="1098"/>
                    </a:lnTo>
                    <a:lnTo>
                      <a:pt x="773" y="1109"/>
                    </a:lnTo>
                    <a:cubicBezTo>
                      <a:pt x="1154" y="1139"/>
                      <a:pt x="1319" y="1315"/>
                      <a:pt x="1300" y="1562"/>
                    </a:cubicBezTo>
                    <a:cubicBezTo>
                      <a:pt x="1283" y="1799"/>
                      <a:pt x="1110" y="1941"/>
                      <a:pt x="817" y="1941"/>
                    </a:cubicBezTo>
                    <a:cubicBezTo>
                      <a:pt x="792" y="1941"/>
                      <a:pt x="766" y="1940"/>
                      <a:pt x="740" y="1938"/>
                    </a:cubicBezTo>
                    <a:cubicBezTo>
                      <a:pt x="471" y="1920"/>
                      <a:pt x="239" y="1800"/>
                      <a:pt x="116" y="1655"/>
                    </a:cubicBezTo>
                    <a:lnTo>
                      <a:pt x="0" y="1815"/>
                    </a:lnTo>
                    <a:cubicBezTo>
                      <a:pt x="145" y="1988"/>
                      <a:pt x="426" y="2114"/>
                      <a:pt x="724" y="2133"/>
                    </a:cubicBezTo>
                    <a:cubicBezTo>
                      <a:pt x="758" y="2135"/>
                      <a:pt x="791" y="2137"/>
                      <a:pt x="823" y="2137"/>
                    </a:cubicBezTo>
                    <a:cubicBezTo>
                      <a:pt x="1261" y="2137"/>
                      <a:pt x="1496" y="1900"/>
                      <a:pt x="1520" y="1576"/>
                    </a:cubicBezTo>
                    <a:cubicBezTo>
                      <a:pt x="1543" y="1248"/>
                      <a:pt x="1338" y="997"/>
                      <a:pt x="897" y="941"/>
                    </a:cubicBezTo>
                    <a:lnTo>
                      <a:pt x="1535" y="247"/>
                    </a:lnTo>
                    <a:lnTo>
                      <a:pt x="1546" y="97"/>
                    </a:lnTo>
                    <a:lnTo>
                      <a:pt x="217"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2" name="Google Shape;2142;p45"/>
              <p:cNvSpPr/>
              <p:nvPr/>
            </p:nvSpPr>
            <p:spPr>
              <a:xfrm>
                <a:off x="6576347" y="2748903"/>
                <a:ext cx="65744" cy="86361"/>
              </a:xfrm>
              <a:custGeom>
                <a:avLst/>
                <a:gdLst/>
                <a:ahLst/>
                <a:cxnLst/>
                <a:rect l="l" t="t" r="r" b="b"/>
                <a:pathLst>
                  <a:path w="1604" h="2107" extrusionOk="0">
                    <a:moveTo>
                      <a:pt x="825" y="1022"/>
                    </a:moveTo>
                    <a:cubicBezTo>
                      <a:pt x="843" y="1022"/>
                      <a:pt x="860" y="1023"/>
                      <a:pt x="878" y="1024"/>
                    </a:cubicBezTo>
                    <a:cubicBezTo>
                      <a:pt x="1196" y="1047"/>
                      <a:pt x="1387" y="1237"/>
                      <a:pt x="1364" y="1510"/>
                    </a:cubicBezTo>
                    <a:cubicBezTo>
                      <a:pt x="1346" y="1766"/>
                      <a:pt x="1151" y="1923"/>
                      <a:pt x="881" y="1923"/>
                    </a:cubicBezTo>
                    <a:cubicBezTo>
                      <a:pt x="863" y="1923"/>
                      <a:pt x="845" y="1922"/>
                      <a:pt x="826" y="1921"/>
                    </a:cubicBezTo>
                    <a:cubicBezTo>
                      <a:pt x="471" y="1895"/>
                      <a:pt x="296" y="1667"/>
                      <a:pt x="314" y="1438"/>
                    </a:cubicBezTo>
                    <a:cubicBezTo>
                      <a:pt x="332" y="1196"/>
                      <a:pt x="536" y="1022"/>
                      <a:pt x="825" y="1022"/>
                    </a:cubicBezTo>
                    <a:close/>
                    <a:moveTo>
                      <a:pt x="985" y="1"/>
                    </a:moveTo>
                    <a:cubicBezTo>
                      <a:pt x="470" y="1"/>
                      <a:pt x="99" y="341"/>
                      <a:pt x="49" y="1005"/>
                    </a:cubicBezTo>
                    <a:cubicBezTo>
                      <a:pt x="1" y="1659"/>
                      <a:pt x="273" y="2062"/>
                      <a:pt x="823" y="2104"/>
                    </a:cubicBezTo>
                    <a:cubicBezTo>
                      <a:pt x="846" y="2105"/>
                      <a:pt x="869" y="2106"/>
                      <a:pt x="892" y="2106"/>
                    </a:cubicBezTo>
                    <a:cubicBezTo>
                      <a:pt x="1262" y="2106"/>
                      <a:pt x="1549" y="1883"/>
                      <a:pt x="1577" y="1517"/>
                    </a:cubicBezTo>
                    <a:cubicBezTo>
                      <a:pt x="1603" y="1140"/>
                      <a:pt x="1335" y="878"/>
                      <a:pt x="923" y="849"/>
                    </a:cubicBezTo>
                    <a:cubicBezTo>
                      <a:pt x="898" y="847"/>
                      <a:pt x="874" y="846"/>
                      <a:pt x="850" y="846"/>
                    </a:cubicBezTo>
                    <a:cubicBezTo>
                      <a:pt x="593" y="846"/>
                      <a:pt x="375" y="954"/>
                      <a:pt x="266" y="1155"/>
                    </a:cubicBezTo>
                    <a:cubicBezTo>
                      <a:pt x="262" y="1092"/>
                      <a:pt x="266" y="1035"/>
                      <a:pt x="270" y="987"/>
                    </a:cubicBezTo>
                    <a:cubicBezTo>
                      <a:pt x="308" y="458"/>
                      <a:pt x="584" y="189"/>
                      <a:pt x="988" y="189"/>
                    </a:cubicBezTo>
                    <a:cubicBezTo>
                      <a:pt x="1012" y="189"/>
                      <a:pt x="1036" y="190"/>
                      <a:pt x="1061" y="192"/>
                    </a:cubicBezTo>
                    <a:cubicBezTo>
                      <a:pt x="1218" y="202"/>
                      <a:pt x="1357" y="240"/>
                      <a:pt x="1457" y="318"/>
                    </a:cubicBezTo>
                    <a:lnTo>
                      <a:pt x="1554" y="154"/>
                    </a:lnTo>
                    <a:cubicBezTo>
                      <a:pt x="1431" y="64"/>
                      <a:pt x="1259" y="19"/>
                      <a:pt x="1073" y="4"/>
                    </a:cubicBezTo>
                    <a:cubicBezTo>
                      <a:pt x="1043" y="2"/>
                      <a:pt x="1014" y="1"/>
                      <a:pt x="985" y="1"/>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3" name="Google Shape;2143;p45"/>
              <p:cNvSpPr/>
              <p:nvPr/>
            </p:nvSpPr>
            <p:spPr>
              <a:xfrm>
                <a:off x="6659304" y="2752715"/>
                <a:ext cx="64063" cy="86894"/>
              </a:xfrm>
              <a:custGeom>
                <a:avLst/>
                <a:gdLst/>
                <a:ahLst/>
                <a:cxnLst/>
                <a:rect l="l" t="t" r="r" b="b"/>
                <a:pathLst>
                  <a:path w="1563" h="2120" extrusionOk="0">
                    <a:moveTo>
                      <a:pt x="42" y="1"/>
                    </a:moveTo>
                    <a:lnTo>
                      <a:pt x="1" y="580"/>
                    </a:lnTo>
                    <a:lnTo>
                      <a:pt x="211" y="595"/>
                    </a:lnTo>
                    <a:lnTo>
                      <a:pt x="237" y="207"/>
                    </a:lnTo>
                    <a:lnTo>
                      <a:pt x="1301" y="285"/>
                    </a:lnTo>
                    <a:lnTo>
                      <a:pt x="315" y="2100"/>
                    </a:lnTo>
                    <a:lnTo>
                      <a:pt x="543" y="2119"/>
                    </a:lnTo>
                    <a:lnTo>
                      <a:pt x="1552" y="263"/>
                    </a:lnTo>
                    <a:lnTo>
                      <a:pt x="1562" y="113"/>
                    </a:lnTo>
                    <a:lnTo>
                      <a:pt x="42"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4" name="Google Shape;2144;p45"/>
              <p:cNvSpPr/>
              <p:nvPr/>
            </p:nvSpPr>
            <p:spPr>
              <a:xfrm>
                <a:off x="6780583" y="2761609"/>
                <a:ext cx="64022" cy="86853"/>
              </a:xfrm>
              <a:custGeom>
                <a:avLst/>
                <a:gdLst/>
                <a:ahLst/>
                <a:cxnLst/>
                <a:rect l="l" t="t" r="r" b="b"/>
                <a:pathLst>
                  <a:path w="1562" h="2119" extrusionOk="0">
                    <a:moveTo>
                      <a:pt x="41" y="1"/>
                    </a:moveTo>
                    <a:lnTo>
                      <a:pt x="0" y="576"/>
                    </a:lnTo>
                    <a:lnTo>
                      <a:pt x="210" y="591"/>
                    </a:lnTo>
                    <a:lnTo>
                      <a:pt x="236" y="206"/>
                    </a:lnTo>
                    <a:lnTo>
                      <a:pt x="1300" y="281"/>
                    </a:lnTo>
                    <a:lnTo>
                      <a:pt x="314" y="2100"/>
                    </a:lnTo>
                    <a:lnTo>
                      <a:pt x="542" y="2119"/>
                    </a:lnTo>
                    <a:lnTo>
                      <a:pt x="1551" y="263"/>
                    </a:lnTo>
                    <a:lnTo>
                      <a:pt x="1562" y="113"/>
                    </a:lnTo>
                    <a:lnTo>
                      <a:pt x="41"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5" name="Google Shape;2145;p45"/>
              <p:cNvSpPr/>
              <p:nvPr/>
            </p:nvSpPr>
            <p:spPr>
              <a:xfrm>
                <a:off x="6856818" y="2768945"/>
                <a:ext cx="67547" cy="86607"/>
              </a:xfrm>
              <a:custGeom>
                <a:avLst/>
                <a:gdLst/>
                <a:ahLst/>
                <a:cxnLst/>
                <a:rect l="l" t="t" r="r" b="b"/>
                <a:pathLst>
                  <a:path w="1648" h="2113" extrusionOk="0">
                    <a:moveTo>
                      <a:pt x="850" y="181"/>
                    </a:moveTo>
                    <a:cubicBezTo>
                      <a:pt x="872" y="181"/>
                      <a:pt x="895" y="182"/>
                      <a:pt x="919" y="184"/>
                    </a:cubicBezTo>
                    <a:cubicBezTo>
                      <a:pt x="1229" y="206"/>
                      <a:pt x="1424" y="363"/>
                      <a:pt x="1408" y="599"/>
                    </a:cubicBezTo>
                    <a:cubicBezTo>
                      <a:pt x="1391" y="806"/>
                      <a:pt x="1217" y="934"/>
                      <a:pt x="936" y="934"/>
                    </a:cubicBezTo>
                    <a:cubicBezTo>
                      <a:pt x="914" y="934"/>
                      <a:pt x="891" y="933"/>
                      <a:pt x="867" y="932"/>
                    </a:cubicBezTo>
                    <a:cubicBezTo>
                      <a:pt x="546" y="905"/>
                      <a:pt x="367" y="748"/>
                      <a:pt x="381" y="520"/>
                    </a:cubicBezTo>
                    <a:cubicBezTo>
                      <a:pt x="398" y="306"/>
                      <a:pt x="575" y="181"/>
                      <a:pt x="850" y="181"/>
                    </a:cubicBezTo>
                    <a:close/>
                    <a:moveTo>
                      <a:pt x="772" y="1096"/>
                    </a:moveTo>
                    <a:cubicBezTo>
                      <a:pt x="799" y="1096"/>
                      <a:pt x="827" y="1097"/>
                      <a:pt x="856" y="1099"/>
                    </a:cubicBezTo>
                    <a:cubicBezTo>
                      <a:pt x="1222" y="1125"/>
                      <a:pt x="1427" y="1301"/>
                      <a:pt x="1408" y="1555"/>
                    </a:cubicBezTo>
                    <a:cubicBezTo>
                      <a:pt x="1391" y="1792"/>
                      <a:pt x="1193" y="1931"/>
                      <a:pt x="876" y="1931"/>
                    </a:cubicBezTo>
                    <a:cubicBezTo>
                      <a:pt x="849" y="1931"/>
                      <a:pt x="821" y="1930"/>
                      <a:pt x="793" y="1928"/>
                    </a:cubicBezTo>
                    <a:cubicBezTo>
                      <a:pt x="426" y="1902"/>
                      <a:pt x="224" y="1727"/>
                      <a:pt x="243" y="1469"/>
                    </a:cubicBezTo>
                    <a:cubicBezTo>
                      <a:pt x="260" y="1235"/>
                      <a:pt x="452" y="1096"/>
                      <a:pt x="772" y="1096"/>
                    </a:cubicBezTo>
                    <a:close/>
                    <a:moveTo>
                      <a:pt x="838" y="1"/>
                    </a:moveTo>
                    <a:cubicBezTo>
                      <a:pt x="454" y="1"/>
                      <a:pt x="193" y="187"/>
                      <a:pt x="169" y="498"/>
                    </a:cubicBezTo>
                    <a:cubicBezTo>
                      <a:pt x="153" y="715"/>
                      <a:pt x="258" y="879"/>
                      <a:pt x="464" y="976"/>
                    </a:cubicBezTo>
                    <a:cubicBezTo>
                      <a:pt x="198" y="1044"/>
                      <a:pt x="45" y="1208"/>
                      <a:pt x="27" y="1458"/>
                    </a:cubicBezTo>
                    <a:cubicBezTo>
                      <a:pt x="0" y="1823"/>
                      <a:pt x="284" y="2074"/>
                      <a:pt x="781" y="2108"/>
                    </a:cubicBezTo>
                    <a:cubicBezTo>
                      <a:pt x="820" y="2111"/>
                      <a:pt x="857" y="2112"/>
                      <a:pt x="894" y="2112"/>
                    </a:cubicBezTo>
                    <a:cubicBezTo>
                      <a:pt x="1324" y="2112"/>
                      <a:pt x="1605" y="1911"/>
                      <a:pt x="1629" y="1573"/>
                    </a:cubicBezTo>
                    <a:cubicBezTo>
                      <a:pt x="1644" y="1327"/>
                      <a:pt x="1513" y="1140"/>
                      <a:pt x="1260" y="1036"/>
                    </a:cubicBezTo>
                    <a:cubicBezTo>
                      <a:pt x="1479" y="968"/>
                      <a:pt x="1606" y="819"/>
                      <a:pt x="1625" y="606"/>
                    </a:cubicBezTo>
                    <a:cubicBezTo>
                      <a:pt x="1648" y="266"/>
                      <a:pt x="1372" y="35"/>
                      <a:pt x="934" y="5"/>
                    </a:cubicBezTo>
                    <a:cubicBezTo>
                      <a:pt x="901" y="2"/>
                      <a:pt x="869" y="1"/>
                      <a:pt x="838" y="1"/>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6" name="Google Shape;2146;p45"/>
              <p:cNvSpPr/>
              <p:nvPr/>
            </p:nvSpPr>
            <p:spPr>
              <a:xfrm>
                <a:off x="6943627" y="2774847"/>
                <a:ext cx="65703" cy="86320"/>
              </a:xfrm>
              <a:custGeom>
                <a:avLst/>
                <a:gdLst/>
                <a:ahLst/>
                <a:cxnLst/>
                <a:rect l="l" t="t" r="r" b="b"/>
                <a:pathLst>
                  <a:path w="1603" h="2106" extrusionOk="0">
                    <a:moveTo>
                      <a:pt x="723" y="184"/>
                    </a:moveTo>
                    <a:cubicBezTo>
                      <a:pt x="741" y="184"/>
                      <a:pt x="759" y="185"/>
                      <a:pt x="778" y="186"/>
                    </a:cubicBezTo>
                    <a:cubicBezTo>
                      <a:pt x="1136" y="212"/>
                      <a:pt x="1307" y="440"/>
                      <a:pt x="1293" y="667"/>
                    </a:cubicBezTo>
                    <a:cubicBezTo>
                      <a:pt x="1275" y="911"/>
                      <a:pt x="1068" y="1084"/>
                      <a:pt x="778" y="1084"/>
                    </a:cubicBezTo>
                    <a:cubicBezTo>
                      <a:pt x="760" y="1084"/>
                      <a:pt x="743" y="1084"/>
                      <a:pt x="725" y="1082"/>
                    </a:cubicBezTo>
                    <a:cubicBezTo>
                      <a:pt x="407" y="1060"/>
                      <a:pt x="221" y="869"/>
                      <a:pt x="240" y="597"/>
                    </a:cubicBezTo>
                    <a:cubicBezTo>
                      <a:pt x="257" y="341"/>
                      <a:pt x="452" y="184"/>
                      <a:pt x="723" y="184"/>
                    </a:cubicBezTo>
                    <a:close/>
                    <a:moveTo>
                      <a:pt x="710" y="0"/>
                    </a:moveTo>
                    <a:cubicBezTo>
                      <a:pt x="340" y="0"/>
                      <a:pt x="54" y="224"/>
                      <a:pt x="30" y="589"/>
                    </a:cubicBezTo>
                    <a:cubicBezTo>
                      <a:pt x="0" y="967"/>
                      <a:pt x="269" y="1228"/>
                      <a:pt x="680" y="1258"/>
                    </a:cubicBezTo>
                    <a:cubicBezTo>
                      <a:pt x="705" y="1260"/>
                      <a:pt x="729" y="1261"/>
                      <a:pt x="753" y="1261"/>
                    </a:cubicBezTo>
                    <a:cubicBezTo>
                      <a:pt x="1010" y="1261"/>
                      <a:pt x="1228" y="1153"/>
                      <a:pt x="1338" y="952"/>
                    </a:cubicBezTo>
                    <a:cubicBezTo>
                      <a:pt x="1341" y="1012"/>
                      <a:pt x="1338" y="1071"/>
                      <a:pt x="1338" y="1119"/>
                    </a:cubicBezTo>
                    <a:cubicBezTo>
                      <a:pt x="1299" y="1649"/>
                      <a:pt x="1020" y="1918"/>
                      <a:pt x="614" y="1918"/>
                    </a:cubicBezTo>
                    <a:cubicBezTo>
                      <a:pt x="590" y="1918"/>
                      <a:pt x="566" y="1917"/>
                      <a:pt x="542" y="1915"/>
                    </a:cubicBezTo>
                    <a:cubicBezTo>
                      <a:pt x="389" y="1904"/>
                      <a:pt x="247" y="1867"/>
                      <a:pt x="146" y="1788"/>
                    </a:cubicBezTo>
                    <a:lnTo>
                      <a:pt x="49" y="1953"/>
                    </a:lnTo>
                    <a:cubicBezTo>
                      <a:pt x="172" y="2043"/>
                      <a:pt x="344" y="2087"/>
                      <a:pt x="531" y="2102"/>
                    </a:cubicBezTo>
                    <a:cubicBezTo>
                      <a:pt x="561" y="2104"/>
                      <a:pt x="591" y="2105"/>
                      <a:pt x="621" y="2105"/>
                    </a:cubicBezTo>
                    <a:cubicBezTo>
                      <a:pt x="1135" y="2105"/>
                      <a:pt x="1505" y="1765"/>
                      <a:pt x="1554" y="1101"/>
                    </a:cubicBezTo>
                    <a:cubicBezTo>
                      <a:pt x="1602" y="447"/>
                      <a:pt x="1330" y="43"/>
                      <a:pt x="781" y="3"/>
                    </a:cubicBezTo>
                    <a:cubicBezTo>
                      <a:pt x="757" y="1"/>
                      <a:pt x="733" y="0"/>
                      <a:pt x="710" y="0"/>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7" name="Google Shape;2147;p45"/>
              <p:cNvSpPr/>
              <p:nvPr/>
            </p:nvSpPr>
            <p:spPr>
              <a:xfrm>
                <a:off x="7066997" y="2782470"/>
                <a:ext cx="29429" cy="86812"/>
              </a:xfrm>
              <a:custGeom>
                <a:avLst/>
                <a:gdLst/>
                <a:ahLst/>
                <a:cxnLst/>
                <a:rect l="l" t="t" r="r" b="b"/>
                <a:pathLst>
                  <a:path w="718" h="2118" extrusionOk="0">
                    <a:moveTo>
                      <a:pt x="16" y="0"/>
                    </a:moveTo>
                    <a:lnTo>
                      <a:pt x="1" y="186"/>
                    </a:lnTo>
                    <a:lnTo>
                      <a:pt x="490" y="224"/>
                    </a:lnTo>
                    <a:lnTo>
                      <a:pt x="352" y="2103"/>
                    </a:lnTo>
                    <a:lnTo>
                      <a:pt x="564" y="2117"/>
                    </a:lnTo>
                    <a:lnTo>
                      <a:pt x="718" y="48"/>
                    </a:lnTo>
                    <a:lnTo>
                      <a:pt x="16"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8" name="Google Shape;2148;p45"/>
              <p:cNvSpPr/>
              <p:nvPr/>
            </p:nvSpPr>
            <p:spPr>
              <a:xfrm>
                <a:off x="7117861" y="2787676"/>
                <a:ext cx="61235" cy="88041"/>
              </a:xfrm>
              <a:custGeom>
                <a:avLst/>
                <a:gdLst/>
                <a:ahLst/>
                <a:cxnLst/>
                <a:rect l="l" t="t" r="r" b="b"/>
                <a:pathLst>
                  <a:path w="1494" h="2148" extrusionOk="0">
                    <a:moveTo>
                      <a:pt x="727" y="0"/>
                    </a:moveTo>
                    <a:cubicBezTo>
                      <a:pt x="453" y="0"/>
                      <a:pt x="224" y="85"/>
                      <a:pt x="71" y="246"/>
                    </a:cubicBezTo>
                    <a:lnTo>
                      <a:pt x="213" y="388"/>
                    </a:lnTo>
                    <a:cubicBezTo>
                      <a:pt x="341" y="256"/>
                      <a:pt x="504" y="194"/>
                      <a:pt x="708" y="194"/>
                    </a:cubicBezTo>
                    <a:cubicBezTo>
                      <a:pt x="735" y="194"/>
                      <a:pt x="763" y="195"/>
                      <a:pt x="792" y="198"/>
                    </a:cubicBezTo>
                    <a:cubicBezTo>
                      <a:pt x="1109" y="220"/>
                      <a:pt x="1266" y="380"/>
                      <a:pt x="1247" y="620"/>
                    </a:cubicBezTo>
                    <a:cubicBezTo>
                      <a:pt x="1240" y="761"/>
                      <a:pt x="1183" y="896"/>
                      <a:pt x="933" y="1109"/>
                    </a:cubicBezTo>
                    <a:lnTo>
                      <a:pt x="11" y="1890"/>
                    </a:lnTo>
                    <a:lnTo>
                      <a:pt x="0" y="2043"/>
                    </a:lnTo>
                    <a:lnTo>
                      <a:pt x="1452" y="2147"/>
                    </a:lnTo>
                    <a:lnTo>
                      <a:pt x="1468" y="1957"/>
                    </a:lnTo>
                    <a:lnTo>
                      <a:pt x="328" y="1875"/>
                    </a:lnTo>
                    <a:lnTo>
                      <a:pt x="1083" y="1236"/>
                    </a:lnTo>
                    <a:cubicBezTo>
                      <a:pt x="1378" y="982"/>
                      <a:pt x="1457" y="811"/>
                      <a:pt x="1468" y="613"/>
                    </a:cubicBezTo>
                    <a:cubicBezTo>
                      <a:pt x="1494" y="265"/>
                      <a:pt x="1244" y="33"/>
                      <a:pt x="825" y="4"/>
                    </a:cubicBezTo>
                    <a:cubicBezTo>
                      <a:pt x="792" y="2"/>
                      <a:pt x="759" y="0"/>
                      <a:pt x="727" y="0"/>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9" name="Google Shape;2149;p45"/>
              <p:cNvSpPr/>
              <p:nvPr/>
            </p:nvSpPr>
            <p:spPr>
              <a:xfrm>
                <a:off x="7192825" y="2792225"/>
                <a:ext cx="63572" cy="87631"/>
              </a:xfrm>
              <a:custGeom>
                <a:avLst/>
                <a:gdLst/>
                <a:ahLst/>
                <a:cxnLst/>
                <a:rect l="l" t="t" r="r" b="b"/>
                <a:pathLst>
                  <a:path w="1551" h="2138" extrusionOk="0">
                    <a:moveTo>
                      <a:pt x="221" y="0"/>
                    </a:moveTo>
                    <a:lnTo>
                      <a:pt x="206" y="188"/>
                    </a:lnTo>
                    <a:lnTo>
                      <a:pt x="1264" y="266"/>
                    </a:lnTo>
                    <a:lnTo>
                      <a:pt x="640" y="942"/>
                    </a:lnTo>
                    <a:lnTo>
                      <a:pt x="628" y="1099"/>
                    </a:lnTo>
                    <a:lnTo>
                      <a:pt x="774" y="1110"/>
                    </a:lnTo>
                    <a:cubicBezTo>
                      <a:pt x="1159" y="1136"/>
                      <a:pt x="1323" y="1312"/>
                      <a:pt x="1304" y="1562"/>
                    </a:cubicBezTo>
                    <a:cubicBezTo>
                      <a:pt x="1288" y="1800"/>
                      <a:pt x="1115" y="1942"/>
                      <a:pt x="817" y="1942"/>
                    </a:cubicBezTo>
                    <a:cubicBezTo>
                      <a:pt x="792" y="1942"/>
                      <a:pt x="767" y="1941"/>
                      <a:pt x="740" y="1939"/>
                    </a:cubicBezTo>
                    <a:cubicBezTo>
                      <a:pt x="471" y="1921"/>
                      <a:pt x="240" y="1801"/>
                      <a:pt x="116" y="1652"/>
                    </a:cubicBezTo>
                    <a:lnTo>
                      <a:pt x="1" y="1812"/>
                    </a:lnTo>
                    <a:cubicBezTo>
                      <a:pt x="151" y="1988"/>
                      <a:pt x="430" y="2112"/>
                      <a:pt x="730" y="2134"/>
                    </a:cubicBezTo>
                    <a:cubicBezTo>
                      <a:pt x="763" y="2136"/>
                      <a:pt x="794" y="2138"/>
                      <a:pt x="825" y="2138"/>
                    </a:cubicBezTo>
                    <a:cubicBezTo>
                      <a:pt x="1261" y="2138"/>
                      <a:pt x="1500" y="1901"/>
                      <a:pt x="1521" y="1577"/>
                    </a:cubicBezTo>
                    <a:cubicBezTo>
                      <a:pt x="1547" y="1245"/>
                      <a:pt x="1342" y="998"/>
                      <a:pt x="901" y="942"/>
                    </a:cubicBezTo>
                    <a:lnTo>
                      <a:pt x="1540" y="247"/>
                    </a:lnTo>
                    <a:lnTo>
                      <a:pt x="1551" y="98"/>
                    </a:lnTo>
                    <a:lnTo>
                      <a:pt x="221"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0" name="Google Shape;2150;p45"/>
              <p:cNvSpPr/>
              <p:nvPr/>
            </p:nvSpPr>
            <p:spPr>
              <a:xfrm>
                <a:off x="6594586" y="2896781"/>
                <a:ext cx="682032" cy="86402"/>
              </a:xfrm>
              <a:custGeom>
                <a:avLst/>
                <a:gdLst/>
                <a:ahLst/>
                <a:cxnLst/>
                <a:rect l="l" t="t" r="r" b="b"/>
                <a:pathLst>
                  <a:path w="16640" h="2108" extrusionOk="0">
                    <a:moveTo>
                      <a:pt x="68" y="1"/>
                    </a:moveTo>
                    <a:lnTo>
                      <a:pt x="0" y="901"/>
                    </a:lnTo>
                    <a:lnTo>
                      <a:pt x="16577" y="2107"/>
                    </a:lnTo>
                    <a:lnTo>
                      <a:pt x="16640" y="1207"/>
                    </a:lnTo>
                    <a:lnTo>
                      <a:pt x="68"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1" name="Google Shape;2151;p45"/>
              <p:cNvSpPr/>
              <p:nvPr/>
            </p:nvSpPr>
            <p:spPr>
              <a:xfrm>
                <a:off x="6920183" y="2994492"/>
                <a:ext cx="351099" cy="62178"/>
              </a:xfrm>
              <a:custGeom>
                <a:avLst/>
                <a:gdLst/>
                <a:ahLst/>
                <a:cxnLst/>
                <a:rect l="l" t="t" r="r" b="b"/>
                <a:pathLst>
                  <a:path w="8566" h="1517" extrusionOk="0">
                    <a:moveTo>
                      <a:pt x="64" y="0"/>
                    </a:moveTo>
                    <a:lnTo>
                      <a:pt x="0" y="897"/>
                    </a:lnTo>
                    <a:lnTo>
                      <a:pt x="8502" y="1516"/>
                    </a:lnTo>
                    <a:lnTo>
                      <a:pt x="8566" y="620"/>
                    </a:lnTo>
                    <a:lnTo>
                      <a:pt x="64" y="0"/>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2" name="Google Shape;2152;p45"/>
              <p:cNvSpPr/>
              <p:nvPr/>
            </p:nvSpPr>
            <p:spPr>
              <a:xfrm>
                <a:off x="5934580" y="2416915"/>
                <a:ext cx="297528" cy="227153"/>
              </a:xfrm>
              <a:custGeom>
                <a:avLst/>
                <a:gdLst/>
                <a:ahLst/>
                <a:cxnLst/>
                <a:rect l="l" t="t" r="r" b="b"/>
                <a:pathLst>
                  <a:path w="7259" h="5542" extrusionOk="0">
                    <a:moveTo>
                      <a:pt x="1402" y="0"/>
                    </a:moveTo>
                    <a:cubicBezTo>
                      <a:pt x="805" y="0"/>
                      <a:pt x="302" y="460"/>
                      <a:pt x="259" y="1064"/>
                    </a:cubicBezTo>
                    <a:lnTo>
                      <a:pt x="46" y="3973"/>
                    </a:lnTo>
                    <a:cubicBezTo>
                      <a:pt x="1" y="4605"/>
                      <a:pt x="476" y="5154"/>
                      <a:pt x="1107" y="5199"/>
                    </a:cubicBezTo>
                    <a:lnTo>
                      <a:pt x="5776" y="5539"/>
                    </a:lnTo>
                    <a:cubicBezTo>
                      <a:pt x="5803" y="5541"/>
                      <a:pt x="5831" y="5542"/>
                      <a:pt x="5859" y="5542"/>
                    </a:cubicBezTo>
                    <a:cubicBezTo>
                      <a:pt x="6454" y="5542"/>
                      <a:pt x="6958" y="5085"/>
                      <a:pt x="7001" y="4482"/>
                    </a:cubicBezTo>
                    <a:lnTo>
                      <a:pt x="7213" y="1568"/>
                    </a:lnTo>
                    <a:cubicBezTo>
                      <a:pt x="7258" y="937"/>
                      <a:pt x="6784" y="391"/>
                      <a:pt x="6157" y="343"/>
                    </a:cubicBezTo>
                    <a:lnTo>
                      <a:pt x="1484" y="3"/>
                    </a:lnTo>
                    <a:cubicBezTo>
                      <a:pt x="1457" y="1"/>
                      <a:pt x="1429" y="0"/>
                      <a:pt x="1402"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153" name="Google Shape;2153;p45"/>
              <p:cNvGrpSpPr/>
              <p:nvPr/>
            </p:nvGrpSpPr>
            <p:grpSpPr>
              <a:xfrm>
                <a:off x="5937326" y="2478845"/>
                <a:ext cx="288793" cy="99682"/>
                <a:chOff x="5937326" y="2478845"/>
                <a:chExt cx="288793" cy="99682"/>
              </a:xfrm>
            </p:grpSpPr>
            <p:sp>
              <p:nvSpPr>
                <p:cNvPr id="2154" name="Google Shape;2154;p45"/>
                <p:cNvSpPr/>
                <p:nvPr/>
              </p:nvSpPr>
              <p:spPr>
                <a:xfrm>
                  <a:off x="5937326" y="2478845"/>
                  <a:ext cx="196207" cy="99682"/>
                </a:xfrm>
                <a:custGeom>
                  <a:avLst/>
                  <a:gdLst/>
                  <a:ahLst/>
                  <a:cxnLst/>
                  <a:rect l="l" t="t" r="r" b="b"/>
                  <a:pathLst>
                    <a:path w="4787" h="2432" extrusionOk="0">
                      <a:moveTo>
                        <a:pt x="158" y="1"/>
                      </a:moveTo>
                      <a:lnTo>
                        <a:pt x="135" y="333"/>
                      </a:lnTo>
                      <a:lnTo>
                        <a:pt x="3714" y="595"/>
                      </a:lnTo>
                      <a:cubicBezTo>
                        <a:pt x="4125" y="621"/>
                        <a:pt x="4438" y="987"/>
                        <a:pt x="4409" y="1398"/>
                      </a:cubicBezTo>
                      <a:cubicBezTo>
                        <a:pt x="4380" y="1794"/>
                        <a:pt x="4052" y="2095"/>
                        <a:pt x="3660" y="2095"/>
                      </a:cubicBezTo>
                      <a:cubicBezTo>
                        <a:pt x="3642" y="2095"/>
                        <a:pt x="3624" y="2094"/>
                        <a:pt x="3606" y="2093"/>
                      </a:cubicBezTo>
                      <a:lnTo>
                        <a:pt x="28" y="1831"/>
                      </a:lnTo>
                      <a:lnTo>
                        <a:pt x="1" y="2167"/>
                      </a:lnTo>
                      <a:lnTo>
                        <a:pt x="3583" y="2429"/>
                      </a:lnTo>
                      <a:cubicBezTo>
                        <a:pt x="3608" y="2431"/>
                        <a:pt x="3633" y="2432"/>
                        <a:pt x="3658" y="2432"/>
                      </a:cubicBezTo>
                      <a:cubicBezTo>
                        <a:pt x="4224" y="2432"/>
                        <a:pt x="4702" y="1996"/>
                        <a:pt x="4745" y="1424"/>
                      </a:cubicBezTo>
                      <a:cubicBezTo>
                        <a:pt x="4786" y="826"/>
                        <a:pt x="4338" y="304"/>
                        <a:pt x="3740" y="263"/>
                      </a:cubicBezTo>
                      <a:lnTo>
                        <a:pt x="158" y="1"/>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5" name="Google Shape;2155;p45"/>
                <p:cNvSpPr/>
                <p:nvPr/>
              </p:nvSpPr>
              <p:spPr>
                <a:xfrm>
                  <a:off x="6124430" y="2529873"/>
                  <a:ext cx="101690" cy="20986"/>
                </a:xfrm>
                <a:custGeom>
                  <a:avLst/>
                  <a:gdLst/>
                  <a:ahLst/>
                  <a:cxnLst/>
                  <a:rect l="l" t="t" r="r" b="b"/>
                  <a:pathLst>
                    <a:path w="2481" h="512" extrusionOk="0">
                      <a:moveTo>
                        <a:pt x="23" y="0"/>
                      </a:moveTo>
                      <a:lnTo>
                        <a:pt x="1" y="333"/>
                      </a:lnTo>
                      <a:lnTo>
                        <a:pt x="2459" y="512"/>
                      </a:lnTo>
                      <a:lnTo>
                        <a:pt x="2481" y="179"/>
                      </a:lnTo>
                      <a:lnTo>
                        <a:pt x="23"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156" name="Google Shape;2156;p45"/>
              <p:cNvSpPr/>
              <p:nvPr/>
            </p:nvSpPr>
            <p:spPr>
              <a:xfrm>
                <a:off x="5990486" y="2240797"/>
                <a:ext cx="737611" cy="116404"/>
              </a:xfrm>
              <a:custGeom>
                <a:avLst/>
                <a:gdLst/>
                <a:ahLst/>
                <a:cxnLst/>
                <a:rect l="l" t="t" r="r" b="b"/>
                <a:pathLst>
                  <a:path w="17996" h="2840" extrusionOk="0">
                    <a:moveTo>
                      <a:pt x="112" y="1"/>
                    </a:moveTo>
                    <a:lnTo>
                      <a:pt x="0" y="1536"/>
                    </a:lnTo>
                    <a:lnTo>
                      <a:pt x="17884" y="2840"/>
                    </a:lnTo>
                    <a:lnTo>
                      <a:pt x="17996" y="1304"/>
                    </a:lnTo>
                    <a:lnTo>
                      <a:pt x="112" y="1"/>
                    </a:ln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157" name="Google Shape;2157;p45"/>
            <p:cNvSpPr/>
            <p:nvPr/>
          </p:nvSpPr>
          <p:spPr>
            <a:xfrm>
              <a:off x="7676753" y="2025250"/>
              <a:ext cx="25125" cy="133250"/>
            </a:xfrm>
            <a:custGeom>
              <a:avLst/>
              <a:gdLst/>
              <a:ahLst/>
              <a:cxnLst/>
              <a:rect l="l" t="t" r="r" b="b"/>
              <a:pathLst>
                <a:path w="613" h="3251" extrusionOk="0">
                  <a:moveTo>
                    <a:pt x="613" y="1"/>
                  </a:moveTo>
                  <a:cubicBezTo>
                    <a:pt x="187" y="404"/>
                    <a:pt x="1" y="1017"/>
                    <a:pt x="30" y="1600"/>
                  </a:cubicBezTo>
                  <a:cubicBezTo>
                    <a:pt x="61" y="2186"/>
                    <a:pt x="288" y="2746"/>
                    <a:pt x="583" y="3250"/>
                  </a:cubicBezTo>
                  <a:lnTo>
                    <a:pt x="613" y="1"/>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8" name="Google Shape;2158;p45"/>
            <p:cNvSpPr/>
            <p:nvPr/>
          </p:nvSpPr>
          <p:spPr>
            <a:xfrm>
              <a:off x="7690689" y="2008569"/>
              <a:ext cx="230432" cy="460290"/>
            </a:xfrm>
            <a:custGeom>
              <a:avLst/>
              <a:gdLst/>
              <a:ahLst/>
              <a:cxnLst/>
              <a:rect l="l" t="t" r="r" b="b"/>
              <a:pathLst>
                <a:path w="5622" h="11230" extrusionOk="0">
                  <a:moveTo>
                    <a:pt x="2724" y="1"/>
                  </a:moveTo>
                  <a:lnTo>
                    <a:pt x="90" y="1290"/>
                  </a:lnTo>
                  <a:cubicBezTo>
                    <a:pt x="90" y="1290"/>
                    <a:pt x="0" y="4598"/>
                    <a:pt x="90" y="6029"/>
                  </a:cubicBezTo>
                  <a:cubicBezTo>
                    <a:pt x="176" y="7463"/>
                    <a:pt x="1626" y="7617"/>
                    <a:pt x="1626" y="7617"/>
                  </a:cubicBezTo>
                  <a:cubicBezTo>
                    <a:pt x="1626" y="7617"/>
                    <a:pt x="1581" y="8408"/>
                    <a:pt x="1536" y="9242"/>
                  </a:cubicBezTo>
                  <a:cubicBezTo>
                    <a:pt x="1480" y="10273"/>
                    <a:pt x="2260" y="11154"/>
                    <a:pt x="3288" y="11225"/>
                  </a:cubicBezTo>
                  <a:cubicBezTo>
                    <a:pt x="3333" y="11228"/>
                    <a:pt x="3378" y="11229"/>
                    <a:pt x="3422" y="11229"/>
                  </a:cubicBezTo>
                  <a:cubicBezTo>
                    <a:pt x="4424" y="11229"/>
                    <a:pt x="5265" y="10440"/>
                    <a:pt x="5308" y="9425"/>
                  </a:cubicBezTo>
                  <a:lnTo>
                    <a:pt x="5622" y="2197"/>
                  </a:lnTo>
                  <a:lnTo>
                    <a:pt x="2724" y="1"/>
                  </a:ln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9" name="Google Shape;2159;p45"/>
            <p:cNvSpPr/>
            <p:nvPr/>
          </p:nvSpPr>
          <p:spPr>
            <a:xfrm>
              <a:off x="7713641" y="2152636"/>
              <a:ext cx="15083" cy="15206"/>
            </a:xfrm>
            <a:custGeom>
              <a:avLst/>
              <a:gdLst/>
              <a:ahLst/>
              <a:cxnLst/>
              <a:rect l="l" t="t" r="r" b="b"/>
              <a:pathLst>
                <a:path w="368" h="371" extrusionOk="0">
                  <a:moveTo>
                    <a:pt x="184" y="0"/>
                  </a:moveTo>
                  <a:cubicBezTo>
                    <a:pt x="83" y="0"/>
                    <a:pt x="1" y="83"/>
                    <a:pt x="1" y="183"/>
                  </a:cubicBezTo>
                  <a:cubicBezTo>
                    <a:pt x="1" y="288"/>
                    <a:pt x="83" y="371"/>
                    <a:pt x="184" y="371"/>
                  </a:cubicBezTo>
                  <a:cubicBezTo>
                    <a:pt x="285" y="371"/>
                    <a:pt x="367" y="288"/>
                    <a:pt x="367" y="183"/>
                  </a:cubicBezTo>
                  <a:cubicBezTo>
                    <a:pt x="367" y="83"/>
                    <a:pt x="285" y="0"/>
                    <a:pt x="18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0" name="Google Shape;2160;p45"/>
            <p:cNvSpPr/>
            <p:nvPr/>
          </p:nvSpPr>
          <p:spPr>
            <a:xfrm>
              <a:off x="7698353" y="2142963"/>
              <a:ext cx="30495" cy="9222"/>
            </a:xfrm>
            <a:custGeom>
              <a:avLst/>
              <a:gdLst/>
              <a:ahLst/>
              <a:cxnLst/>
              <a:rect l="l" t="t" r="r" b="b"/>
              <a:pathLst>
                <a:path w="744" h="225" extrusionOk="0">
                  <a:moveTo>
                    <a:pt x="396" y="0"/>
                  </a:moveTo>
                  <a:cubicBezTo>
                    <a:pt x="385" y="0"/>
                    <a:pt x="374" y="1"/>
                    <a:pt x="363" y="2"/>
                  </a:cubicBezTo>
                  <a:cubicBezTo>
                    <a:pt x="239" y="9"/>
                    <a:pt x="135" y="61"/>
                    <a:pt x="79" y="114"/>
                  </a:cubicBezTo>
                  <a:cubicBezTo>
                    <a:pt x="19" y="166"/>
                    <a:pt x="1" y="210"/>
                    <a:pt x="12" y="221"/>
                  </a:cubicBezTo>
                  <a:cubicBezTo>
                    <a:pt x="14" y="223"/>
                    <a:pt x="16" y="224"/>
                    <a:pt x="20" y="224"/>
                  </a:cubicBezTo>
                  <a:cubicBezTo>
                    <a:pt x="59" y="224"/>
                    <a:pt x="189" y="127"/>
                    <a:pt x="370" y="121"/>
                  </a:cubicBezTo>
                  <a:cubicBezTo>
                    <a:pt x="384" y="120"/>
                    <a:pt x="398" y="119"/>
                    <a:pt x="412" y="119"/>
                  </a:cubicBezTo>
                  <a:cubicBezTo>
                    <a:pt x="563" y="119"/>
                    <a:pt x="680" y="181"/>
                    <a:pt x="722" y="181"/>
                  </a:cubicBezTo>
                  <a:cubicBezTo>
                    <a:pt x="728" y="181"/>
                    <a:pt x="733" y="180"/>
                    <a:pt x="736" y="176"/>
                  </a:cubicBezTo>
                  <a:cubicBezTo>
                    <a:pt x="744" y="166"/>
                    <a:pt x="722" y="121"/>
                    <a:pt x="658" y="76"/>
                  </a:cubicBezTo>
                  <a:cubicBezTo>
                    <a:pt x="597" y="35"/>
                    <a:pt x="505" y="0"/>
                    <a:pt x="39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1" name="Google Shape;2161;p45"/>
            <p:cNvSpPr/>
            <p:nvPr/>
          </p:nvSpPr>
          <p:spPr>
            <a:xfrm>
              <a:off x="7800778" y="2152636"/>
              <a:ext cx="15206" cy="15206"/>
            </a:xfrm>
            <a:custGeom>
              <a:avLst/>
              <a:gdLst/>
              <a:ahLst/>
              <a:cxnLst/>
              <a:rect l="l" t="t" r="r" b="b"/>
              <a:pathLst>
                <a:path w="371" h="371" extrusionOk="0">
                  <a:moveTo>
                    <a:pt x="183" y="0"/>
                  </a:moveTo>
                  <a:cubicBezTo>
                    <a:pt x="83" y="0"/>
                    <a:pt x="0" y="83"/>
                    <a:pt x="0" y="183"/>
                  </a:cubicBezTo>
                  <a:cubicBezTo>
                    <a:pt x="0" y="288"/>
                    <a:pt x="83" y="371"/>
                    <a:pt x="183" y="371"/>
                  </a:cubicBezTo>
                  <a:cubicBezTo>
                    <a:pt x="288" y="371"/>
                    <a:pt x="370" y="288"/>
                    <a:pt x="370" y="183"/>
                  </a:cubicBezTo>
                  <a:cubicBezTo>
                    <a:pt x="370" y="83"/>
                    <a:pt x="288" y="0"/>
                    <a:pt x="18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2" name="Google Shape;2162;p45"/>
            <p:cNvSpPr/>
            <p:nvPr/>
          </p:nvSpPr>
          <p:spPr>
            <a:xfrm>
              <a:off x="7788196" y="2142963"/>
              <a:ext cx="30536" cy="9222"/>
            </a:xfrm>
            <a:custGeom>
              <a:avLst/>
              <a:gdLst/>
              <a:ahLst/>
              <a:cxnLst/>
              <a:rect l="l" t="t" r="r" b="b"/>
              <a:pathLst>
                <a:path w="745" h="225" extrusionOk="0">
                  <a:moveTo>
                    <a:pt x="393" y="0"/>
                  </a:moveTo>
                  <a:cubicBezTo>
                    <a:pt x="382" y="0"/>
                    <a:pt x="370" y="1"/>
                    <a:pt x="359" y="2"/>
                  </a:cubicBezTo>
                  <a:cubicBezTo>
                    <a:pt x="236" y="9"/>
                    <a:pt x="135" y="61"/>
                    <a:pt x="76" y="114"/>
                  </a:cubicBezTo>
                  <a:cubicBezTo>
                    <a:pt x="19" y="166"/>
                    <a:pt x="1" y="210"/>
                    <a:pt x="12" y="221"/>
                  </a:cubicBezTo>
                  <a:cubicBezTo>
                    <a:pt x="14" y="223"/>
                    <a:pt x="17" y="224"/>
                    <a:pt x="21" y="224"/>
                  </a:cubicBezTo>
                  <a:cubicBezTo>
                    <a:pt x="59" y="224"/>
                    <a:pt x="187" y="127"/>
                    <a:pt x="367" y="121"/>
                  </a:cubicBezTo>
                  <a:cubicBezTo>
                    <a:pt x="382" y="120"/>
                    <a:pt x="396" y="119"/>
                    <a:pt x="410" y="119"/>
                  </a:cubicBezTo>
                  <a:cubicBezTo>
                    <a:pt x="563" y="119"/>
                    <a:pt x="681" y="181"/>
                    <a:pt x="720" y="181"/>
                  </a:cubicBezTo>
                  <a:cubicBezTo>
                    <a:pt x="726" y="181"/>
                    <a:pt x="731" y="180"/>
                    <a:pt x="733" y="176"/>
                  </a:cubicBezTo>
                  <a:cubicBezTo>
                    <a:pt x="745" y="166"/>
                    <a:pt x="718" y="121"/>
                    <a:pt x="655" y="76"/>
                  </a:cubicBezTo>
                  <a:cubicBezTo>
                    <a:pt x="597" y="35"/>
                    <a:pt x="502" y="0"/>
                    <a:pt x="39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3" name="Google Shape;2163;p45"/>
            <p:cNvSpPr/>
            <p:nvPr/>
          </p:nvSpPr>
          <p:spPr>
            <a:xfrm>
              <a:off x="7747045" y="2228091"/>
              <a:ext cx="44266" cy="22912"/>
            </a:xfrm>
            <a:custGeom>
              <a:avLst/>
              <a:gdLst/>
              <a:ahLst/>
              <a:cxnLst/>
              <a:rect l="l" t="t" r="r" b="b"/>
              <a:pathLst>
                <a:path w="1080" h="559" extrusionOk="0">
                  <a:moveTo>
                    <a:pt x="953" y="1"/>
                  </a:moveTo>
                  <a:cubicBezTo>
                    <a:pt x="710" y="121"/>
                    <a:pt x="273" y="296"/>
                    <a:pt x="1" y="330"/>
                  </a:cubicBezTo>
                  <a:cubicBezTo>
                    <a:pt x="1" y="330"/>
                    <a:pt x="160" y="559"/>
                    <a:pt x="441" y="559"/>
                  </a:cubicBezTo>
                  <a:cubicBezTo>
                    <a:pt x="505" y="559"/>
                    <a:pt x="577" y="546"/>
                    <a:pt x="654" y="516"/>
                  </a:cubicBezTo>
                  <a:cubicBezTo>
                    <a:pt x="1080" y="349"/>
                    <a:pt x="953" y="1"/>
                    <a:pt x="953" y="1"/>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4" name="Google Shape;2164;p45"/>
            <p:cNvSpPr/>
            <p:nvPr/>
          </p:nvSpPr>
          <p:spPr>
            <a:xfrm>
              <a:off x="7757169" y="2294571"/>
              <a:ext cx="77917" cy="40865"/>
            </a:xfrm>
            <a:custGeom>
              <a:avLst/>
              <a:gdLst/>
              <a:ahLst/>
              <a:cxnLst/>
              <a:rect l="l" t="t" r="r" b="b"/>
              <a:pathLst>
                <a:path w="1901" h="997" extrusionOk="0">
                  <a:moveTo>
                    <a:pt x="1900" y="0"/>
                  </a:moveTo>
                  <a:lnTo>
                    <a:pt x="1900" y="0"/>
                  </a:lnTo>
                  <a:cubicBezTo>
                    <a:pt x="1000" y="628"/>
                    <a:pt x="67" y="639"/>
                    <a:pt x="4" y="639"/>
                  </a:cubicBezTo>
                  <a:cubicBezTo>
                    <a:pt x="1" y="639"/>
                    <a:pt x="0" y="639"/>
                    <a:pt x="0" y="639"/>
                  </a:cubicBezTo>
                  <a:lnTo>
                    <a:pt x="0" y="639"/>
                  </a:lnTo>
                  <a:lnTo>
                    <a:pt x="33" y="994"/>
                  </a:lnTo>
                  <a:cubicBezTo>
                    <a:pt x="73" y="995"/>
                    <a:pt x="112" y="996"/>
                    <a:pt x="150" y="996"/>
                  </a:cubicBezTo>
                  <a:cubicBezTo>
                    <a:pt x="1494" y="996"/>
                    <a:pt x="1900" y="0"/>
                    <a:pt x="1900" y="0"/>
                  </a:cubicBezTo>
                  <a:close/>
                </a:path>
              </a:pathLst>
            </a:custGeom>
            <a:solidFill>
              <a:srgbClr val="EB996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5" name="Google Shape;2165;p45"/>
            <p:cNvSpPr/>
            <p:nvPr/>
          </p:nvSpPr>
          <p:spPr>
            <a:xfrm>
              <a:off x="7912057" y="2156488"/>
              <a:ext cx="50415" cy="51972"/>
            </a:xfrm>
            <a:custGeom>
              <a:avLst/>
              <a:gdLst/>
              <a:ahLst/>
              <a:cxnLst/>
              <a:rect l="l" t="t" r="r" b="b"/>
              <a:pathLst>
                <a:path w="1230" h="1268" extrusionOk="0">
                  <a:moveTo>
                    <a:pt x="650" y="1"/>
                  </a:moveTo>
                  <a:cubicBezTo>
                    <a:pt x="634" y="1"/>
                    <a:pt x="618" y="2"/>
                    <a:pt x="602" y="3"/>
                  </a:cubicBezTo>
                  <a:cubicBezTo>
                    <a:pt x="363" y="30"/>
                    <a:pt x="173" y="227"/>
                    <a:pt x="86" y="448"/>
                  </a:cubicBezTo>
                  <a:cubicBezTo>
                    <a:pt x="0" y="672"/>
                    <a:pt x="0" y="919"/>
                    <a:pt x="8" y="1158"/>
                  </a:cubicBezTo>
                  <a:lnTo>
                    <a:pt x="34" y="1187"/>
                  </a:lnTo>
                  <a:cubicBezTo>
                    <a:pt x="155" y="1240"/>
                    <a:pt x="288" y="1267"/>
                    <a:pt x="420" y="1267"/>
                  </a:cubicBezTo>
                  <a:cubicBezTo>
                    <a:pt x="564" y="1267"/>
                    <a:pt x="706" y="1235"/>
                    <a:pt x="830" y="1165"/>
                  </a:cubicBezTo>
                  <a:cubicBezTo>
                    <a:pt x="1069" y="1031"/>
                    <a:pt x="1229" y="747"/>
                    <a:pt x="1185" y="474"/>
                  </a:cubicBezTo>
                  <a:cubicBezTo>
                    <a:pt x="1142" y="217"/>
                    <a:pt x="905" y="1"/>
                    <a:pt x="650" y="1"/>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6" name="Google Shape;2166;p45"/>
            <p:cNvSpPr/>
            <p:nvPr/>
          </p:nvSpPr>
          <p:spPr>
            <a:xfrm>
              <a:off x="7929107" y="2168784"/>
              <a:ext cx="21887" cy="29593"/>
            </a:xfrm>
            <a:custGeom>
              <a:avLst/>
              <a:gdLst/>
              <a:ahLst/>
              <a:cxnLst/>
              <a:rect l="l" t="t" r="r" b="b"/>
              <a:pathLst>
                <a:path w="534" h="722" extrusionOk="0">
                  <a:moveTo>
                    <a:pt x="261" y="1"/>
                  </a:moveTo>
                  <a:cubicBezTo>
                    <a:pt x="234" y="1"/>
                    <a:pt x="208" y="5"/>
                    <a:pt x="186" y="10"/>
                  </a:cubicBezTo>
                  <a:cubicBezTo>
                    <a:pt x="55" y="47"/>
                    <a:pt x="3" y="103"/>
                    <a:pt x="7" y="115"/>
                  </a:cubicBezTo>
                  <a:cubicBezTo>
                    <a:pt x="8" y="119"/>
                    <a:pt x="14" y="121"/>
                    <a:pt x="22" y="121"/>
                  </a:cubicBezTo>
                  <a:cubicBezTo>
                    <a:pt x="50" y="121"/>
                    <a:pt x="114" y="101"/>
                    <a:pt x="198" y="96"/>
                  </a:cubicBezTo>
                  <a:cubicBezTo>
                    <a:pt x="204" y="95"/>
                    <a:pt x="210" y="95"/>
                    <a:pt x="217" y="95"/>
                  </a:cubicBezTo>
                  <a:cubicBezTo>
                    <a:pt x="264" y="95"/>
                    <a:pt x="318" y="108"/>
                    <a:pt x="354" y="141"/>
                  </a:cubicBezTo>
                  <a:cubicBezTo>
                    <a:pt x="395" y="178"/>
                    <a:pt x="410" y="253"/>
                    <a:pt x="406" y="331"/>
                  </a:cubicBezTo>
                  <a:cubicBezTo>
                    <a:pt x="395" y="496"/>
                    <a:pt x="291" y="611"/>
                    <a:pt x="189" y="637"/>
                  </a:cubicBezTo>
                  <a:cubicBezTo>
                    <a:pt x="156" y="647"/>
                    <a:pt x="126" y="650"/>
                    <a:pt x="101" y="650"/>
                  </a:cubicBezTo>
                  <a:cubicBezTo>
                    <a:pt x="66" y="650"/>
                    <a:pt x="40" y="645"/>
                    <a:pt x="24" y="645"/>
                  </a:cubicBezTo>
                  <a:cubicBezTo>
                    <a:pt x="17" y="645"/>
                    <a:pt x="13" y="646"/>
                    <a:pt x="10" y="649"/>
                  </a:cubicBezTo>
                  <a:cubicBezTo>
                    <a:pt x="0" y="656"/>
                    <a:pt x="56" y="722"/>
                    <a:pt x="174" y="722"/>
                  </a:cubicBezTo>
                  <a:cubicBezTo>
                    <a:pt x="185" y="722"/>
                    <a:pt x="196" y="721"/>
                    <a:pt x="208" y="720"/>
                  </a:cubicBezTo>
                  <a:cubicBezTo>
                    <a:pt x="272" y="712"/>
                    <a:pt x="358" y="679"/>
                    <a:pt x="417" y="608"/>
                  </a:cubicBezTo>
                  <a:cubicBezTo>
                    <a:pt x="481" y="541"/>
                    <a:pt x="518" y="443"/>
                    <a:pt x="526" y="339"/>
                  </a:cubicBezTo>
                  <a:cubicBezTo>
                    <a:pt x="534" y="241"/>
                    <a:pt x="511" y="125"/>
                    <a:pt x="425" y="58"/>
                  </a:cubicBezTo>
                  <a:cubicBezTo>
                    <a:pt x="371" y="14"/>
                    <a:pt x="313" y="1"/>
                    <a:pt x="261" y="1"/>
                  </a:cubicBezTo>
                  <a:close/>
                </a:path>
              </a:pathLst>
            </a:custGeom>
            <a:solidFill>
              <a:srgbClr val="EB996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7" name="Google Shape;2167;p45"/>
            <p:cNvSpPr/>
            <p:nvPr/>
          </p:nvSpPr>
          <p:spPr>
            <a:xfrm>
              <a:off x="7669130" y="1993363"/>
              <a:ext cx="263673" cy="172393"/>
            </a:xfrm>
            <a:custGeom>
              <a:avLst/>
              <a:gdLst/>
              <a:ahLst/>
              <a:cxnLst/>
              <a:rect l="l" t="t" r="r" b="b"/>
              <a:pathLst>
                <a:path w="6433" h="4206" extrusionOk="0">
                  <a:moveTo>
                    <a:pt x="3021" y="0"/>
                  </a:moveTo>
                  <a:cubicBezTo>
                    <a:pt x="2150" y="0"/>
                    <a:pt x="1279" y="330"/>
                    <a:pt x="635" y="921"/>
                  </a:cubicBezTo>
                  <a:cubicBezTo>
                    <a:pt x="0" y="1709"/>
                    <a:pt x="848" y="2209"/>
                    <a:pt x="1270" y="2538"/>
                  </a:cubicBezTo>
                  <a:cubicBezTo>
                    <a:pt x="1535" y="2745"/>
                    <a:pt x="2224" y="3224"/>
                    <a:pt x="2925" y="3224"/>
                  </a:cubicBezTo>
                  <a:cubicBezTo>
                    <a:pt x="3083" y="3224"/>
                    <a:pt x="3241" y="3200"/>
                    <a:pt x="3395" y="3143"/>
                  </a:cubicBezTo>
                  <a:cubicBezTo>
                    <a:pt x="3100" y="2743"/>
                    <a:pt x="2760" y="2568"/>
                    <a:pt x="2629" y="2187"/>
                  </a:cubicBezTo>
                  <a:lnTo>
                    <a:pt x="2629" y="2187"/>
                  </a:lnTo>
                  <a:cubicBezTo>
                    <a:pt x="2973" y="2673"/>
                    <a:pt x="3336" y="3038"/>
                    <a:pt x="3926" y="3098"/>
                  </a:cubicBezTo>
                  <a:cubicBezTo>
                    <a:pt x="3806" y="2755"/>
                    <a:pt x="3642" y="2056"/>
                    <a:pt x="3769" y="2026"/>
                  </a:cubicBezTo>
                  <a:lnTo>
                    <a:pt x="3769" y="2026"/>
                  </a:lnTo>
                  <a:cubicBezTo>
                    <a:pt x="3903" y="3195"/>
                    <a:pt x="4859" y="4205"/>
                    <a:pt x="5682" y="4205"/>
                  </a:cubicBezTo>
                  <a:cubicBezTo>
                    <a:pt x="5821" y="4205"/>
                    <a:pt x="5957" y="4176"/>
                    <a:pt x="6084" y="4114"/>
                  </a:cubicBezTo>
                  <a:cubicBezTo>
                    <a:pt x="6432" y="3263"/>
                    <a:pt x="6308" y="2250"/>
                    <a:pt x="5812" y="1481"/>
                  </a:cubicBezTo>
                  <a:cubicBezTo>
                    <a:pt x="5315" y="708"/>
                    <a:pt x="4467" y="185"/>
                    <a:pt x="3560" y="43"/>
                  </a:cubicBezTo>
                  <a:cubicBezTo>
                    <a:pt x="3382" y="15"/>
                    <a:pt x="3201" y="0"/>
                    <a:pt x="302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8" name="Google Shape;2168;p45"/>
            <p:cNvSpPr/>
            <p:nvPr/>
          </p:nvSpPr>
          <p:spPr>
            <a:xfrm>
              <a:off x="7910376" y="2196737"/>
              <a:ext cx="37299" cy="36766"/>
            </a:xfrm>
            <a:custGeom>
              <a:avLst/>
              <a:gdLst/>
              <a:ahLst/>
              <a:cxnLst/>
              <a:rect l="l" t="t" r="r" b="b"/>
              <a:pathLst>
                <a:path w="910" h="897" extrusionOk="0">
                  <a:moveTo>
                    <a:pt x="336" y="1"/>
                  </a:moveTo>
                  <a:cubicBezTo>
                    <a:pt x="305" y="1"/>
                    <a:pt x="199" y="32"/>
                    <a:pt x="101" y="164"/>
                  </a:cubicBezTo>
                  <a:cubicBezTo>
                    <a:pt x="45" y="243"/>
                    <a:pt x="0" y="359"/>
                    <a:pt x="19" y="490"/>
                  </a:cubicBezTo>
                  <a:cubicBezTo>
                    <a:pt x="34" y="617"/>
                    <a:pt x="105" y="759"/>
                    <a:pt x="240" y="837"/>
                  </a:cubicBezTo>
                  <a:cubicBezTo>
                    <a:pt x="312" y="878"/>
                    <a:pt x="392" y="897"/>
                    <a:pt x="467" y="897"/>
                  </a:cubicBezTo>
                  <a:cubicBezTo>
                    <a:pt x="535" y="897"/>
                    <a:pt x="600" y="882"/>
                    <a:pt x="655" y="855"/>
                  </a:cubicBezTo>
                  <a:cubicBezTo>
                    <a:pt x="777" y="800"/>
                    <a:pt x="848" y="688"/>
                    <a:pt x="871" y="594"/>
                  </a:cubicBezTo>
                  <a:cubicBezTo>
                    <a:pt x="910" y="407"/>
                    <a:pt x="821" y="306"/>
                    <a:pt x="805" y="306"/>
                  </a:cubicBezTo>
                  <a:cubicBezTo>
                    <a:pt x="804" y="306"/>
                    <a:pt x="804" y="306"/>
                    <a:pt x="803" y="307"/>
                  </a:cubicBezTo>
                  <a:cubicBezTo>
                    <a:pt x="785" y="314"/>
                    <a:pt x="845" y="419"/>
                    <a:pt x="789" y="568"/>
                  </a:cubicBezTo>
                  <a:cubicBezTo>
                    <a:pt x="762" y="643"/>
                    <a:pt x="703" y="717"/>
                    <a:pt x="610" y="755"/>
                  </a:cubicBezTo>
                  <a:cubicBezTo>
                    <a:pt x="570" y="771"/>
                    <a:pt x="525" y="780"/>
                    <a:pt x="478" y="780"/>
                  </a:cubicBezTo>
                  <a:cubicBezTo>
                    <a:pt x="419" y="780"/>
                    <a:pt x="357" y="766"/>
                    <a:pt x="303" y="733"/>
                  </a:cubicBezTo>
                  <a:cubicBezTo>
                    <a:pt x="206" y="676"/>
                    <a:pt x="146" y="572"/>
                    <a:pt x="127" y="474"/>
                  </a:cubicBezTo>
                  <a:cubicBezTo>
                    <a:pt x="109" y="374"/>
                    <a:pt x="135" y="281"/>
                    <a:pt x="172" y="209"/>
                  </a:cubicBezTo>
                  <a:cubicBezTo>
                    <a:pt x="251" y="67"/>
                    <a:pt x="355" y="19"/>
                    <a:pt x="344" y="4"/>
                  </a:cubicBezTo>
                  <a:cubicBezTo>
                    <a:pt x="344" y="2"/>
                    <a:pt x="341" y="1"/>
                    <a:pt x="336" y="1"/>
                  </a:cubicBezTo>
                  <a:close/>
                </a:path>
              </a:pathLst>
            </a:custGeom>
            <a:solidFill>
              <a:srgbClr val="E8505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9" name="Google Shape;2169;p45"/>
            <p:cNvSpPr/>
            <p:nvPr/>
          </p:nvSpPr>
          <p:spPr>
            <a:xfrm>
              <a:off x="7457229" y="2394823"/>
              <a:ext cx="653915" cy="794461"/>
            </a:xfrm>
            <a:custGeom>
              <a:avLst/>
              <a:gdLst/>
              <a:ahLst/>
              <a:cxnLst/>
              <a:rect l="l" t="t" r="r" b="b"/>
              <a:pathLst>
                <a:path w="15954" h="19383" extrusionOk="0">
                  <a:moveTo>
                    <a:pt x="11004" y="1"/>
                  </a:moveTo>
                  <a:cubicBezTo>
                    <a:pt x="11004" y="1"/>
                    <a:pt x="11055" y="343"/>
                    <a:pt x="9871" y="343"/>
                  </a:cubicBezTo>
                  <a:cubicBezTo>
                    <a:pt x="9305" y="343"/>
                    <a:pt x="8458" y="265"/>
                    <a:pt x="7187" y="34"/>
                  </a:cubicBezTo>
                  <a:cubicBezTo>
                    <a:pt x="7127" y="23"/>
                    <a:pt x="7060" y="18"/>
                    <a:pt x="6986" y="18"/>
                  </a:cubicBezTo>
                  <a:cubicBezTo>
                    <a:pt x="5279" y="18"/>
                    <a:pt x="1" y="2790"/>
                    <a:pt x="1" y="2790"/>
                  </a:cubicBezTo>
                  <a:lnTo>
                    <a:pt x="1879" y="7359"/>
                  </a:lnTo>
                  <a:lnTo>
                    <a:pt x="4042" y="6907"/>
                  </a:lnTo>
                  <a:lnTo>
                    <a:pt x="4710" y="10548"/>
                  </a:lnTo>
                  <a:cubicBezTo>
                    <a:pt x="3803" y="13551"/>
                    <a:pt x="3317" y="16218"/>
                    <a:pt x="3317" y="16218"/>
                  </a:cubicBezTo>
                  <a:lnTo>
                    <a:pt x="8382" y="19382"/>
                  </a:lnTo>
                  <a:lnTo>
                    <a:pt x="9167" y="17899"/>
                  </a:lnTo>
                  <a:lnTo>
                    <a:pt x="10418" y="19091"/>
                  </a:lnTo>
                  <a:lnTo>
                    <a:pt x="15819" y="16218"/>
                  </a:lnTo>
                  <a:cubicBezTo>
                    <a:pt x="15150" y="12749"/>
                    <a:pt x="13466" y="11852"/>
                    <a:pt x="13466" y="11288"/>
                  </a:cubicBezTo>
                  <a:cubicBezTo>
                    <a:pt x="13466" y="9686"/>
                    <a:pt x="13230" y="11243"/>
                    <a:pt x="14590" y="5895"/>
                  </a:cubicBezTo>
                  <a:cubicBezTo>
                    <a:pt x="15953" y="549"/>
                    <a:pt x="11004" y="1"/>
                    <a:pt x="11004" y="1"/>
                  </a:cubicBez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0" name="Google Shape;2170;p45"/>
            <p:cNvSpPr/>
            <p:nvPr/>
          </p:nvSpPr>
          <p:spPr>
            <a:xfrm>
              <a:off x="7749914" y="2394823"/>
              <a:ext cx="158376" cy="153621"/>
            </a:xfrm>
            <a:custGeom>
              <a:avLst/>
              <a:gdLst/>
              <a:ahLst/>
              <a:cxnLst/>
              <a:rect l="l" t="t" r="r" b="b"/>
              <a:pathLst>
                <a:path w="3864" h="3748" extrusionOk="0">
                  <a:moveTo>
                    <a:pt x="3863" y="1"/>
                  </a:moveTo>
                  <a:lnTo>
                    <a:pt x="46" y="34"/>
                  </a:lnTo>
                  <a:cubicBezTo>
                    <a:pt x="46" y="34"/>
                    <a:pt x="1" y="3747"/>
                    <a:pt x="856" y="3747"/>
                  </a:cubicBezTo>
                  <a:cubicBezTo>
                    <a:pt x="884" y="3747"/>
                    <a:pt x="913" y="3743"/>
                    <a:pt x="943" y="3735"/>
                  </a:cubicBezTo>
                  <a:cubicBezTo>
                    <a:pt x="1887" y="3478"/>
                    <a:pt x="3785" y="1775"/>
                    <a:pt x="3863" y="1"/>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1" name="Google Shape;2171;p45"/>
            <p:cNvSpPr/>
            <p:nvPr/>
          </p:nvSpPr>
          <p:spPr>
            <a:xfrm>
              <a:off x="7760202" y="2565981"/>
              <a:ext cx="14264" cy="114560"/>
            </a:xfrm>
            <a:custGeom>
              <a:avLst/>
              <a:gdLst/>
              <a:ahLst/>
              <a:cxnLst/>
              <a:rect l="l" t="t" r="r" b="b"/>
              <a:pathLst>
                <a:path w="348" h="2795" extrusionOk="0">
                  <a:moveTo>
                    <a:pt x="314" y="0"/>
                  </a:moveTo>
                  <a:cubicBezTo>
                    <a:pt x="284" y="0"/>
                    <a:pt x="190" y="623"/>
                    <a:pt x="116" y="1390"/>
                  </a:cubicBezTo>
                  <a:cubicBezTo>
                    <a:pt x="38" y="2163"/>
                    <a:pt x="0" y="2791"/>
                    <a:pt x="34" y="2794"/>
                  </a:cubicBezTo>
                  <a:cubicBezTo>
                    <a:pt x="34" y="2794"/>
                    <a:pt x="34" y="2794"/>
                    <a:pt x="34" y="2794"/>
                  </a:cubicBezTo>
                  <a:cubicBezTo>
                    <a:pt x="68" y="2794"/>
                    <a:pt x="158" y="2172"/>
                    <a:pt x="235" y="1405"/>
                  </a:cubicBezTo>
                  <a:cubicBezTo>
                    <a:pt x="311" y="631"/>
                    <a:pt x="347" y="4"/>
                    <a:pt x="314" y="0"/>
                  </a:cubicBezTo>
                  <a:cubicBezTo>
                    <a:pt x="314" y="0"/>
                    <a:pt x="314" y="0"/>
                    <a:pt x="31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2" name="Google Shape;2172;p45"/>
            <p:cNvSpPr/>
            <p:nvPr/>
          </p:nvSpPr>
          <p:spPr>
            <a:xfrm>
              <a:off x="7781761" y="2575162"/>
              <a:ext cx="6476" cy="92181"/>
            </a:xfrm>
            <a:custGeom>
              <a:avLst/>
              <a:gdLst/>
              <a:ahLst/>
              <a:cxnLst/>
              <a:rect l="l" t="t" r="r" b="b"/>
              <a:pathLst>
                <a:path w="158" h="2249" extrusionOk="0">
                  <a:moveTo>
                    <a:pt x="50" y="0"/>
                  </a:moveTo>
                  <a:cubicBezTo>
                    <a:pt x="50" y="0"/>
                    <a:pt x="50" y="0"/>
                    <a:pt x="50" y="0"/>
                  </a:cubicBezTo>
                  <a:cubicBezTo>
                    <a:pt x="16" y="0"/>
                    <a:pt x="1" y="505"/>
                    <a:pt x="19" y="1124"/>
                  </a:cubicBezTo>
                  <a:cubicBezTo>
                    <a:pt x="35" y="1746"/>
                    <a:pt x="76" y="2249"/>
                    <a:pt x="109" y="2249"/>
                  </a:cubicBezTo>
                  <a:cubicBezTo>
                    <a:pt x="109" y="2249"/>
                    <a:pt x="109" y="2249"/>
                    <a:pt x="109" y="2249"/>
                  </a:cubicBezTo>
                  <a:cubicBezTo>
                    <a:pt x="143" y="2249"/>
                    <a:pt x="158" y="1745"/>
                    <a:pt x="140" y="1124"/>
                  </a:cubicBezTo>
                  <a:cubicBezTo>
                    <a:pt x="124" y="503"/>
                    <a:pt x="83" y="0"/>
                    <a:pt x="5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3" name="Google Shape;2173;p45"/>
            <p:cNvSpPr/>
            <p:nvPr/>
          </p:nvSpPr>
          <p:spPr>
            <a:xfrm>
              <a:off x="7749176" y="2681644"/>
              <a:ext cx="10001" cy="14796"/>
            </a:xfrm>
            <a:custGeom>
              <a:avLst/>
              <a:gdLst/>
              <a:ahLst/>
              <a:cxnLst/>
              <a:rect l="l" t="t" r="r" b="b"/>
              <a:pathLst>
                <a:path w="244" h="361" extrusionOk="0">
                  <a:moveTo>
                    <a:pt x="203" y="0"/>
                  </a:moveTo>
                  <a:cubicBezTo>
                    <a:pt x="170" y="0"/>
                    <a:pt x="97" y="49"/>
                    <a:pt x="53" y="144"/>
                  </a:cubicBezTo>
                  <a:cubicBezTo>
                    <a:pt x="1" y="256"/>
                    <a:pt x="27" y="361"/>
                    <a:pt x="56" y="361"/>
                  </a:cubicBezTo>
                  <a:cubicBezTo>
                    <a:pt x="90" y="361"/>
                    <a:pt x="120" y="283"/>
                    <a:pt x="161" y="193"/>
                  </a:cubicBezTo>
                  <a:cubicBezTo>
                    <a:pt x="202" y="107"/>
                    <a:pt x="243" y="32"/>
                    <a:pt x="217" y="6"/>
                  </a:cubicBezTo>
                  <a:cubicBezTo>
                    <a:pt x="214" y="2"/>
                    <a:pt x="210" y="0"/>
                    <a:pt x="20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4" name="Google Shape;2174;p45"/>
            <p:cNvSpPr/>
            <p:nvPr/>
          </p:nvSpPr>
          <p:spPr>
            <a:xfrm>
              <a:off x="7754997" y="2683243"/>
              <a:ext cx="6312" cy="13239"/>
            </a:xfrm>
            <a:custGeom>
              <a:avLst/>
              <a:gdLst/>
              <a:ahLst/>
              <a:cxnLst/>
              <a:rect l="l" t="t" r="r" b="b"/>
              <a:pathLst>
                <a:path w="154" h="323" extrusionOk="0">
                  <a:moveTo>
                    <a:pt x="103" y="0"/>
                  </a:moveTo>
                  <a:cubicBezTo>
                    <a:pt x="71" y="0"/>
                    <a:pt x="33" y="65"/>
                    <a:pt x="19" y="149"/>
                  </a:cubicBezTo>
                  <a:cubicBezTo>
                    <a:pt x="0" y="236"/>
                    <a:pt x="12" y="314"/>
                    <a:pt x="45" y="322"/>
                  </a:cubicBezTo>
                  <a:cubicBezTo>
                    <a:pt x="47" y="322"/>
                    <a:pt x="48" y="322"/>
                    <a:pt x="50" y="322"/>
                  </a:cubicBezTo>
                  <a:cubicBezTo>
                    <a:pt x="83" y="322"/>
                    <a:pt x="117" y="257"/>
                    <a:pt x="135" y="172"/>
                  </a:cubicBezTo>
                  <a:cubicBezTo>
                    <a:pt x="153" y="82"/>
                    <a:pt x="143" y="8"/>
                    <a:pt x="109" y="1"/>
                  </a:cubicBezTo>
                  <a:cubicBezTo>
                    <a:pt x="107" y="0"/>
                    <a:pt x="105" y="0"/>
                    <a:pt x="10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5" name="Google Shape;2175;p45"/>
            <p:cNvSpPr/>
            <p:nvPr/>
          </p:nvSpPr>
          <p:spPr>
            <a:xfrm>
              <a:off x="7758357" y="2683243"/>
              <a:ext cx="5697" cy="13198"/>
            </a:xfrm>
            <a:custGeom>
              <a:avLst/>
              <a:gdLst/>
              <a:ahLst/>
              <a:cxnLst/>
              <a:rect l="l" t="t" r="r" b="b"/>
              <a:pathLst>
                <a:path w="139" h="322" extrusionOk="0">
                  <a:moveTo>
                    <a:pt x="55" y="1"/>
                  </a:moveTo>
                  <a:cubicBezTo>
                    <a:pt x="54" y="1"/>
                    <a:pt x="53" y="1"/>
                    <a:pt x="53" y="1"/>
                  </a:cubicBezTo>
                  <a:cubicBezTo>
                    <a:pt x="19" y="4"/>
                    <a:pt x="1" y="79"/>
                    <a:pt x="8" y="168"/>
                  </a:cubicBezTo>
                  <a:cubicBezTo>
                    <a:pt x="19" y="252"/>
                    <a:pt x="51" y="322"/>
                    <a:pt x="84" y="322"/>
                  </a:cubicBezTo>
                  <a:cubicBezTo>
                    <a:pt x="85" y="322"/>
                    <a:pt x="86" y="322"/>
                    <a:pt x="87" y="322"/>
                  </a:cubicBezTo>
                  <a:cubicBezTo>
                    <a:pt x="120" y="318"/>
                    <a:pt x="139" y="244"/>
                    <a:pt x="128" y="154"/>
                  </a:cubicBezTo>
                  <a:cubicBezTo>
                    <a:pt x="120" y="70"/>
                    <a:pt x="88" y="1"/>
                    <a:pt x="55"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6" name="Google Shape;2176;p45"/>
            <p:cNvSpPr/>
            <p:nvPr/>
          </p:nvSpPr>
          <p:spPr>
            <a:xfrm>
              <a:off x="7759915" y="2679021"/>
              <a:ext cx="12665" cy="20043"/>
            </a:xfrm>
            <a:custGeom>
              <a:avLst/>
              <a:gdLst/>
              <a:ahLst/>
              <a:cxnLst/>
              <a:rect l="l" t="t" r="r" b="b"/>
              <a:pathLst>
                <a:path w="309" h="489" extrusionOk="0">
                  <a:moveTo>
                    <a:pt x="36" y="0"/>
                  </a:moveTo>
                  <a:cubicBezTo>
                    <a:pt x="30" y="0"/>
                    <a:pt x="25" y="2"/>
                    <a:pt x="23" y="6"/>
                  </a:cubicBezTo>
                  <a:cubicBezTo>
                    <a:pt x="0" y="33"/>
                    <a:pt x="71" y="126"/>
                    <a:pt x="127" y="249"/>
                  </a:cubicBezTo>
                  <a:cubicBezTo>
                    <a:pt x="187" y="373"/>
                    <a:pt x="213" y="488"/>
                    <a:pt x="247" y="488"/>
                  </a:cubicBezTo>
                  <a:cubicBezTo>
                    <a:pt x="247" y="488"/>
                    <a:pt x="248" y="488"/>
                    <a:pt x="248" y="488"/>
                  </a:cubicBezTo>
                  <a:cubicBezTo>
                    <a:pt x="281" y="488"/>
                    <a:pt x="309" y="348"/>
                    <a:pt x="235" y="200"/>
                  </a:cubicBezTo>
                  <a:cubicBezTo>
                    <a:pt x="177" y="69"/>
                    <a:pt x="75" y="0"/>
                    <a:pt x="3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7" name="Google Shape;2177;p45"/>
            <p:cNvSpPr/>
            <p:nvPr/>
          </p:nvSpPr>
          <p:spPr>
            <a:xfrm>
              <a:off x="7783318" y="2663447"/>
              <a:ext cx="5246" cy="18485"/>
            </a:xfrm>
            <a:custGeom>
              <a:avLst/>
              <a:gdLst/>
              <a:ahLst/>
              <a:cxnLst/>
              <a:rect l="l" t="t" r="r" b="b"/>
              <a:pathLst>
                <a:path w="128" h="451" extrusionOk="0">
                  <a:moveTo>
                    <a:pt x="89" y="1"/>
                  </a:moveTo>
                  <a:cubicBezTo>
                    <a:pt x="58" y="1"/>
                    <a:pt x="0" y="94"/>
                    <a:pt x="0" y="225"/>
                  </a:cubicBezTo>
                  <a:cubicBezTo>
                    <a:pt x="0" y="356"/>
                    <a:pt x="57" y="451"/>
                    <a:pt x="88" y="451"/>
                  </a:cubicBezTo>
                  <a:cubicBezTo>
                    <a:pt x="90" y="451"/>
                    <a:pt x="92" y="450"/>
                    <a:pt x="94" y="450"/>
                  </a:cubicBezTo>
                  <a:cubicBezTo>
                    <a:pt x="128" y="439"/>
                    <a:pt x="120" y="341"/>
                    <a:pt x="120" y="225"/>
                  </a:cubicBezTo>
                  <a:cubicBezTo>
                    <a:pt x="120" y="110"/>
                    <a:pt x="128" y="9"/>
                    <a:pt x="94" y="1"/>
                  </a:cubicBezTo>
                  <a:cubicBezTo>
                    <a:pt x="92" y="1"/>
                    <a:pt x="90" y="1"/>
                    <a:pt x="8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8" name="Google Shape;2178;p45"/>
            <p:cNvSpPr/>
            <p:nvPr/>
          </p:nvSpPr>
          <p:spPr>
            <a:xfrm>
              <a:off x="7788810" y="2664717"/>
              <a:ext cx="5574" cy="14592"/>
            </a:xfrm>
            <a:custGeom>
              <a:avLst/>
              <a:gdLst/>
              <a:ahLst/>
              <a:cxnLst/>
              <a:rect l="l" t="t" r="r" b="b"/>
              <a:pathLst>
                <a:path w="136" h="356" extrusionOk="0">
                  <a:moveTo>
                    <a:pt x="53" y="1"/>
                  </a:moveTo>
                  <a:cubicBezTo>
                    <a:pt x="20" y="4"/>
                    <a:pt x="1" y="86"/>
                    <a:pt x="8" y="184"/>
                  </a:cubicBezTo>
                  <a:cubicBezTo>
                    <a:pt x="16" y="278"/>
                    <a:pt x="51" y="355"/>
                    <a:pt x="81" y="355"/>
                  </a:cubicBezTo>
                  <a:cubicBezTo>
                    <a:pt x="82" y="355"/>
                    <a:pt x="82" y="355"/>
                    <a:pt x="83" y="355"/>
                  </a:cubicBezTo>
                  <a:cubicBezTo>
                    <a:pt x="116" y="351"/>
                    <a:pt x="135" y="270"/>
                    <a:pt x="128" y="172"/>
                  </a:cubicBezTo>
                  <a:cubicBezTo>
                    <a:pt x="120" y="75"/>
                    <a:pt x="83" y="1"/>
                    <a:pt x="5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9" name="Google Shape;2179;p45"/>
            <p:cNvSpPr/>
            <p:nvPr/>
          </p:nvSpPr>
          <p:spPr>
            <a:xfrm>
              <a:off x="7790040" y="2665865"/>
              <a:ext cx="11395" cy="12296"/>
            </a:xfrm>
            <a:custGeom>
              <a:avLst/>
              <a:gdLst/>
              <a:ahLst/>
              <a:cxnLst/>
              <a:rect l="l" t="t" r="r" b="b"/>
              <a:pathLst>
                <a:path w="278" h="300" extrusionOk="0">
                  <a:moveTo>
                    <a:pt x="44" y="1"/>
                  </a:moveTo>
                  <a:cubicBezTo>
                    <a:pt x="37" y="1"/>
                    <a:pt x="32" y="2"/>
                    <a:pt x="27" y="6"/>
                  </a:cubicBezTo>
                  <a:cubicBezTo>
                    <a:pt x="0" y="25"/>
                    <a:pt x="31" y="107"/>
                    <a:pt x="90" y="185"/>
                  </a:cubicBezTo>
                  <a:cubicBezTo>
                    <a:pt x="143" y="254"/>
                    <a:pt x="201" y="299"/>
                    <a:pt x="235" y="299"/>
                  </a:cubicBezTo>
                  <a:cubicBezTo>
                    <a:pt x="241" y="299"/>
                    <a:pt x="247" y="297"/>
                    <a:pt x="251" y="294"/>
                  </a:cubicBezTo>
                  <a:cubicBezTo>
                    <a:pt x="277" y="275"/>
                    <a:pt x="247" y="192"/>
                    <a:pt x="188" y="114"/>
                  </a:cubicBezTo>
                  <a:cubicBezTo>
                    <a:pt x="135" y="46"/>
                    <a:pt x="76" y="1"/>
                    <a:pt x="4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0" name="Google Shape;2180;p45"/>
            <p:cNvSpPr/>
            <p:nvPr/>
          </p:nvSpPr>
          <p:spPr>
            <a:xfrm>
              <a:off x="7790655" y="2664020"/>
              <a:ext cx="13526" cy="11395"/>
            </a:xfrm>
            <a:custGeom>
              <a:avLst/>
              <a:gdLst/>
              <a:ahLst/>
              <a:cxnLst/>
              <a:rect l="l" t="t" r="r" b="b"/>
              <a:pathLst>
                <a:path w="330" h="278" extrusionOk="0">
                  <a:moveTo>
                    <a:pt x="53" y="0"/>
                  </a:moveTo>
                  <a:cubicBezTo>
                    <a:pt x="30" y="0"/>
                    <a:pt x="15" y="7"/>
                    <a:pt x="12" y="18"/>
                  </a:cubicBezTo>
                  <a:cubicBezTo>
                    <a:pt x="1" y="51"/>
                    <a:pt x="68" y="99"/>
                    <a:pt x="139" y="167"/>
                  </a:cubicBezTo>
                  <a:cubicBezTo>
                    <a:pt x="206" y="221"/>
                    <a:pt x="258" y="277"/>
                    <a:pt x="289" y="277"/>
                  </a:cubicBezTo>
                  <a:cubicBezTo>
                    <a:pt x="293" y="277"/>
                    <a:pt x="296" y="277"/>
                    <a:pt x="299" y="275"/>
                  </a:cubicBezTo>
                  <a:cubicBezTo>
                    <a:pt x="330" y="264"/>
                    <a:pt x="311" y="159"/>
                    <a:pt x="221" y="77"/>
                  </a:cubicBezTo>
                  <a:cubicBezTo>
                    <a:pt x="161" y="22"/>
                    <a:pt x="95" y="0"/>
                    <a:pt x="5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1" name="Google Shape;2181;p45"/>
            <p:cNvSpPr/>
            <p:nvPr/>
          </p:nvSpPr>
          <p:spPr>
            <a:xfrm>
              <a:off x="7731716" y="2413267"/>
              <a:ext cx="17338" cy="15329"/>
            </a:xfrm>
            <a:custGeom>
              <a:avLst/>
              <a:gdLst/>
              <a:ahLst/>
              <a:cxnLst/>
              <a:rect l="l" t="t" r="r" b="b"/>
              <a:pathLst>
                <a:path w="423" h="374" extrusionOk="0">
                  <a:moveTo>
                    <a:pt x="199" y="21"/>
                  </a:moveTo>
                  <a:cubicBezTo>
                    <a:pt x="202" y="40"/>
                    <a:pt x="251" y="44"/>
                    <a:pt x="285" y="99"/>
                  </a:cubicBezTo>
                  <a:cubicBezTo>
                    <a:pt x="325" y="159"/>
                    <a:pt x="314" y="242"/>
                    <a:pt x="221" y="253"/>
                  </a:cubicBezTo>
                  <a:cubicBezTo>
                    <a:pt x="217" y="253"/>
                    <a:pt x="213" y="253"/>
                    <a:pt x="210" y="253"/>
                  </a:cubicBezTo>
                  <a:cubicBezTo>
                    <a:pt x="126" y="253"/>
                    <a:pt x="102" y="179"/>
                    <a:pt x="128" y="118"/>
                  </a:cubicBezTo>
                  <a:cubicBezTo>
                    <a:pt x="150" y="54"/>
                    <a:pt x="199" y="40"/>
                    <a:pt x="199" y="21"/>
                  </a:cubicBezTo>
                  <a:close/>
                  <a:moveTo>
                    <a:pt x="245" y="0"/>
                  </a:moveTo>
                  <a:cubicBezTo>
                    <a:pt x="218" y="0"/>
                    <a:pt x="200" y="10"/>
                    <a:pt x="198" y="18"/>
                  </a:cubicBezTo>
                  <a:lnTo>
                    <a:pt x="198" y="18"/>
                  </a:lnTo>
                  <a:cubicBezTo>
                    <a:pt x="196" y="13"/>
                    <a:pt x="184" y="8"/>
                    <a:pt x="167" y="8"/>
                  </a:cubicBezTo>
                  <a:cubicBezTo>
                    <a:pt x="138" y="8"/>
                    <a:pt x="94" y="22"/>
                    <a:pt x="56" y="73"/>
                  </a:cubicBezTo>
                  <a:cubicBezTo>
                    <a:pt x="27" y="115"/>
                    <a:pt x="1" y="182"/>
                    <a:pt x="30" y="256"/>
                  </a:cubicBezTo>
                  <a:cubicBezTo>
                    <a:pt x="54" y="327"/>
                    <a:pt x="132" y="374"/>
                    <a:pt x="207" y="374"/>
                  </a:cubicBezTo>
                  <a:cubicBezTo>
                    <a:pt x="216" y="374"/>
                    <a:pt x="224" y="373"/>
                    <a:pt x="232" y="372"/>
                  </a:cubicBezTo>
                  <a:cubicBezTo>
                    <a:pt x="318" y="365"/>
                    <a:pt x="401" y="301"/>
                    <a:pt x="411" y="219"/>
                  </a:cubicBezTo>
                  <a:cubicBezTo>
                    <a:pt x="423" y="141"/>
                    <a:pt x="385" y="80"/>
                    <a:pt x="352" y="44"/>
                  </a:cubicBezTo>
                  <a:cubicBezTo>
                    <a:pt x="312" y="10"/>
                    <a:pt x="274" y="0"/>
                    <a:pt x="24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2" name="Google Shape;2182;p45"/>
            <p:cNvSpPr/>
            <p:nvPr/>
          </p:nvSpPr>
          <p:spPr>
            <a:xfrm>
              <a:off x="7733561" y="2437449"/>
              <a:ext cx="10903" cy="7706"/>
            </a:xfrm>
            <a:custGeom>
              <a:avLst/>
              <a:gdLst/>
              <a:ahLst/>
              <a:cxnLst/>
              <a:rect l="l" t="t" r="r" b="b"/>
              <a:pathLst>
                <a:path w="266" h="188" extrusionOk="0">
                  <a:moveTo>
                    <a:pt x="55" y="1"/>
                  </a:moveTo>
                  <a:cubicBezTo>
                    <a:pt x="40" y="1"/>
                    <a:pt x="27" y="5"/>
                    <a:pt x="19" y="14"/>
                  </a:cubicBezTo>
                  <a:cubicBezTo>
                    <a:pt x="1" y="40"/>
                    <a:pt x="38" y="100"/>
                    <a:pt x="97" y="145"/>
                  </a:cubicBezTo>
                  <a:cubicBezTo>
                    <a:pt x="140" y="172"/>
                    <a:pt x="183" y="187"/>
                    <a:pt x="213" y="187"/>
                  </a:cubicBezTo>
                  <a:cubicBezTo>
                    <a:pt x="229" y="187"/>
                    <a:pt x="241" y="183"/>
                    <a:pt x="247" y="174"/>
                  </a:cubicBezTo>
                  <a:cubicBezTo>
                    <a:pt x="266" y="148"/>
                    <a:pt x="232" y="88"/>
                    <a:pt x="168" y="44"/>
                  </a:cubicBezTo>
                  <a:cubicBezTo>
                    <a:pt x="127" y="16"/>
                    <a:pt x="85" y="1"/>
                    <a:pt x="55"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3" name="Google Shape;2183;p45"/>
            <p:cNvSpPr/>
            <p:nvPr/>
          </p:nvSpPr>
          <p:spPr>
            <a:xfrm>
              <a:off x="7735487" y="2450769"/>
              <a:ext cx="11763" cy="6476"/>
            </a:xfrm>
            <a:custGeom>
              <a:avLst/>
              <a:gdLst/>
              <a:ahLst/>
              <a:cxnLst/>
              <a:rect l="l" t="t" r="r" b="b"/>
              <a:pathLst>
                <a:path w="287" h="158" extrusionOk="0">
                  <a:moveTo>
                    <a:pt x="230" y="1"/>
                  </a:moveTo>
                  <a:cubicBezTo>
                    <a:pt x="202" y="1"/>
                    <a:pt x="164" y="16"/>
                    <a:pt x="121" y="32"/>
                  </a:cubicBezTo>
                  <a:cubicBezTo>
                    <a:pt x="66" y="55"/>
                    <a:pt x="9" y="74"/>
                    <a:pt x="6" y="107"/>
                  </a:cubicBezTo>
                  <a:cubicBezTo>
                    <a:pt x="0" y="131"/>
                    <a:pt x="40" y="158"/>
                    <a:pt x="96" y="158"/>
                  </a:cubicBezTo>
                  <a:cubicBezTo>
                    <a:pt x="117" y="158"/>
                    <a:pt x="141" y="154"/>
                    <a:pt x="166" y="144"/>
                  </a:cubicBezTo>
                  <a:cubicBezTo>
                    <a:pt x="256" y="107"/>
                    <a:pt x="286" y="29"/>
                    <a:pt x="260" y="10"/>
                  </a:cubicBezTo>
                  <a:cubicBezTo>
                    <a:pt x="252" y="3"/>
                    <a:pt x="242" y="1"/>
                    <a:pt x="23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4" name="Google Shape;2184;p45"/>
            <p:cNvSpPr/>
            <p:nvPr/>
          </p:nvSpPr>
          <p:spPr>
            <a:xfrm>
              <a:off x="7738602" y="2466672"/>
              <a:ext cx="8771" cy="8607"/>
            </a:xfrm>
            <a:custGeom>
              <a:avLst/>
              <a:gdLst/>
              <a:ahLst/>
              <a:cxnLst/>
              <a:rect l="l" t="t" r="r" b="b"/>
              <a:pathLst>
                <a:path w="214" h="210" extrusionOk="0">
                  <a:moveTo>
                    <a:pt x="167" y="0"/>
                  </a:moveTo>
                  <a:cubicBezTo>
                    <a:pt x="138" y="0"/>
                    <a:pt x="96" y="26"/>
                    <a:pt x="60" y="67"/>
                  </a:cubicBezTo>
                  <a:cubicBezTo>
                    <a:pt x="16" y="119"/>
                    <a:pt x="0" y="179"/>
                    <a:pt x="27" y="201"/>
                  </a:cubicBezTo>
                  <a:cubicBezTo>
                    <a:pt x="34" y="207"/>
                    <a:pt x="42" y="209"/>
                    <a:pt x="51" y="209"/>
                  </a:cubicBezTo>
                  <a:cubicBezTo>
                    <a:pt x="80" y="209"/>
                    <a:pt x="120" y="184"/>
                    <a:pt x="154" y="145"/>
                  </a:cubicBezTo>
                  <a:cubicBezTo>
                    <a:pt x="198" y="89"/>
                    <a:pt x="214" y="29"/>
                    <a:pt x="188" y="6"/>
                  </a:cubicBezTo>
                  <a:cubicBezTo>
                    <a:pt x="182" y="2"/>
                    <a:pt x="175" y="0"/>
                    <a:pt x="16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5" name="Google Shape;2185;p45"/>
            <p:cNvSpPr/>
            <p:nvPr/>
          </p:nvSpPr>
          <p:spPr>
            <a:xfrm>
              <a:off x="7732167" y="2483681"/>
              <a:ext cx="22256" cy="20494"/>
            </a:xfrm>
            <a:custGeom>
              <a:avLst/>
              <a:gdLst/>
              <a:ahLst/>
              <a:cxnLst/>
              <a:rect l="l" t="t" r="r" b="b"/>
              <a:pathLst>
                <a:path w="543" h="500" extrusionOk="0">
                  <a:moveTo>
                    <a:pt x="334" y="74"/>
                  </a:moveTo>
                  <a:lnTo>
                    <a:pt x="334" y="74"/>
                  </a:lnTo>
                  <a:cubicBezTo>
                    <a:pt x="350" y="87"/>
                    <a:pt x="366" y="104"/>
                    <a:pt x="381" y="126"/>
                  </a:cubicBezTo>
                  <a:cubicBezTo>
                    <a:pt x="412" y="167"/>
                    <a:pt x="426" y="223"/>
                    <a:pt x="404" y="275"/>
                  </a:cubicBezTo>
                  <a:cubicBezTo>
                    <a:pt x="386" y="331"/>
                    <a:pt x="326" y="379"/>
                    <a:pt x="266" y="379"/>
                  </a:cubicBezTo>
                  <a:cubicBezTo>
                    <a:pt x="207" y="379"/>
                    <a:pt x="147" y="327"/>
                    <a:pt x="131" y="275"/>
                  </a:cubicBezTo>
                  <a:cubicBezTo>
                    <a:pt x="117" y="227"/>
                    <a:pt x="139" y="174"/>
                    <a:pt x="176" y="141"/>
                  </a:cubicBezTo>
                  <a:cubicBezTo>
                    <a:pt x="255" y="77"/>
                    <a:pt x="329" y="100"/>
                    <a:pt x="337" y="85"/>
                  </a:cubicBezTo>
                  <a:cubicBezTo>
                    <a:pt x="340" y="83"/>
                    <a:pt x="339" y="79"/>
                    <a:pt x="334" y="74"/>
                  </a:cubicBezTo>
                  <a:close/>
                  <a:moveTo>
                    <a:pt x="295" y="0"/>
                  </a:moveTo>
                  <a:cubicBezTo>
                    <a:pt x="263" y="0"/>
                    <a:pt x="244" y="11"/>
                    <a:pt x="247" y="17"/>
                  </a:cubicBezTo>
                  <a:cubicBezTo>
                    <a:pt x="245" y="27"/>
                    <a:pt x="275" y="33"/>
                    <a:pt x="313" y="58"/>
                  </a:cubicBezTo>
                  <a:lnTo>
                    <a:pt x="313" y="58"/>
                  </a:lnTo>
                  <a:cubicBezTo>
                    <a:pt x="296" y="49"/>
                    <a:pt x="271" y="41"/>
                    <a:pt x="241" y="41"/>
                  </a:cubicBezTo>
                  <a:cubicBezTo>
                    <a:pt x="209" y="41"/>
                    <a:pt x="171" y="50"/>
                    <a:pt x="128" y="74"/>
                  </a:cubicBezTo>
                  <a:cubicBezTo>
                    <a:pt x="68" y="103"/>
                    <a:pt x="0" y="197"/>
                    <a:pt x="23" y="301"/>
                  </a:cubicBezTo>
                  <a:cubicBezTo>
                    <a:pt x="50" y="402"/>
                    <a:pt x="139" y="496"/>
                    <a:pt x="266" y="500"/>
                  </a:cubicBezTo>
                  <a:cubicBezTo>
                    <a:pt x="393" y="500"/>
                    <a:pt x="483" y="402"/>
                    <a:pt x="509" y="312"/>
                  </a:cubicBezTo>
                  <a:cubicBezTo>
                    <a:pt x="543" y="212"/>
                    <a:pt x="498" y="115"/>
                    <a:pt x="445" y="70"/>
                  </a:cubicBezTo>
                  <a:cubicBezTo>
                    <a:pt x="389" y="15"/>
                    <a:pt x="333" y="0"/>
                    <a:pt x="29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6" name="Google Shape;2186;p45"/>
            <p:cNvSpPr/>
            <p:nvPr/>
          </p:nvSpPr>
          <p:spPr>
            <a:xfrm>
              <a:off x="7742291" y="2511224"/>
              <a:ext cx="11231" cy="11231"/>
            </a:xfrm>
            <a:custGeom>
              <a:avLst/>
              <a:gdLst/>
              <a:ahLst/>
              <a:cxnLst/>
              <a:rect l="l" t="t" r="r" b="b"/>
              <a:pathLst>
                <a:path w="274" h="274" extrusionOk="0">
                  <a:moveTo>
                    <a:pt x="227" y="1"/>
                  </a:moveTo>
                  <a:cubicBezTo>
                    <a:pt x="190" y="1"/>
                    <a:pt x="129" y="27"/>
                    <a:pt x="79" y="85"/>
                  </a:cubicBezTo>
                  <a:cubicBezTo>
                    <a:pt x="4" y="167"/>
                    <a:pt x="0" y="264"/>
                    <a:pt x="34" y="272"/>
                  </a:cubicBezTo>
                  <a:cubicBezTo>
                    <a:pt x="37" y="273"/>
                    <a:pt x="39" y="274"/>
                    <a:pt x="42" y="274"/>
                  </a:cubicBezTo>
                  <a:cubicBezTo>
                    <a:pt x="72" y="274"/>
                    <a:pt x="117" y="222"/>
                    <a:pt x="169" y="164"/>
                  </a:cubicBezTo>
                  <a:cubicBezTo>
                    <a:pt x="224" y="100"/>
                    <a:pt x="273" y="44"/>
                    <a:pt x="258" y="14"/>
                  </a:cubicBezTo>
                  <a:cubicBezTo>
                    <a:pt x="254" y="5"/>
                    <a:pt x="243" y="1"/>
                    <a:pt x="22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7" name="Google Shape;2187;p45"/>
            <p:cNvSpPr/>
            <p:nvPr/>
          </p:nvSpPr>
          <p:spPr>
            <a:xfrm>
              <a:off x="7748275" y="2528889"/>
              <a:ext cx="11190" cy="11190"/>
            </a:xfrm>
            <a:custGeom>
              <a:avLst/>
              <a:gdLst/>
              <a:ahLst/>
              <a:cxnLst/>
              <a:rect l="l" t="t" r="r" b="b"/>
              <a:pathLst>
                <a:path w="273" h="273" extrusionOk="0">
                  <a:moveTo>
                    <a:pt x="231" y="0"/>
                  </a:moveTo>
                  <a:cubicBezTo>
                    <a:pt x="200" y="0"/>
                    <a:pt x="156" y="52"/>
                    <a:pt x="105" y="110"/>
                  </a:cubicBezTo>
                  <a:cubicBezTo>
                    <a:pt x="49" y="173"/>
                    <a:pt x="0" y="229"/>
                    <a:pt x="15" y="259"/>
                  </a:cubicBezTo>
                  <a:cubicBezTo>
                    <a:pt x="20" y="268"/>
                    <a:pt x="31" y="273"/>
                    <a:pt x="46" y="273"/>
                  </a:cubicBezTo>
                  <a:cubicBezTo>
                    <a:pt x="83" y="273"/>
                    <a:pt x="144" y="246"/>
                    <a:pt x="195" y="188"/>
                  </a:cubicBezTo>
                  <a:cubicBezTo>
                    <a:pt x="265" y="106"/>
                    <a:pt x="273" y="12"/>
                    <a:pt x="239" y="2"/>
                  </a:cubicBezTo>
                  <a:cubicBezTo>
                    <a:pt x="237" y="1"/>
                    <a:pt x="234" y="0"/>
                    <a:pt x="23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8" name="Google Shape;2188;p45"/>
            <p:cNvSpPr/>
            <p:nvPr/>
          </p:nvSpPr>
          <p:spPr>
            <a:xfrm>
              <a:off x="7757579" y="2542086"/>
              <a:ext cx="5574" cy="14592"/>
            </a:xfrm>
            <a:custGeom>
              <a:avLst/>
              <a:gdLst/>
              <a:ahLst/>
              <a:cxnLst/>
              <a:rect l="l" t="t" r="r" b="b"/>
              <a:pathLst>
                <a:path w="136" h="356" extrusionOk="0">
                  <a:moveTo>
                    <a:pt x="55" y="0"/>
                  </a:moveTo>
                  <a:cubicBezTo>
                    <a:pt x="54" y="0"/>
                    <a:pt x="54" y="1"/>
                    <a:pt x="53" y="1"/>
                  </a:cubicBezTo>
                  <a:cubicBezTo>
                    <a:pt x="20" y="4"/>
                    <a:pt x="1" y="87"/>
                    <a:pt x="8" y="183"/>
                  </a:cubicBezTo>
                  <a:cubicBezTo>
                    <a:pt x="16" y="279"/>
                    <a:pt x="48" y="356"/>
                    <a:pt x="81" y="356"/>
                  </a:cubicBezTo>
                  <a:cubicBezTo>
                    <a:pt x="82" y="356"/>
                    <a:pt x="83" y="356"/>
                    <a:pt x="83" y="356"/>
                  </a:cubicBezTo>
                  <a:cubicBezTo>
                    <a:pt x="116" y="352"/>
                    <a:pt x="135" y="270"/>
                    <a:pt x="128" y="173"/>
                  </a:cubicBezTo>
                  <a:cubicBezTo>
                    <a:pt x="120" y="77"/>
                    <a:pt x="88" y="0"/>
                    <a:pt x="5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9" name="Google Shape;2189;p45"/>
            <p:cNvSpPr/>
            <p:nvPr/>
          </p:nvSpPr>
          <p:spPr>
            <a:xfrm>
              <a:off x="7796926" y="2554546"/>
              <a:ext cx="10780" cy="6886"/>
            </a:xfrm>
            <a:custGeom>
              <a:avLst/>
              <a:gdLst/>
              <a:ahLst/>
              <a:cxnLst/>
              <a:rect l="l" t="t" r="r" b="b"/>
              <a:pathLst>
                <a:path w="263" h="168" extrusionOk="0">
                  <a:moveTo>
                    <a:pt x="61" y="1"/>
                  </a:moveTo>
                  <a:cubicBezTo>
                    <a:pt x="41" y="1"/>
                    <a:pt x="26" y="6"/>
                    <a:pt x="20" y="18"/>
                  </a:cubicBezTo>
                  <a:cubicBezTo>
                    <a:pt x="1" y="48"/>
                    <a:pt x="39" y="100"/>
                    <a:pt x="101" y="138"/>
                  </a:cubicBezTo>
                  <a:cubicBezTo>
                    <a:pt x="138" y="157"/>
                    <a:pt x="174" y="167"/>
                    <a:pt x="202" y="167"/>
                  </a:cubicBezTo>
                  <a:cubicBezTo>
                    <a:pt x="222" y="167"/>
                    <a:pt x="237" y="161"/>
                    <a:pt x="244" y="148"/>
                  </a:cubicBezTo>
                  <a:cubicBezTo>
                    <a:pt x="263" y="119"/>
                    <a:pt x="225" y="67"/>
                    <a:pt x="161" y="33"/>
                  </a:cubicBezTo>
                  <a:cubicBezTo>
                    <a:pt x="125" y="11"/>
                    <a:pt x="88" y="1"/>
                    <a:pt x="6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0" name="Google Shape;2190;p45"/>
            <p:cNvSpPr/>
            <p:nvPr/>
          </p:nvSpPr>
          <p:spPr>
            <a:xfrm>
              <a:off x="7811353" y="2541963"/>
              <a:ext cx="12419" cy="11231"/>
            </a:xfrm>
            <a:custGeom>
              <a:avLst/>
              <a:gdLst/>
              <a:ahLst/>
              <a:cxnLst/>
              <a:rect l="l" t="t" r="r" b="b"/>
              <a:pathLst>
                <a:path w="303" h="274" extrusionOk="0">
                  <a:moveTo>
                    <a:pt x="261" y="1"/>
                  </a:moveTo>
                  <a:cubicBezTo>
                    <a:pt x="227" y="1"/>
                    <a:pt x="166" y="36"/>
                    <a:pt x="108" y="93"/>
                  </a:cubicBezTo>
                  <a:cubicBezTo>
                    <a:pt x="41" y="164"/>
                    <a:pt x="0" y="243"/>
                    <a:pt x="26" y="265"/>
                  </a:cubicBezTo>
                  <a:cubicBezTo>
                    <a:pt x="31" y="271"/>
                    <a:pt x="38" y="273"/>
                    <a:pt x="46" y="273"/>
                  </a:cubicBezTo>
                  <a:cubicBezTo>
                    <a:pt x="79" y="273"/>
                    <a:pt x="138" y="236"/>
                    <a:pt x="194" y="179"/>
                  </a:cubicBezTo>
                  <a:cubicBezTo>
                    <a:pt x="265" y="108"/>
                    <a:pt x="302" y="30"/>
                    <a:pt x="280" y="7"/>
                  </a:cubicBezTo>
                  <a:cubicBezTo>
                    <a:pt x="276" y="3"/>
                    <a:pt x="269" y="1"/>
                    <a:pt x="26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1" name="Google Shape;2191;p45"/>
            <p:cNvSpPr/>
            <p:nvPr/>
          </p:nvSpPr>
          <p:spPr>
            <a:xfrm>
              <a:off x="7830002" y="2529914"/>
              <a:ext cx="15657" cy="13444"/>
            </a:xfrm>
            <a:custGeom>
              <a:avLst/>
              <a:gdLst/>
              <a:ahLst/>
              <a:cxnLst/>
              <a:rect l="l" t="t" r="r" b="b"/>
              <a:pathLst>
                <a:path w="382" h="328" extrusionOk="0">
                  <a:moveTo>
                    <a:pt x="162" y="62"/>
                  </a:moveTo>
                  <a:cubicBezTo>
                    <a:pt x="181" y="75"/>
                    <a:pt x="215" y="89"/>
                    <a:pt x="259" y="102"/>
                  </a:cubicBezTo>
                  <a:lnTo>
                    <a:pt x="259" y="102"/>
                  </a:lnTo>
                  <a:cubicBezTo>
                    <a:pt x="272" y="137"/>
                    <a:pt x="250" y="208"/>
                    <a:pt x="206" y="208"/>
                  </a:cubicBezTo>
                  <a:cubicBezTo>
                    <a:pt x="204" y="208"/>
                    <a:pt x="202" y="208"/>
                    <a:pt x="200" y="208"/>
                  </a:cubicBezTo>
                  <a:cubicBezTo>
                    <a:pt x="175" y="208"/>
                    <a:pt x="142" y="188"/>
                    <a:pt x="132" y="170"/>
                  </a:cubicBezTo>
                  <a:cubicBezTo>
                    <a:pt x="120" y="152"/>
                    <a:pt x="123" y="122"/>
                    <a:pt x="135" y="96"/>
                  </a:cubicBezTo>
                  <a:cubicBezTo>
                    <a:pt x="143" y="81"/>
                    <a:pt x="152" y="70"/>
                    <a:pt x="162" y="62"/>
                  </a:cubicBezTo>
                  <a:close/>
                  <a:moveTo>
                    <a:pt x="166" y="0"/>
                  </a:moveTo>
                  <a:cubicBezTo>
                    <a:pt x="140" y="0"/>
                    <a:pt x="105" y="11"/>
                    <a:pt x="68" y="44"/>
                  </a:cubicBezTo>
                  <a:cubicBezTo>
                    <a:pt x="34" y="73"/>
                    <a:pt x="1" y="141"/>
                    <a:pt x="30" y="215"/>
                  </a:cubicBezTo>
                  <a:cubicBezTo>
                    <a:pt x="59" y="278"/>
                    <a:pt x="122" y="328"/>
                    <a:pt x="200" y="328"/>
                  </a:cubicBezTo>
                  <a:cubicBezTo>
                    <a:pt x="206" y="328"/>
                    <a:pt x="212" y="328"/>
                    <a:pt x="218" y="327"/>
                  </a:cubicBezTo>
                  <a:cubicBezTo>
                    <a:pt x="299" y="320"/>
                    <a:pt x="359" y="249"/>
                    <a:pt x="366" y="189"/>
                  </a:cubicBezTo>
                  <a:cubicBezTo>
                    <a:pt x="382" y="125"/>
                    <a:pt x="359" y="63"/>
                    <a:pt x="322" y="29"/>
                  </a:cubicBezTo>
                  <a:lnTo>
                    <a:pt x="303" y="18"/>
                  </a:lnTo>
                  <a:lnTo>
                    <a:pt x="292" y="18"/>
                  </a:lnTo>
                  <a:cubicBezTo>
                    <a:pt x="279" y="17"/>
                    <a:pt x="266" y="17"/>
                    <a:pt x="255" y="17"/>
                  </a:cubicBezTo>
                  <a:cubicBezTo>
                    <a:pt x="237" y="17"/>
                    <a:pt x="221" y="18"/>
                    <a:pt x="207" y="19"/>
                  </a:cubicBezTo>
                  <a:lnTo>
                    <a:pt x="207" y="19"/>
                  </a:lnTo>
                  <a:cubicBezTo>
                    <a:pt x="209" y="11"/>
                    <a:pt x="192" y="0"/>
                    <a:pt x="16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2" name="Google Shape;2192;p45"/>
            <p:cNvSpPr/>
            <p:nvPr/>
          </p:nvSpPr>
          <p:spPr>
            <a:xfrm>
              <a:off x="7847626" y="2515896"/>
              <a:ext cx="6312" cy="13239"/>
            </a:xfrm>
            <a:custGeom>
              <a:avLst/>
              <a:gdLst/>
              <a:ahLst/>
              <a:cxnLst/>
              <a:rect l="l" t="t" r="r" b="b"/>
              <a:pathLst>
                <a:path w="154" h="323" extrusionOk="0">
                  <a:moveTo>
                    <a:pt x="103" y="1"/>
                  </a:moveTo>
                  <a:cubicBezTo>
                    <a:pt x="70" y="1"/>
                    <a:pt x="33" y="65"/>
                    <a:pt x="19" y="147"/>
                  </a:cubicBezTo>
                  <a:cubicBezTo>
                    <a:pt x="0" y="236"/>
                    <a:pt x="12" y="315"/>
                    <a:pt x="45" y="322"/>
                  </a:cubicBezTo>
                  <a:cubicBezTo>
                    <a:pt x="46" y="322"/>
                    <a:pt x="46" y="322"/>
                    <a:pt x="47" y="322"/>
                  </a:cubicBezTo>
                  <a:cubicBezTo>
                    <a:pt x="77" y="322"/>
                    <a:pt x="116" y="260"/>
                    <a:pt x="135" y="173"/>
                  </a:cubicBezTo>
                  <a:cubicBezTo>
                    <a:pt x="153" y="83"/>
                    <a:pt x="142" y="5"/>
                    <a:pt x="109" y="1"/>
                  </a:cubicBezTo>
                  <a:cubicBezTo>
                    <a:pt x="107" y="1"/>
                    <a:pt x="105" y="1"/>
                    <a:pt x="10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3" name="Google Shape;2193;p45"/>
            <p:cNvSpPr/>
            <p:nvPr/>
          </p:nvSpPr>
          <p:spPr>
            <a:xfrm>
              <a:off x="7857709" y="2508355"/>
              <a:ext cx="13034" cy="6968"/>
            </a:xfrm>
            <a:custGeom>
              <a:avLst/>
              <a:gdLst/>
              <a:ahLst/>
              <a:cxnLst/>
              <a:rect l="l" t="t" r="r" b="b"/>
              <a:pathLst>
                <a:path w="318" h="170" extrusionOk="0">
                  <a:moveTo>
                    <a:pt x="66" y="1"/>
                  </a:moveTo>
                  <a:cubicBezTo>
                    <a:pt x="41" y="1"/>
                    <a:pt x="22" y="7"/>
                    <a:pt x="16" y="20"/>
                  </a:cubicBezTo>
                  <a:cubicBezTo>
                    <a:pt x="1" y="51"/>
                    <a:pt x="57" y="103"/>
                    <a:pt x="135" y="141"/>
                  </a:cubicBezTo>
                  <a:cubicBezTo>
                    <a:pt x="181" y="159"/>
                    <a:pt x="224" y="169"/>
                    <a:pt x="255" y="169"/>
                  </a:cubicBezTo>
                  <a:cubicBezTo>
                    <a:pt x="281" y="169"/>
                    <a:pt x="298" y="162"/>
                    <a:pt x="304" y="148"/>
                  </a:cubicBezTo>
                  <a:cubicBezTo>
                    <a:pt x="318" y="118"/>
                    <a:pt x="266" y="65"/>
                    <a:pt x="183" y="32"/>
                  </a:cubicBezTo>
                  <a:cubicBezTo>
                    <a:pt x="140" y="11"/>
                    <a:pt x="97" y="1"/>
                    <a:pt x="6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4" name="Google Shape;2194;p45"/>
            <p:cNvSpPr/>
            <p:nvPr/>
          </p:nvSpPr>
          <p:spPr>
            <a:xfrm>
              <a:off x="7870046" y="2492534"/>
              <a:ext cx="13280" cy="12583"/>
            </a:xfrm>
            <a:custGeom>
              <a:avLst/>
              <a:gdLst/>
              <a:ahLst/>
              <a:cxnLst/>
              <a:rect l="l" t="t" r="r" b="b"/>
              <a:pathLst>
                <a:path w="324" h="307" extrusionOk="0">
                  <a:moveTo>
                    <a:pt x="174" y="1"/>
                  </a:moveTo>
                  <a:cubicBezTo>
                    <a:pt x="165" y="1"/>
                    <a:pt x="156" y="1"/>
                    <a:pt x="148" y="3"/>
                  </a:cubicBezTo>
                  <a:cubicBezTo>
                    <a:pt x="65" y="18"/>
                    <a:pt x="55" y="82"/>
                    <a:pt x="70" y="85"/>
                  </a:cubicBezTo>
                  <a:cubicBezTo>
                    <a:pt x="72" y="87"/>
                    <a:pt x="75" y="88"/>
                    <a:pt x="79" y="88"/>
                  </a:cubicBezTo>
                  <a:cubicBezTo>
                    <a:pt x="88" y="88"/>
                    <a:pt x="101" y="85"/>
                    <a:pt x="117" y="85"/>
                  </a:cubicBezTo>
                  <a:cubicBezTo>
                    <a:pt x="126" y="85"/>
                    <a:pt x="137" y="86"/>
                    <a:pt x="148" y="89"/>
                  </a:cubicBezTo>
                  <a:cubicBezTo>
                    <a:pt x="193" y="101"/>
                    <a:pt x="211" y="127"/>
                    <a:pt x="189" y="168"/>
                  </a:cubicBezTo>
                  <a:cubicBezTo>
                    <a:pt x="176" y="186"/>
                    <a:pt x="163" y="194"/>
                    <a:pt x="148" y="194"/>
                  </a:cubicBezTo>
                  <a:cubicBezTo>
                    <a:pt x="133" y="194"/>
                    <a:pt x="116" y="185"/>
                    <a:pt x="99" y="168"/>
                  </a:cubicBezTo>
                  <a:cubicBezTo>
                    <a:pt x="73" y="137"/>
                    <a:pt x="73" y="108"/>
                    <a:pt x="62" y="96"/>
                  </a:cubicBezTo>
                  <a:cubicBezTo>
                    <a:pt x="61" y="95"/>
                    <a:pt x="59" y="95"/>
                    <a:pt x="57" y="95"/>
                  </a:cubicBezTo>
                  <a:cubicBezTo>
                    <a:pt x="41" y="95"/>
                    <a:pt x="1" y="135"/>
                    <a:pt x="25" y="205"/>
                  </a:cubicBezTo>
                  <a:cubicBezTo>
                    <a:pt x="36" y="242"/>
                    <a:pt x="62" y="287"/>
                    <a:pt x="125" y="302"/>
                  </a:cubicBezTo>
                  <a:cubicBezTo>
                    <a:pt x="136" y="306"/>
                    <a:pt x="147" y="307"/>
                    <a:pt x="158" y="307"/>
                  </a:cubicBezTo>
                  <a:cubicBezTo>
                    <a:pt x="210" y="307"/>
                    <a:pt x="265" y="274"/>
                    <a:pt x="289" y="231"/>
                  </a:cubicBezTo>
                  <a:cubicBezTo>
                    <a:pt x="324" y="179"/>
                    <a:pt x="324" y="96"/>
                    <a:pt x="279" y="48"/>
                  </a:cubicBezTo>
                  <a:cubicBezTo>
                    <a:pt x="246" y="13"/>
                    <a:pt x="207" y="1"/>
                    <a:pt x="17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5" name="Google Shape;2195;p45"/>
            <p:cNvSpPr/>
            <p:nvPr/>
          </p:nvSpPr>
          <p:spPr>
            <a:xfrm>
              <a:off x="7882506" y="2473639"/>
              <a:ext cx="6189" cy="8116"/>
            </a:xfrm>
            <a:custGeom>
              <a:avLst/>
              <a:gdLst/>
              <a:ahLst/>
              <a:cxnLst/>
              <a:rect l="l" t="t" r="r" b="b"/>
              <a:pathLst>
                <a:path w="151" h="198" extrusionOk="0">
                  <a:moveTo>
                    <a:pt x="52" y="0"/>
                  </a:moveTo>
                  <a:cubicBezTo>
                    <a:pt x="48" y="0"/>
                    <a:pt x="45" y="1"/>
                    <a:pt x="42" y="1"/>
                  </a:cubicBezTo>
                  <a:cubicBezTo>
                    <a:pt x="12" y="12"/>
                    <a:pt x="1" y="64"/>
                    <a:pt x="20" y="117"/>
                  </a:cubicBezTo>
                  <a:cubicBezTo>
                    <a:pt x="36" y="165"/>
                    <a:pt x="69" y="197"/>
                    <a:pt x="97" y="197"/>
                  </a:cubicBezTo>
                  <a:cubicBezTo>
                    <a:pt x="101" y="197"/>
                    <a:pt x="105" y="197"/>
                    <a:pt x="109" y="195"/>
                  </a:cubicBezTo>
                  <a:cubicBezTo>
                    <a:pt x="139" y="184"/>
                    <a:pt x="150" y="131"/>
                    <a:pt x="132" y="79"/>
                  </a:cubicBezTo>
                  <a:cubicBezTo>
                    <a:pt x="115" y="33"/>
                    <a:pt x="82" y="0"/>
                    <a:pt x="5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6" name="Google Shape;2196;p45"/>
            <p:cNvSpPr/>
            <p:nvPr/>
          </p:nvSpPr>
          <p:spPr>
            <a:xfrm>
              <a:off x="7890621" y="2462286"/>
              <a:ext cx="10616" cy="6845"/>
            </a:xfrm>
            <a:custGeom>
              <a:avLst/>
              <a:gdLst/>
              <a:ahLst/>
              <a:cxnLst/>
              <a:rect l="l" t="t" r="r" b="b"/>
              <a:pathLst>
                <a:path w="259" h="167" extrusionOk="0">
                  <a:moveTo>
                    <a:pt x="63" y="1"/>
                  </a:moveTo>
                  <a:cubicBezTo>
                    <a:pt x="41" y="1"/>
                    <a:pt x="24" y="7"/>
                    <a:pt x="16" y="20"/>
                  </a:cubicBezTo>
                  <a:cubicBezTo>
                    <a:pt x="1" y="46"/>
                    <a:pt x="38" y="99"/>
                    <a:pt x="98" y="136"/>
                  </a:cubicBezTo>
                  <a:cubicBezTo>
                    <a:pt x="134" y="155"/>
                    <a:pt x="171" y="166"/>
                    <a:pt x="199" y="166"/>
                  </a:cubicBezTo>
                  <a:cubicBezTo>
                    <a:pt x="219" y="166"/>
                    <a:pt x="236" y="160"/>
                    <a:pt x="244" y="148"/>
                  </a:cubicBezTo>
                  <a:cubicBezTo>
                    <a:pt x="258" y="117"/>
                    <a:pt x="221" y="65"/>
                    <a:pt x="158" y="32"/>
                  </a:cubicBezTo>
                  <a:cubicBezTo>
                    <a:pt x="124" y="11"/>
                    <a:pt x="90" y="1"/>
                    <a:pt x="6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7" name="Google Shape;2197;p45"/>
            <p:cNvSpPr/>
            <p:nvPr/>
          </p:nvSpPr>
          <p:spPr>
            <a:xfrm>
              <a:off x="7897343" y="2447736"/>
              <a:ext cx="12911" cy="6886"/>
            </a:xfrm>
            <a:custGeom>
              <a:avLst/>
              <a:gdLst/>
              <a:ahLst/>
              <a:cxnLst/>
              <a:rect l="l" t="t" r="r" b="b"/>
              <a:pathLst>
                <a:path w="315" h="168" extrusionOk="0">
                  <a:moveTo>
                    <a:pt x="252" y="0"/>
                  </a:moveTo>
                  <a:cubicBezTo>
                    <a:pt x="220" y="0"/>
                    <a:pt x="178" y="10"/>
                    <a:pt x="135" y="28"/>
                  </a:cubicBezTo>
                  <a:cubicBezTo>
                    <a:pt x="54" y="65"/>
                    <a:pt x="1" y="118"/>
                    <a:pt x="12" y="148"/>
                  </a:cubicBezTo>
                  <a:cubicBezTo>
                    <a:pt x="19" y="161"/>
                    <a:pt x="38" y="168"/>
                    <a:pt x="65" y="168"/>
                  </a:cubicBezTo>
                  <a:cubicBezTo>
                    <a:pt x="97" y="168"/>
                    <a:pt x="139" y="158"/>
                    <a:pt x="184" y="140"/>
                  </a:cubicBezTo>
                  <a:cubicBezTo>
                    <a:pt x="263" y="103"/>
                    <a:pt x="315" y="51"/>
                    <a:pt x="304" y="20"/>
                  </a:cubicBezTo>
                  <a:cubicBezTo>
                    <a:pt x="297" y="7"/>
                    <a:pt x="278" y="0"/>
                    <a:pt x="25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8" name="Google Shape;2198;p45"/>
            <p:cNvSpPr/>
            <p:nvPr/>
          </p:nvSpPr>
          <p:spPr>
            <a:xfrm>
              <a:off x="7908532" y="2423513"/>
              <a:ext cx="13977" cy="12911"/>
            </a:xfrm>
            <a:custGeom>
              <a:avLst/>
              <a:gdLst/>
              <a:ahLst/>
              <a:cxnLst/>
              <a:rect l="l" t="t" r="r" b="b"/>
              <a:pathLst>
                <a:path w="341" h="315" extrusionOk="0">
                  <a:moveTo>
                    <a:pt x="189" y="0"/>
                  </a:moveTo>
                  <a:cubicBezTo>
                    <a:pt x="149" y="0"/>
                    <a:pt x="127" y="22"/>
                    <a:pt x="135" y="32"/>
                  </a:cubicBezTo>
                  <a:cubicBezTo>
                    <a:pt x="139" y="47"/>
                    <a:pt x="176" y="51"/>
                    <a:pt x="207" y="85"/>
                  </a:cubicBezTo>
                  <a:cubicBezTo>
                    <a:pt x="236" y="126"/>
                    <a:pt x="236" y="167"/>
                    <a:pt x="184" y="189"/>
                  </a:cubicBezTo>
                  <a:cubicBezTo>
                    <a:pt x="174" y="193"/>
                    <a:pt x="165" y="194"/>
                    <a:pt x="156" y="194"/>
                  </a:cubicBezTo>
                  <a:cubicBezTo>
                    <a:pt x="122" y="194"/>
                    <a:pt x="104" y="165"/>
                    <a:pt x="98" y="126"/>
                  </a:cubicBezTo>
                  <a:cubicBezTo>
                    <a:pt x="94" y="81"/>
                    <a:pt x="120" y="55"/>
                    <a:pt x="112" y="40"/>
                  </a:cubicBezTo>
                  <a:cubicBezTo>
                    <a:pt x="112" y="36"/>
                    <a:pt x="107" y="33"/>
                    <a:pt x="99" y="33"/>
                  </a:cubicBezTo>
                  <a:cubicBezTo>
                    <a:pt x="78" y="33"/>
                    <a:pt x="37" y="52"/>
                    <a:pt x="16" y="111"/>
                  </a:cubicBezTo>
                  <a:cubicBezTo>
                    <a:pt x="5" y="149"/>
                    <a:pt x="0" y="204"/>
                    <a:pt x="42" y="256"/>
                  </a:cubicBezTo>
                  <a:cubicBezTo>
                    <a:pt x="70" y="295"/>
                    <a:pt x="117" y="314"/>
                    <a:pt x="164" y="314"/>
                  </a:cubicBezTo>
                  <a:cubicBezTo>
                    <a:pt x="186" y="314"/>
                    <a:pt x="209" y="310"/>
                    <a:pt x="229" y="301"/>
                  </a:cubicBezTo>
                  <a:cubicBezTo>
                    <a:pt x="288" y="279"/>
                    <a:pt x="341" y="211"/>
                    <a:pt x="337" y="144"/>
                  </a:cubicBezTo>
                  <a:cubicBezTo>
                    <a:pt x="329" y="77"/>
                    <a:pt x="288" y="37"/>
                    <a:pt x="255" y="18"/>
                  </a:cubicBezTo>
                  <a:cubicBezTo>
                    <a:pt x="230" y="5"/>
                    <a:pt x="208" y="0"/>
                    <a:pt x="18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9" name="Google Shape;2199;p45"/>
            <p:cNvSpPr/>
            <p:nvPr/>
          </p:nvSpPr>
          <p:spPr>
            <a:xfrm>
              <a:off x="7914803" y="2402733"/>
              <a:ext cx="12460" cy="5533"/>
            </a:xfrm>
            <a:custGeom>
              <a:avLst/>
              <a:gdLst/>
              <a:ahLst/>
              <a:cxnLst/>
              <a:rect l="l" t="t" r="r" b="b"/>
              <a:pathLst>
                <a:path w="304" h="135" extrusionOk="0">
                  <a:moveTo>
                    <a:pt x="212" y="0"/>
                  </a:moveTo>
                  <a:cubicBezTo>
                    <a:pt x="190" y="0"/>
                    <a:pt x="165" y="3"/>
                    <a:pt x="139" y="9"/>
                  </a:cubicBezTo>
                  <a:cubicBezTo>
                    <a:pt x="61" y="28"/>
                    <a:pt x="1" y="69"/>
                    <a:pt x="9" y="99"/>
                  </a:cubicBezTo>
                  <a:cubicBezTo>
                    <a:pt x="14" y="121"/>
                    <a:pt x="47" y="134"/>
                    <a:pt x="93" y="134"/>
                  </a:cubicBezTo>
                  <a:cubicBezTo>
                    <a:pt x="115" y="134"/>
                    <a:pt x="140" y="131"/>
                    <a:pt x="166" y="125"/>
                  </a:cubicBezTo>
                  <a:cubicBezTo>
                    <a:pt x="247" y="106"/>
                    <a:pt x="304" y="65"/>
                    <a:pt x="296" y="35"/>
                  </a:cubicBezTo>
                  <a:cubicBezTo>
                    <a:pt x="291" y="13"/>
                    <a:pt x="257" y="0"/>
                    <a:pt x="21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0" name="Google Shape;2200;p45"/>
            <p:cNvSpPr/>
            <p:nvPr/>
          </p:nvSpPr>
          <p:spPr>
            <a:xfrm>
              <a:off x="7913737" y="2393143"/>
              <a:ext cx="5246" cy="4017"/>
            </a:xfrm>
            <a:custGeom>
              <a:avLst/>
              <a:gdLst/>
              <a:ahLst/>
              <a:cxnLst/>
              <a:rect l="l" t="t" r="r" b="b"/>
              <a:pathLst>
                <a:path w="128" h="98" extrusionOk="0">
                  <a:moveTo>
                    <a:pt x="128" y="0"/>
                  </a:moveTo>
                  <a:lnTo>
                    <a:pt x="64" y="49"/>
                  </a:lnTo>
                  <a:cubicBezTo>
                    <a:pt x="86" y="33"/>
                    <a:pt x="107" y="17"/>
                    <a:pt x="128" y="0"/>
                  </a:cubicBezTo>
                  <a:close/>
                  <a:moveTo>
                    <a:pt x="64" y="49"/>
                  </a:moveTo>
                  <a:cubicBezTo>
                    <a:pt x="43" y="65"/>
                    <a:pt x="21" y="81"/>
                    <a:pt x="1" y="97"/>
                  </a:cubicBezTo>
                  <a:lnTo>
                    <a:pt x="64" y="49"/>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1" name="Google Shape;2201;p45"/>
            <p:cNvSpPr/>
            <p:nvPr/>
          </p:nvSpPr>
          <p:spPr>
            <a:xfrm>
              <a:off x="7482641" y="2523028"/>
              <a:ext cx="6353" cy="9099"/>
            </a:xfrm>
            <a:custGeom>
              <a:avLst/>
              <a:gdLst/>
              <a:ahLst/>
              <a:cxnLst/>
              <a:rect l="l" t="t" r="r" b="b"/>
              <a:pathLst>
                <a:path w="155" h="222" extrusionOk="0">
                  <a:moveTo>
                    <a:pt x="102" y="0"/>
                  </a:moveTo>
                  <a:cubicBezTo>
                    <a:pt x="70" y="0"/>
                    <a:pt x="36" y="39"/>
                    <a:pt x="20" y="92"/>
                  </a:cubicBezTo>
                  <a:cubicBezTo>
                    <a:pt x="1" y="152"/>
                    <a:pt x="12" y="208"/>
                    <a:pt x="42" y="219"/>
                  </a:cubicBezTo>
                  <a:cubicBezTo>
                    <a:pt x="46" y="220"/>
                    <a:pt x="50" y="221"/>
                    <a:pt x="54" y="221"/>
                  </a:cubicBezTo>
                  <a:cubicBezTo>
                    <a:pt x="84" y="221"/>
                    <a:pt x="119" y="183"/>
                    <a:pt x="135" y="129"/>
                  </a:cubicBezTo>
                  <a:cubicBezTo>
                    <a:pt x="154" y="69"/>
                    <a:pt x="142" y="14"/>
                    <a:pt x="113" y="2"/>
                  </a:cubicBezTo>
                  <a:cubicBezTo>
                    <a:pt x="109" y="1"/>
                    <a:pt x="106" y="0"/>
                    <a:pt x="10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2" name="Google Shape;2202;p45"/>
            <p:cNvSpPr/>
            <p:nvPr/>
          </p:nvSpPr>
          <p:spPr>
            <a:xfrm>
              <a:off x="7490429" y="2544259"/>
              <a:ext cx="14592" cy="13567"/>
            </a:xfrm>
            <a:custGeom>
              <a:avLst/>
              <a:gdLst/>
              <a:ahLst/>
              <a:cxnLst/>
              <a:rect l="l" t="t" r="r" b="b"/>
              <a:pathLst>
                <a:path w="356" h="331" extrusionOk="0">
                  <a:moveTo>
                    <a:pt x="190" y="0"/>
                  </a:moveTo>
                  <a:cubicBezTo>
                    <a:pt x="146" y="0"/>
                    <a:pt x="123" y="25"/>
                    <a:pt x="128" y="34"/>
                  </a:cubicBezTo>
                  <a:cubicBezTo>
                    <a:pt x="135" y="49"/>
                    <a:pt x="173" y="52"/>
                    <a:pt x="206" y="86"/>
                  </a:cubicBezTo>
                  <a:cubicBezTo>
                    <a:pt x="244" y="123"/>
                    <a:pt x="251" y="175"/>
                    <a:pt x="195" y="201"/>
                  </a:cubicBezTo>
                  <a:cubicBezTo>
                    <a:pt x="181" y="209"/>
                    <a:pt x="168" y="212"/>
                    <a:pt x="157" y="212"/>
                  </a:cubicBezTo>
                  <a:cubicBezTo>
                    <a:pt x="122" y="212"/>
                    <a:pt x="100" y="182"/>
                    <a:pt x="94" y="146"/>
                  </a:cubicBezTo>
                  <a:cubicBezTo>
                    <a:pt x="83" y="97"/>
                    <a:pt x="106" y="67"/>
                    <a:pt x="94" y="52"/>
                  </a:cubicBezTo>
                  <a:cubicBezTo>
                    <a:pt x="93" y="49"/>
                    <a:pt x="90" y="47"/>
                    <a:pt x="84" y="47"/>
                  </a:cubicBezTo>
                  <a:cubicBezTo>
                    <a:pt x="65" y="47"/>
                    <a:pt x="23" y="72"/>
                    <a:pt x="9" y="142"/>
                  </a:cubicBezTo>
                  <a:cubicBezTo>
                    <a:pt x="1" y="179"/>
                    <a:pt x="4" y="239"/>
                    <a:pt x="54" y="287"/>
                  </a:cubicBezTo>
                  <a:cubicBezTo>
                    <a:pt x="82" y="316"/>
                    <a:pt x="124" y="331"/>
                    <a:pt x="167" y="331"/>
                  </a:cubicBezTo>
                  <a:cubicBezTo>
                    <a:pt x="196" y="331"/>
                    <a:pt x="225" y="324"/>
                    <a:pt x="251" y="310"/>
                  </a:cubicBezTo>
                  <a:cubicBezTo>
                    <a:pt x="311" y="280"/>
                    <a:pt x="356" y="206"/>
                    <a:pt x="345" y="139"/>
                  </a:cubicBezTo>
                  <a:cubicBezTo>
                    <a:pt x="333" y="71"/>
                    <a:pt x="289" y="34"/>
                    <a:pt x="251" y="15"/>
                  </a:cubicBezTo>
                  <a:cubicBezTo>
                    <a:pt x="228" y="4"/>
                    <a:pt x="207" y="0"/>
                    <a:pt x="19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3" name="Google Shape;2203;p45"/>
            <p:cNvSpPr/>
            <p:nvPr/>
          </p:nvSpPr>
          <p:spPr>
            <a:xfrm>
              <a:off x="7498134" y="2571023"/>
              <a:ext cx="12132" cy="6517"/>
            </a:xfrm>
            <a:custGeom>
              <a:avLst/>
              <a:gdLst/>
              <a:ahLst/>
              <a:cxnLst/>
              <a:rect l="l" t="t" r="r" b="b"/>
              <a:pathLst>
                <a:path w="296" h="159" extrusionOk="0">
                  <a:moveTo>
                    <a:pt x="68" y="1"/>
                  </a:moveTo>
                  <a:cubicBezTo>
                    <a:pt x="38" y="1"/>
                    <a:pt x="17" y="8"/>
                    <a:pt x="11" y="23"/>
                  </a:cubicBezTo>
                  <a:cubicBezTo>
                    <a:pt x="0" y="53"/>
                    <a:pt x="49" y="105"/>
                    <a:pt x="123" y="135"/>
                  </a:cubicBezTo>
                  <a:cubicBezTo>
                    <a:pt x="161" y="151"/>
                    <a:pt x="200" y="159"/>
                    <a:pt x="230" y="159"/>
                  </a:cubicBezTo>
                  <a:cubicBezTo>
                    <a:pt x="258" y="159"/>
                    <a:pt x="278" y="152"/>
                    <a:pt x="284" y="135"/>
                  </a:cubicBezTo>
                  <a:cubicBezTo>
                    <a:pt x="295" y="105"/>
                    <a:pt x="247" y="57"/>
                    <a:pt x="171" y="23"/>
                  </a:cubicBezTo>
                  <a:cubicBezTo>
                    <a:pt x="134" y="8"/>
                    <a:pt x="97" y="1"/>
                    <a:pt x="6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4" name="Google Shape;2204;p45"/>
            <p:cNvSpPr/>
            <p:nvPr/>
          </p:nvSpPr>
          <p:spPr>
            <a:xfrm>
              <a:off x="7503913" y="2591311"/>
              <a:ext cx="9878" cy="5574"/>
            </a:xfrm>
            <a:custGeom>
              <a:avLst/>
              <a:gdLst/>
              <a:ahLst/>
              <a:cxnLst/>
              <a:rect l="l" t="t" r="r" b="b"/>
              <a:pathLst>
                <a:path w="241" h="136" extrusionOk="0">
                  <a:moveTo>
                    <a:pt x="82" y="1"/>
                  </a:moveTo>
                  <a:cubicBezTo>
                    <a:pt x="47" y="1"/>
                    <a:pt x="19" y="12"/>
                    <a:pt x="12" y="32"/>
                  </a:cubicBezTo>
                  <a:cubicBezTo>
                    <a:pt x="1" y="66"/>
                    <a:pt x="42" y="107"/>
                    <a:pt x="101" y="125"/>
                  </a:cubicBezTo>
                  <a:cubicBezTo>
                    <a:pt x="123" y="132"/>
                    <a:pt x="144" y="136"/>
                    <a:pt x="163" y="136"/>
                  </a:cubicBezTo>
                  <a:cubicBezTo>
                    <a:pt x="196" y="136"/>
                    <a:pt x="222" y="125"/>
                    <a:pt x="229" y="103"/>
                  </a:cubicBezTo>
                  <a:cubicBezTo>
                    <a:pt x="240" y="73"/>
                    <a:pt x="199" y="32"/>
                    <a:pt x="139" y="10"/>
                  </a:cubicBezTo>
                  <a:cubicBezTo>
                    <a:pt x="119" y="4"/>
                    <a:pt x="100" y="1"/>
                    <a:pt x="8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5" name="Google Shape;2205;p45"/>
            <p:cNvSpPr/>
            <p:nvPr/>
          </p:nvSpPr>
          <p:spPr>
            <a:xfrm>
              <a:off x="7512192" y="2608361"/>
              <a:ext cx="8034" cy="10042"/>
            </a:xfrm>
            <a:custGeom>
              <a:avLst/>
              <a:gdLst/>
              <a:ahLst/>
              <a:cxnLst/>
              <a:rect l="l" t="t" r="r" b="b"/>
              <a:pathLst>
                <a:path w="196" h="245" extrusionOk="0">
                  <a:moveTo>
                    <a:pt x="152" y="0"/>
                  </a:moveTo>
                  <a:cubicBezTo>
                    <a:pt x="121" y="0"/>
                    <a:pt x="77" y="37"/>
                    <a:pt x="45" y="90"/>
                  </a:cubicBezTo>
                  <a:cubicBezTo>
                    <a:pt x="8" y="158"/>
                    <a:pt x="1" y="225"/>
                    <a:pt x="30" y="240"/>
                  </a:cubicBezTo>
                  <a:cubicBezTo>
                    <a:pt x="34" y="243"/>
                    <a:pt x="40" y="245"/>
                    <a:pt x="45" y="245"/>
                  </a:cubicBezTo>
                  <a:cubicBezTo>
                    <a:pt x="74" y="245"/>
                    <a:pt x="119" y="207"/>
                    <a:pt x="150" y="154"/>
                  </a:cubicBezTo>
                  <a:cubicBezTo>
                    <a:pt x="187" y="87"/>
                    <a:pt x="195" y="20"/>
                    <a:pt x="168" y="4"/>
                  </a:cubicBezTo>
                  <a:cubicBezTo>
                    <a:pt x="163" y="1"/>
                    <a:pt x="158" y="0"/>
                    <a:pt x="15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6" name="Google Shape;2206;p45"/>
            <p:cNvSpPr/>
            <p:nvPr/>
          </p:nvSpPr>
          <p:spPr>
            <a:xfrm>
              <a:off x="7517398" y="2618977"/>
              <a:ext cx="18731" cy="16026"/>
            </a:xfrm>
            <a:custGeom>
              <a:avLst/>
              <a:gdLst/>
              <a:ahLst/>
              <a:cxnLst/>
              <a:rect l="l" t="t" r="r" b="b"/>
              <a:pathLst>
                <a:path w="457" h="391" extrusionOk="0">
                  <a:moveTo>
                    <a:pt x="229" y="0"/>
                  </a:moveTo>
                  <a:cubicBezTo>
                    <a:pt x="146" y="0"/>
                    <a:pt x="111" y="57"/>
                    <a:pt x="124" y="64"/>
                  </a:cubicBezTo>
                  <a:cubicBezTo>
                    <a:pt x="126" y="66"/>
                    <a:pt x="130" y="66"/>
                    <a:pt x="135" y="66"/>
                  </a:cubicBezTo>
                  <a:cubicBezTo>
                    <a:pt x="143" y="66"/>
                    <a:pt x="153" y="65"/>
                    <a:pt x="166" y="65"/>
                  </a:cubicBezTo>
                  <a:cubicBezTo>
                    <a:pt x="188" y="65"/>
                    <a:pt x="216" y="69"/>
                    <a:pt x="247" y="90"/>
                  </a:cubicBezTo>
                  <a:cubicBezTo>
                    <a:pt x="318" y="123"/>
                    <a:pt x="355" y="228"/>
                    <a:pt x="262" y="261"/>
                  </a:cubicBezTo>
                  <a:cubicBezTo>
                    <a:pt x="244" y="268"/>
                    <a:pt x="225" y="272"/>
                    <a:pt x="207" y="272"/>
                  </a:cubicBezTo>
                  <a:cubicBezTo>
                    <a:pt x="180" y="272"/>
                    <a:pt x="155" y="264"/>
                    <a:pt x="139" y="250"/>
                  </a:cubicBezTo>
                  <a:cubicBezTo>
                    <a:pt x="113" y="228"/>
                    <a:pt x="108" y="183"/>
                    <a:pt x="120" y="164"/>
                  </a:cubicBezTo>
                  <a:cubicBezTo>
                    <a:pt x="123" y="149"/>
                    <a:pt x="141" y="144"/>
                    <a:pt x="157" y="144"/>
                  </a:cubicBezTo>
                  <a:cubicBezTo>
                    <a:pt x="161" y="144"/>
                    <a:pt x="165" y="144"/>
                    <a:pt x="169" y="145"/>
                  </a:cubicBezTo>
                  <a:cubicBezTo>
                    <a:pt x="187" y="149"/>
                    <a:pt x="195" y="160"/>
                    <a:pt x="203" y="160"/>
                  </a:cubicBezTo>
                  <a:cubicBezTo>
                    <a:pt x="210" y="160"/>
                    <a:pt x="220" y="138"/>
                    <a:pt x="198" y="108"/>
                  </a:cubicBezTo>
                  <a:cubicBezTo>
                    <a:pt x="185" y="95"/>
                    <a:pt x="159" y="80"/>
                    <a:pt x="127" y="80"/>
                  </a:cubicBezTo>
                  <a:cubicBezTo>
                    <a:pt x="104" y="80"/>
                    <a:pt x="78" y="88"/>
                    <a:pt x="53" y="112"/>
                  </a:cubicBezTo>
                  <a:cubicBezTo>
                    <a:pt x="4" y="164"/>
                    <a:pt x="1" y="257"/>
                    <a:pt x="60" y="324"/>
                  </a:cubicBezTo>
                  <a:cubicBezTo>
                    <a:pt x="100" y="369"/>
                    <a:pt x="156" y="390"/>
                    <a:pt x="215" y="390"/>
                  </a:cubicBezTo>
                  <a:cubicBezTo>
                    <a:pt x="246" y="390"/>
                    <a:pt x="277" y="384"/>
                    <a:pt x="307" y="373"/>
                  </a:cubicBezTo>
                  <a:cubicBezTo>
                    <a:pt x="396" y="347"/>
                    <a:pt x="456" y="231"/>
                    <a:pt x="427" y="149"/>
                  </a:cubicBezTo>
                  <a:cubicBezTo>
                    <a:pt x="396" y="64"/>
                    <a:pt x="333" y="26"/>
                    <a:pt x="281" y="7"/>
                  </a:cubicBezTo>
                  <a:cubicBezTo>
                    <a:pt x="262" y="2"/>
                    <a:pt x="245" y="0"/>
                    <a:pt x="22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7" name="Google Shape;2207;p45"/>
            <p:cNvSpPr/>
            <p:nvPr/>
          </p:nvSpPr>
          <p:spPr>
            <a:xfrm>
              <a:off x="7528423" y="2645413"/>
              <a:ext cx="8607" cy="7050"/>
            </a:xfrm>
            <a:custGeom>
              <a:avLst/>
              <a:gdLst/>
              <a:ahLst/>
              <a:cxnLst/>
              <a:rect l="l" t="t" r="r" b="b"/>
              <a:pathLst>
                <a:path w="210" h="172" extrusionOk="0">
                  <a:moveTo>
                    <a:pt x="156" y="1"/>
                  </a:moveTo>
                  <a:cubicBezTo>
                    <a:pt x="130" y="1"/>
                    <a:pt x="96" y="15"/>
                    <a:pt x="64" y="42"/>
                  </a:cubicBezTo>
                  <a:cubicBezTo>
                    <a:pt x="19" y="83"/>
                    <a:pt x="1" y="136"/>
                    <a:pt x="23" y="158"/>
                  </a:cubicBezTo>
                  <a:cubicBezTo>
                    <a:pt x="31" y="167"/>
                    <a:pt x="44" y="172"/>
                    <a:pt x="58" y="172"/>
                  </a:cubicBezTo>
                  <a:cubicBezTo>
                    <a:pt x="84" y="172"/>
                    <a:pt x="117" y="158"/>
                    <a:pt x="146" y="131"/>
                  </a:cubicBezTo>
                  <a:cubicBezTo>
                    <a:pt x="191" y="91"/>
                    <a:pt x="210" y="38"/>
                    <a:pt x="187" y="12"/>
                  </a:cubicBezTo>
                  <a:cubicBezTo>
                    <a:pt x="180" y="4"/>
                    <a:pt x="169" y="1"/>
                    <a:pt x="15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8" name="Google Shape;2208;p45"/>
            <p:cNvSpPr/>
            <p:nvPr/>
          </p:nvSpPr>
          <p:spPr>
            <a:xfrm>
              <a:off x="7533628" y="2662053"/>
              <a:ext cx="8935" cy="8116"/>
            </a:xfrm>
            <a:custGeom>
              <a:avLst/>
              <a:gdLst/>
              <a:ahLst/>
              <a:cxnLst/>
              <a:rect l="l" t="t" r="r" b="b"/>
              <a:pathLst>
                <a:path w="218" h="198" extrusionOk="0">
                  <a:moveTo>
                    <a:pt x="170" y="1"/>
                  </a:moveTo>
                  <a:cubicBezTo>
                    <a:pt x="142" y="1"/>
                    <a:pt x="100" y="22"/>
                    <a:pt x="67" y="58"/>
                  </a:cubicBezTo>
                  <a:cubicBezTo>
                    <a:pt x="19" y="106"/>
                    <a:pt x="0" y="166"/>
                    <a:pt x="26" y="189"/>
                  </a:cubicBezTo>
                  <a:cubicBezTo>
                    <a:pt x="32" y="195"/>
                    <a:pt x="41" y="197"/>
                    <a:pt x="51" y="197"/>
                  </a:cubicBezTo>
                  <a:cubicBezTo>
                    <a:pt x="79" y="197"/>
                    <a:pt x="121" y="176"/>
                    <a:pt x="153" y="140"/>
                  </a:cubicBezTo>
                  <a:cubicBezTo>
                    <a:pt x="202" y="92"/>
                    <a:pt x="217" y="32"/>
                    <a:pt x="195" y="9"/>
                  </a:cubicBezTo>
                  <a:cubicBezTo>
                    <a:pt x="189" y="3"/>
                    <a:pt x="180" y="1"/>
                    <a:pt x="17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9" name="Google Shape;2209;p45"/>
            <p:cNvSpPr/>
            <p:nvPr/>
          </p:nvSpPr>
          <p:spPr>
            <a:xfrm>
              <a:off x="7630070" y="3071054"/>
              <a:ext cx="9222" cy="12501"/>
            </a:xfrm>
            <a:custGeom>
              <a:avLst/>
              <a:gdLst/>
              <a:ahLst/>
              <a:cxnLst/>
              <a:rect l="l" t="t" r="r" b="b"/>
              <a:pathLst>
                <a:path w="225" h="305" extrusionOk="0">
                  <a:moveTo>
                    <a:pt x="42" y="1"/>
                  </a:moveTo>
                  <a:cubicBezTo>
                    <a:pt x="38" y="1"/>
                    <a:pt x="34" y="1"/>
                    <a:pt x="31" y="3"/>
                  </a:cubicBezTo>
                  <a:cubicBezTo>
                    <a:pt x="0" y="18"/>
                    <a:pt x="16" y="100"/>
                    <a:pt x="60" y="182"/>
                  </a:cubicBezTo>
                  <a:cubicBezTo>
                    <a:pt x="100" y="255"/>
                    <a:pt x="154" y="304"/>
                    <a:pt x="184" y="304"/>
                  </a:cubicBezTo>
                  <a:cubicBezTo>
                    <a:pt x="188" y="304"/>
                    <a:pt x="192" y="303"/>
                    <a:pt x="195" y="302"/>
                  </a:cubicBezTo>
                  <a:cubicBezTo>
                    <a:pt x="224" y="287"/>
                    <a:pt x="214" y="205"/>
                    <a:pt x="165" y="122"/>
                  </a:cubicBezTo>
                  <a:cubicBezTo>
                    <a:pt x="126" y="50"/>
                    <a:pt x="74" y="1"/>
                    <a:pt x="4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0" name="Google Shape;2210;p45"/>
            <p:cNvSpPr/>
            <p:nvPr/>
          </p:nvSpPr>
          <p:spPr>
            <a:xfrm>
              <a:off x="7639579" y="3071054"/>
              <a:ext cx="7993" cy="12501"/>
            </a:xfrm>
            <a:custGeom>
              <a:avLst/>
              <a:gdLst/>
              <a:ahLst/>
              <a:cxnLst/>
              <a:rect l="l" t="t" r="r" b="b"/>
              <a:pathLst>
                <a:path w="195" h="305" extrusionOk="0">
                  <a:moveTo>
                    <a:pt x="41" y="1"/>
                  </a:moveTo>
                  <a:cubicBezTo>
                    <a:pt x="37" y="1"/>
                    <a:pt x="33" y="1"/>
                    <a:pt x="30" y="3"/>
                  </a:cubicBezTo>
                  <a:cubicBezTo>
                    <a:pt x="0" y="18"/>
                    <a:pt x="4" y="93"/>
                    <a:pt x="41" y="179"/>
                  </a:cubicBezTo>
                  <a:cubicBezTo>
                    <a:pt x="74" y="252"/>
                    <a:pt x="123" y="304"/>
                    <a:pt x="154" y="304"/>
                  </a:cubicBezTo>
                  <a:cubicBezTo>
                    <a:pt x="158" y="304"/>
                    <a:pt x="161" y="303"/>
                    <a:pt x="165" y="302"/>
                  </a:cubicBezTo>
                  <a:cubicBezTo>
                    <a:pt x="194" y="287"/>
                    <a:pt x="187" y="212"/>
                    <a:pt x="153" y="127"/>
                  </a:cubicBezTo>
                  <a:cubicBezTo>
                    <a:pt x="120" y="53"/>
                    <a:pt x="72" y="1"/>
                    <a:pt x="4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1" name="Google Shape;2211;p45"/>
            <p:cNvSpPr/>
            <p:nvPr/>
          </p:nvSpPr>
          <p:spPr>
            <a:xfrm>
              <a:off x="7654580" y="3087449"/>
              <a:ext cx="12583" cy="11558"/>
            </a:xfrm>
            <a:custGeom>
              <a:avLst/>
              <a:gdLst/>
              <a:ahLst/>
              <a:cxnLst/>
              <a:rect l="l" t="t" r="r" b="b"/>
              <a:pathLst>
                <a:path w="307" h="282" extrusionOk="0">
                  <a:moveTo>
                    <a:pt x="159" y="0"/>
                  </a:moveTo>
                  <a:cubicBezTo>
                    <a:pt x="111" y="0"/>
                    <a:pt x="88" y="31"/>
                    <a:pt x="97" y="41"/>
                  </a:cubicBezTo>
                  <a:cubicBezTo>
                    <a:pt x="109" y="55"/>
                    <a:pt x="138" y="55"/>
                    <a:pt x="161" y="81"/>
                  </a:cubicBezTo>
                  <a:cubicBezTo>
                    <a:pt x="187" y="111"/>
                    <a:pt x="190" y="134"/>
                    <a:pt x="157" y="156"/>
                  </a:cubicBezTo>
                  <a:cubicBezTo>
                    <a:pt x="146" y="162"/>
                    <a:pt x="137" y="165"/>
                    <a:pt x="129" y="165"/>
                  </a:cubicBezTo>
                  <a:cubicBezTo>
                    <a:pt x="112" y="165"/>
                    <a:pt x="100" y="152"/>
                    <a:pt x="90" y="126"/>
                  </a:cubicBezTo>
                  <a:cubicBezTo>
                    <a:pt x="78" y="93"/>
                    <a:pt x="93" y="63"/>
                    <a:pt x="83" y="51"/>
                  </a:cubicBezTo>
                  <a:cubicBezTo>
                    <a:pt x="82" y="48"/>
                    <a:pt x="77" y="46"/>
                    <a:pt x="71" y="46"/>
                  </a:cubicBezTo>
                  <a:cubicBezTo>
                    <a:pt x="52" y="46"/>
                    <a:pt x="16" y="66"/>
                    <a:pt x="7" y="122"/>
                  </a:cubicBezTo>
                  <a:cubicBezTo>
                    <a:pt x="0" y="160"/>
                    <a:pt x="7" y="208"/>
                    <a:pt x="49" y="249"/>
                  </a:cubicBezTo>
                  <a:cubicBezTo>
                    <a:pt x="72" y="271"/>
                    <a:pt x="105" y="281"/>
                    <a:pt x="138" y="281"/>
                  </a:cubicBezTo>
                  <a:cubicBezTo>
                    <a:pt x="168" y="281"/>
                    <a:pt x="198" y="273"/>
                    <a:pt x="221" y="257"/>
                  </a:cubicBezTo>
                  <a:cubicBezTo>
                    <a:pt x="273" y="227"/>
                    <a:pt x="307" y="160"/>
                    <a:pt x="292" y="100"/>
                  </a:cubicBezTo>
                  <a:cubicBezTo>
                    <a:pt x="273" y="44"/>
                    <a:pt x="232" y="18"/>
                    <a:pt x="198" y="7"/>
                  </a:cubicBezTo>
                  <a:cubicBezTo>
                    <a:pt x="184" y="2"/>
                    <a:pt x="170" y="0"/>
                    <a:pt x="15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2" name="Google Shape;2212;p45"/>
            <p:cNvSpPr/>
            <p:nvPr/>
          </p:nvSpPr>
          <p:spPr>
            <a:xfrm>
              <a:off x="7675401" y="3095236"/>
              <a:ext cx="12583" cy="9017"/>
            </a:xfrm>
            <a:custGeom>
              <a:avLst/>
              <a:gdLst/>
              <a:ahLst/>
              <a:cxnLst/>
              <a:rect l="l" t="t" r="r" b="b"/>
              <a:pathLst>
                <a:path w="307" h="220" extrusionOk="0">
                  <a:moveTo>
                    <a:pt x="256" y="0"/>
                  </a:moveTo>
                  <a:cubicBezTo>
                    <a:pt x="223" y="0"/>
                    <a:pt x="170" y="23"/>
                    <a:pt x="116" y="63"/>
                  </a:cubicBezTo>
                  <a:cubicBezTo>
                    <a:pt x="41" y="115"/>
                    <a:pt x="1" y="182"/>
                    <a:pt x="18" y="209"/>
                  </a:cubicBezTo>
                  <a:cubicBezTo>
                    <a:pt x="25" y="216"/>
                    <a:pt x="35" y="220"/>
                    <a:pt x="48" y="220"/>
                  </a:cubicBezTo>
                  <a:cubicBezTo>
                    <a:pt x="83" y="220"/>
                    <a:pt x="136" y="197"/>
                    <a:pt x="187" y="156"/>
                  </a:cubicBezTo>
                  <a:cubicBezTo>
                    <a:pt x="261" y="104"/>
                    <a:pt x="306" y="37"/>
                    <a:pt x="284" y="11"/>
                  </a:cubicBezTo>
                  <a:cubicBezTo>
                    <a:pt x="278" y="4"/>
                    <a:pt x="269" y="0"/>
                    <a:pt x="25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3" name="Google Shape;2213;p45"/>
            <p:cNvSpPr/>
            <p:nvPr/>
          </p:nvSpPr>
          <p:spPr>
            <a:xfrm>
              <a:off x="7687779" y="3104212"/>
              <a:ext cx="9386" cy="6066"/>
            </a:xfrm>
            <a:custGeom>
              <a:avLst/>
              <a:gdLst/>
              <a:ahLst/>
              <a:cxnLst/>
              <a:rect l="l" t="t" r="r" b="b"/>
              <a:pathLst>
                <a:path w="229" h="148" extrusionOk="0">
                  <a:moveTo>
                    <a:pt x="164" y="1"/>
                  </a:moveTo>
                  <a:cubicBezTo>
                    <a:pt x="142" y="1"/>
                    <a:pt x="115" y="7"/>
                    <a:pt x="90" y="20"/>
                  </a:cubicBezTo>
                  <a:cubicBezTo>
                    <a:pt x="35" y="46"/>
                    <a:pt x="1" y="94"/>
                    <a:pt x="16" y="125"/>
                  </a:cubicBezTo>
                  <a:cubicBezTo>
                    <a:pt x="23" y="140"/>
                    <a:pt x="42" y="147"/>
                    <a:pt x="66" y="147"/>
                  </a:cubicBezTo>
                  <a:cubicBezTo>
                    <a:pt x="88" y="147"/>
                    <a:pt x="115" y="141"/>
                    <a:pt x="142" y="128"/>
                  </a:cubicBezTo>
                  <a:cubicBezTo>
                    <a:pt x="199" y="98"/>
                    <a:pt x="228" y="53"/>
                    <a:pt x="214" y="23"/>
                  </a:cubicBezTo>
                  <a:cubicBezTo>
                    <a:pt x="206" y="8"/>
                    <a:pt x="187" y="1"/>
                    <a:pt x="16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4" name="Google Shape;2214;p45"/>
            <p:cNvSpPr/>
            <p:nvPr/>
          </p:nvSpPr>
          <p:spPr>
            <a:xfrm>
              <a:off x="7706428" y="3110647"/>
              <a:ext cx="5738" cy="9550"/>
            </a:xfrm>
            <a:custGeom>
              <a:avLst/>
              <a:gdLst/>
              <a:ahLst/>
              <a:cxnLst/>
              <a:rect l="l" t="t" r="r" b="b"/>
              <a:pathLst>
                <a:path w="140" h="233" extrusionOk="0">
                  <a:moveTo>
                    <a:pt x="57" y="1"/>
                  </a:moveTo>
                  <a:cubicBezTo>
                    <a:pt x="56" y="1"/>
                    <a:pt x="55" y="1"/>
                    <a:pt x="54" y="1"/>
                  </a:cubicBezTo>
                  <a:cubicBezTo>
                    <a:pt x="20" y="4"/>
                    <a:pt x="1" y="61"/>
                    <a:pt x="9" y="125"/>
                  </a:cubicBezTo>
                  <a:cubicBezTo>
                    <a:pt x="19" y="185"/>
                    <a:pt x="51" y="232"/>
                    <a:pt x="83" y="232"/>
                  </a:cubicBezTo>
                  <a:cubicBezTo>
                    <a:pt x="84" y="232"/>
                    <a:pt x="86" y="232"/>
                    <a:pt x="87" y="232"/>
                  </a:cubicBezTo>
                  <a:cubicBezTo>
                    <a:pt x="121" y="229"/>
                    <a:pt x="140" y="173"/>
                    <a:pt x="128" y="109"/>
                  </a:cubicBezTo>
                  <a:cubicBezTo>
                    <a:pt x="121" y="48"/>
                    <a:pt x="89" y="1"/>
                    <a:pt x="5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5" name="Google Shape;2215;p45"/>
            <p:cNvSpPr/>
            <p:nvPr/>
          </p:nvSpPr>
          <p:spPr>
            <a:xfrm>
              <a:off x="7727741" y="3117779"/>
              <a:ext cx="14264" cy="13157"/>
            </a:xfrm>
            <a:custGeom>
              <a:avLst/>
              <a:gdLst/>
              <a:ahLst/>
              <a:cxnLst/>
              <a:rect l="l" t="t" r="r" b="b"/>
              <a:pathLst>
                <a:path w="348" h="321" extrusionOk="0">
                  <a:moveTo>
                    <a:pt x="177" y="1"/>
                  </a:moveTo>
                  <a:cubicBezTo>
                    <a:pt x="115" y="1"/>
                    <a:pt x="89" y="41"/>
                    <a:pt x="101" y="47"/>
                  </a:cubicBezTo>
                  <a:cubicBezTo>
                    <a:pt x="108" y="63"/>
                    <a:pt x="146" y="55"/>
                    <a:pt x="184" y="85"/>
                  </a:cubicBezTo>
                  <a:cubicBezTo>
                    <a:pt x="221" y="115"/>
                    <a:pt x="236" y="159"/>
                    <a:pt x="187" y="189"/>
                  </a:cubicBezTo>
                  <a:cubicBezTo>
                    <a:pt x="173" y="197"/>
                    <a:pt x="160" y="201"/>
                    <a:pt x="148" y="201"/>
                  </a:cubicBezTo>
                  <a:cubicBezTo>
                    <a:pt x="118" y="201"/>
                    <a:pt x="98" y="176"/>
                    <a:pt x="91" y="141"/>
                  </a:cubicBezTo>
                  <a:cubicBezTo>
                    <a:pt x="82" y="96"/>
                    <a:pt x="105" y="66"/>
                    <a:pt x="94" y="51"/>
                  </a:cubicBezTo>
                  <a:cubicBezTo>
                    <a:pt x="94" y="47"/>
                    <a:pt x="90" y="45"/>
                    <a:pt x="84" y="45"/>
                  </a:cubicBezTo>
                  <a:cubicBezTo>
                    <a:pt x="64" y="45"/>
                    <a:pt x="20" y="68"/>
                    <a:pt x="8" y="137"/>
                  </a:cubicBezTo>
                  <a:cubicBezTo>
                    <a:pt x="1" y="178"/>
                    <a:pt x="5" y="234"/>
                    <a:pt x="53" y="282"/>
                  </a:cubicBezTo>
                  <a:cubicBezTo>
                    <a:pt x="80" y="308"/>
                    <a:pt x="117" y="320"/>
                    <a:pt x="154" y="320"/>
                  </a:cubicBezTo>
                  <a:cubicBezTo>
                    <a:pt x="188" y="320"/>
                    <a:pt x="222" y="310"/>
                    <a:pt x="251" y="290"/>
                  </a:cubicBezTo>
                  <a:cubicBezTo>
                    <a:pt x="307" y="256"/>
                    <a:pt x="348" y="178"/>
                    <a:pt x="325" y="111"/>
                  </a:cubicBezTo>
                  <a:cubicBezTo>
                    <a:pt x="307" y="47"/>
                    <a:pt x="255" y="18"/>
                    <a:pt x="217" y="6"/>
                  </a:cubicBezTo>
                  <a:cubicBezTo>
                    <a:pt x="202" y="2"/>
                    <a:pt x="189" y="1"/>
                    <a:pt x="17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6" name="Google Shape;2216;p45"/>
            <p:cNvSpPr/>
            <p:nvPr/>
          </p:nvSpPr>
          <p:spPr>
            <a:xfrm>
              <a:off x="7747045" y="3129378"/>
              <a:ext cx="11354" cy="9099"/>
            </a:xfrm>
            <a:custGeom>
              <a:avLst/>
              <a:gdLst/>
              <a:ahLst/>
              <a:cxnLst/>
              <a:rect l="l" t="t" r="r" b="b"/>
              <a:pathLst>
                <a:path w="277" h="222" extrusionOk="0">
                  <a:moveTo>
                    <a:pt x="227" y="1"/>
                  </a:moveTo>
                  <a:cubicBezTo>
                    <a:pt x="195" y="1"/>
                    <a:pt x="144" y="26"/>
                    <a:pt x="97" y="66"/>
                  </a:cubicBezTo>
                  <a:cubicBezTo>
                    <a:pt x="34" y="119"/>
                    <a:pt x="1" y="187"/>
                    <a:pt x="23" y="213"/>
                  </a:cubicBezTo>
                  <a:cubicBezTo>
                    <a:pt x="28" y="218"/>
                    <a:pt x="36" y="221"/>
                    <a:pt x="46" y="221"/>
                  </a:cubicBezTo>
                  <a:cubicBezTo>
                    <a:pt x="77" y="221"/>
                    <a:pt x="129" y="198"/>
                    <a:pt x="175" y="156"/>
                  </a:cubicBezTo>
                  <a:cubicBezTo>
                    <a:pt x="239" y="100"/>
                    <a:pt x="277" y="37"/>
                    <a:pt x="254" y="11"/>
                  </a:cubicBezTo>
                  <a:cubicBezTo>
                    <a:pt x="248" y="4"/>
                    <a:pt x="239" y="1"/>
                    <a:pt x="22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7" name="Google Shape;2217;p45"/>
            <p:cNvSpPr/>
            <p:nvPr/>
          </p:nvSpPr>
          <p:spPr>
            <a:xfrm>
              <a:off x="7763399" y="3139419"/>
              <a:ext cx="11968" cy="6886"/>
            </a:xfrm>
            <a:custGeom>
              <a:avLst/>
              <a:gdLst/>
              <a:ahLst/>
              <a:cxnLst/>
              <a:rect l="l" t="t" r="r" b="b"/>
              <a:pathLst>
                <a:path w="292" h="168" extrusionOk="0">
                  <a:moveTo>
                    <a:pt x="235" y="1"/>
                  </a:moveTo>
                  <a:cubicBezTo>
                    <a:pt x="206" y="1"/>
                    <a:pt x="164" y="17"/>
                    <a:pt x="121" y="35"/>
                  </a:cubicBezTo>
                  <a:cubicBezTo>
                    <a:pt x="53" y="64"/>
                    <a:pt x="0" y="98"/>
                    <a:pt x="0" y="132"/>
                  </a:cubicBezTo>
                  <a:cubicBezTo>
                    <a:pt x="3" y="152"/>
                    <a:pt x="33" y="168"/>
                    <a:pt x="76" y="168"/>
                  </a:cubicBezTo>
                  <a:cubicBezTo>
                    <a:pt x="103" y="168"/>
                    <a:pt x="136" y="161"/>
                    <a:pt x="169" y="147"/>
                  </a:cubicBezTo>
                  <a:cubicBezTo>
                    <a:pt x="255" y="109"/>
                    <a:pt x="292" y="35"/>
                    <a:pt x="266" y="12"/>
                  </a:cubicBezTo>
                  <a:cubicBezTo>
                    <a:pt x="259" y="4"/>
                    <a:pt x="248" y="1"/>
                    <a:pt x="235"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8" name="Google Shape;2218;p45"/>
            <p:cNvSpPr/>
            <p:nvPr/>
          </p:nvSpPr>
          <p:spPr>
            <a:xfrm>
              <a:off x="7782703" y="3150076"/>
              <a:ext cx="6312" cy="8484"/>
            </a:xfrm>
            <a:custGeom>
              <a:avLst/>
              <a:gdLst/>
              <a:ahLst/>
              <a:cxnLst/>
              <a:rect l="l" t="t" r="r" b="b"/>
              <a:pathLst>
                <a:path w="154" h="207" extrusionOk="0">
                  <a:moveTo>
                    <a:pt x="54" y="1"/>
                  </a:moveTo>
                  <a:cubicBezTo>
                    <a:pt x="49" y="1"/>
                    <a:pt x="45" y="1"/>
                    <a:pt x="41" y="2"/>
                  </a:cubicBezTo>
                  <a:cubicBezTo>
                    <a:pt x="12" y="14"/>
                    <a:pt x="0" y="66"/>
                    <a:pt x="19" y="122"/>
                  </a:cubicBezTo>
                  <a:cubicBezTo>
                    <a:pt x="35" y="171"/>
                    <a:pt x="69" y="206"/>
                    <a:pt x="97" y="206"/>
                  </a:cubicBezTo>
                  <a:cubicBezTo>
                    <a:pt x="101" y="206"/>
                    <a:pt x="105" y="206"/>
                    <a:pt x="109" y="204"/>
                  </a:cubicBezTo>
                  <a:cubicBezTo>
                    <a:pt x="143" y="193"/>
                    <a:pt x="153" y="141"/>
                    <a:pt x="135" y="85"/>
                  </a:cubicBezTo>
                  <a:cubicBezTo>
                    <a:pt x="119" y="35"/>
                    <a:pt x="85" y="1"/>
                    <a:pt x="5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9" name="Google Shape;2219;p45"/>
            <p:cNvSpPr/>
            <p:nvPr/>
          </p:nvSpPr>
          <p:spPr>
            <a:xfrm>
              <a:off x="7798647" y="3147084"/>
              <a:ext cx="13649" cy="12050"/>
            </a:xfrm>
            <a:custGeom>
              <a:avLst/>
              <a:gdLst/>
              <a:ahLst/>
              <a:cxnLst/>
              <a:rect l="l" t="t" r="r" b="b"/>
              <a:pathLst>
                <a:path w="333" h="294" extrusionOk="0">
                  <a:moveTo>
                    <a:pt x="128" y="71"/>
                  </a:moveTo>
                  <a:lnTo>
                    <a:pt x="128" y="71"/>
                  </a:lnTo>
                  <a:cubicBezTo>
                    <a:pt x="138" y="73"/>
                    <a:pt x="149" y="76"/>
                    <a:pt x="161" y="83"/>
                  </a:cubicBezTo>
                  <a:cubicBezTo>
                    <a:pt x="202" y="110"/>
                    <a:pt x="216" y="139"/>
                    <a:pt x="171" y="165"/>
                  </a:cubicBezTo>
                  <a:cubicBezTo>
                    <a:pt x="160" y="173"/>
                    <a:pt x="150" y="176"/>
                    <a:pt x="142" y="176"/>
                  </a:cubicBezTo>
                  <a:cubicBezTo>
                    <a:pt x="122" y="176"/>
                    <a:pt x="112" y="155"/>
                    <a:pt x="112" y="120"/>
                  </a:cubicBezTo>
                  <a:cubicBezTo>
                    <a:pt x="112" y="98"/>
                    <a:pt x="121" y="83"/>
                    <a:pt x="128" y="71"/>
                  </a:cubicBezTo>
                  <a:close/>
                  <a:moveTo>
                    <a:pt x="164" y="0"/>
                  </a:moveTo>
                  <a:cubicBezTo>
                    <a:pt x="115" y="0"/>
                    <a:pt x="88" y="23"/>
                    <a:pt x="78" y="42"/>
                  </a:cubicBezTo>
                  <a:lnTo>
                    <a:pt x="78" y="42"/>
                  </a:lnTo>
                  <a:cubicBezTo>
                    <a:pt x="62" y="51"/>
                    <a:pt x="46" y="66"/>
                    <a:pt x="33" y="91"/>
                  </a:cubicBezTo>
                  <a:cubicBezTo>
                    <a:pt x="14" y="127"/>
                    <a:pt x="0" y="188"/>
                    <a:pt x="45" y="244"/>
                  </a:cubicBezTo>
                  <a:cubicBezTo>
                    <a:pt x="70" y="277"/>
                    <a:pt x="111" y="293"/>
                    <a:pt x="151" y="293"/>
                  </a:cubicBezTo>
                  <a:cubicBezTo>
                    <a:pt x="182" y="293"/>
                    <a:pt x="212" y="284"/>
                    <a:pt x="235" y="266"/>
                  </a:cubicBezTo>
                  <a:cubicBezTo>
                    <a:pt x="295" y="236"/>
                    <a:pt x="333" y="150"/>
                    <a:pt x="302" y="87"/>
                  </a:cubicBezTo>
                  <a:cubicBezTo>
                    <a:pt x="273" y="23"/>
                    <a:pt x="216" y="5"/>
                    <a:pt x="179" y="1"/>
                  </a:cubicBezTo>
                  <a:cubicBezTo>
                    <a:pt x="174" y="1"/>
                    <a:pt x="169" y="0"/>
                    <a:pt x="16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0" name="Google Shape;2220;p45"/>
            <p:cNvSpPr/>
            <p:nvPr/>
          </p:nvSpPr>
          <p:spPr>
            <a:xfrm>
              <a:off x="7809509" y="3129378"/>
              <a:ext cx="7050" cy="7337"/>
            </a:xfrm>
            <a:custGeom>
              <a:avLst/>
              <a:gdLst/>
              <a:ahLst/>
              <a:cxnLst/>
              <a:rect l="l" t="t" r="r" b="b"/>
              <a:pathLst>
                <a:path w="172" h="179" extrusionOk="0">
                  <a:moveTo>
                    <a:pt x="50" y="1"/>
                  </a:moveTo>
                  <a:cubicBezTo>
                    <a:pt x="42" y="1"/>
                    <a:pt x="34" y="3"/>
                    <a:pt x="26" y="7"/>
                  </a:cubicBezTo>
                  <a:cubicBezTo>
                    <a:pt x="0" y="26"/>
                    <a:pt x="4" y="78"/>
                    <a:pt x="37" y="123"/>
                  </a:cubicBezTo>
                  <a:cubicBezTo>
                    <a:pt x="63" y="159"/>
                    <a:pt x="94" y="179"/>
                    <a:pt x="120" y="179"/>
                  </a:cubicBezTo>
                  <a:cubicBezTo>
                    <a:pt x="129" y="179"/>
                    <a:pt x="138" y="176"/>
                    <a:pt x="146" y="171"/>
                  </a:cubicBezTo>
                  <a:cubicBezTo>
                    <a:pt x="172" y="152"/>
                    <a:pt x="168" y="100"/>
                    <a:pt x="135" y="56"/>
                  </a:cubicBezTo>
                  <a:cubicBezTo>
                    <a:pt x="109" y="22"/>
                    <a:pt x="77" y="1"/>
                    <a:pt x="5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1" name="Google Shape;2221;p45"/>
            <p:cNvSpPr/>
            <p:nvPr/>
          </p:nvSpPr>
          <p:spPr>
            <a:xfrm>
              <a:off x="7815739" y="3119582"/>
              <a:ext cx="7419" cy="6558"/>
            </a:xfrm>
            <a:custGeom>
              <a:avLst/>
              <a:gdLst/>
              <a:ahLst/>
              <a:cxnLst/>
              <a:rect l="l" t="t" r="r" b="b"/>
              <a:pathLst>
                <a:path w="181" h="160" extrusionOk="0">
                  <a:moveTo>
                    <a:pt x="57" y="0"/>
                  </a:moveTo>
                  <a:cubicBezTo>
                    <a:pt x="43" y="0"/>
                    <a:pt x="32" y="5"/>
                    <a:pt x="23" y="14"/>
                  </a:cubicBezTo>
                  <a:cubicBezTo>
                    <a:pt x="1" y="37"/>
                    <a:pt x="13" y="86"/>
                    <a:pt x="46" y="123"/>
                  </a:cubicBezTo>
                  <a:cubicBezTo>
                    <a:pt x="69" y="146"/>
                    <a:pt x="97" y="159"/>
                    <a:pt x="121" y="159"/>
                  </a:cubicBezTo>
                  <a:cubicBezTo>
                    <a:pt x="135" y="159"/>
                    <a:pt x="148" y="155"/>
                    <a:pt x="158" y="145"/>
                  </a:cubicBezTo>
                  <a:cubicBezTo>
                    <a:pt x="180" y="123"/>
                    <a:pt x="169" y="74"/>
                    <a:pt x="132" y="37"/>
                  </a:cubicBezTo>
                  <a:cubicBezTo>
                    <a:pt x="109" y="13"/>
                    <a:pt x="80" y="0"/>
                    <a:pt x="5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2" name="Google Shape;2222;p45"/>
            <p:cNvSpPr/>
            <p:nvPr/>
          </p:nvSpPr>
          <p:spPr>
            <a:xfrm>
              <a:off x="7825288" y="3102901"/>
              <a:ext cx="11354" cy="9796"/>
            </a:xfrm>
            <a:custGeom>
              <a:avLst/>
              <a:gdLst/>
              <a:ahLst/>
              <a:cxnLst/>
              <a:rect l="l" t="t" r="r" b="b"/>
              <a:pathLst>
                <a:path w="277" h="239" extrusionOk="0">
                  <a:moveTo>
                    <a:pt x="162" y="0"/>
                  </a:moveTo>
                  <a:cubicBezTo>
                    <a:pt x="116" y="0"/>
                    <a:pt x="96" y="38"/>
                    <a:pt x="109" y="45"/>
                  </a:cubicBezTo>
                  <a:cubicBezTo>
                    <a:pt x="119" y="55"/>
                    <a:pt x="142" y="59"/>
                    <a:pt x="157" y="81"/>
                  </a:cubicBezTo>
                  <a:cubicBezTo>
                    <a:pt x="164" y="93"/>
                    <a:pt x="168" y="107"/>
                    <a:pt x="164" y="107"/>
                  </a:cubicBezTo>
                  <a:cubicBezTo>
                    <a:pt x="161" y="107"/>
                    <a:pt x="157" y="112"/>
                    <a:pt x="142" y="115"/>
                  </a:cubicBezTo>
                  <a:cubicBezTo>
                    <a:pt x="134" y="117"/>
                    <a:pt x="129" y="118"/>
                    <a:pt x="126" y="118"/>
                  </a:cubicBezTo>
                  <a:cubicBezTo>
                    <a:pt x="122" y="118"/>
                    <a:pt x="119" y="117"/>
                    <a:pt x="116" y="115"/>
                  </a:cubicBezTo>
                  <a:cubicBezTo>
                    <a:pt x="109" y="107"/>
                    <a:pt x="104" y="93"/>
                    <a:pt x="100" y="78"/>
                  </a:cubicBezTo>
                  <a:cubicBezTo>
                    <a:pt x="97" y="48"/>
                    <a:pt x="112" y="26"/>
                    <a:pt x="100" y="11"/>
                  </a:cubicBezTo>
                  <a:cubicBezTo>
                    <a:pt x="99" y="5"/>
                    <a:pt x="93" y="2"/>
                    <a:pt x="84" y="2"/>
                  </a:cubicBezTo>
                  <a:cubicBezTo>
                    <a:pt x="67" y="2"/>
                    <a:pt x="39" y="15"/>
                    <a:pt x="19" y="55"/>
                  </a:cubicBezTo>
                  <a:cubicBezTo>
                    <a:pt x="7" y="85"/>
                    <a:pt x="0" y="130"/>
                    <a:pt x="26" y="175"/>
                  </a:cubicBezTo>
                  <a:cubicBezTo>
                    <a:pt x="44" y="214"/>
                    <a:pt x="94" y="239"/>
                    <a:pt x="140" y="239"/>
                  </a:cubicBezTo>
                  <a:cubicBezTo>
                    <a:pt x="151" y="239"/>
                    <a:pt x="161" y="238"/>
                    <a:pt x="171" y="235"/>
                  </a:cubicBezTo>
                  <a:cubicBezTo>
                    <a:pt x="224" y="224"/>
                    <a:pt x="276" y="171"/>
                    <a:pt x="273" y="107"/>
                  </a:cubicBezTo>
                  <a:cubicBezTo>
                    <a:pt x="269" y="48"/>
                    <a:pt x="228" y="18"/>
                    <a:pt x="198" y="7"/>
                  </a:cubicBezTo>
                  <a:cubicBezTo>
                    <a:pt x="185" y="2"/>
                    <a:pt x="173" y="0"/>
                    <a:pt x="16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3" name="Google Shape;2223;p45"/>
            <p:cNvSpPr/>
            <p:nvPr/>
          </p:nvSpPr>
          <p:spPr>
            <a:xfrm>
              <a:off x="7842585" y="3113967"/>
              <a:ext cx="5533" cy="6271"/>
            </a:xfrm>
            <a:custGeom>
              <a:avLst/>
              <a:gdLst/>
              <a:ahLst/>
              <a:cxnLst/>
              <a:rect l="l" t="t" r="r" b="b"/>
              <a:pathLst>
                <a:path w="135" h="153" extrusionOk="0">
                  <a:moveTo>
                    <a:pt x="74" y="1"/>
                  </a:moveTo>
                  <a:cubicBezTo>
                    <a:pt x="44" y="1"/>
                    <a:pt x="17" y="26"/>
                    <a:pt x="7" y="61"/>
                  </a:cubicBezTo>
                  <a:cubicBezTo>
                    <a:pt x="0" y="103"/>
                    <a:pt x="18" y="144"/>
                    <a:pt x="52" y="151"/>
                  </a:cubicBezTo>
                  <a:cubicBezTo>
                    <a:pt x="55" y="152"/>
                    <a:pt x="59" y="152"/>
                    <a:pt x="62" y="152"/>
                  </a:cubicBezTo>
                  <a:cubicBezTo>
                    <a:pt x="89" y="152"/>
                    <a:pt x="117" y="124"/>
                    <a:pt x="127" y="88"/>
                  </a:cubicBezTo>
                  <a:cubicBezTo>
                    <a:pt x="135" y="47"/>
                    <a:pt x="116" y="9"/>
                    <a:pt x="85" y="2"/>
                  </a:cubicBezTo>
                  <a:cubicBezTo>
                    <a:pt x="81" y="1"/>
                    <a:pt x="77" y="1"/>
                    <a:pt x="7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4" name="Google Shape;2224;p45"/>
            <p:cNvSpPr/>
            <p:nvPr/>
          </p:nvSpPr>
          <p:spPr>
            <a:xfrm>
              <a:off x="7850208" y="3120730"/>
              <a:ext cx="5533" cy="7788"/>
            </a:xfrm>
            <a:custGeom>
              <a:avLst/>
              <a:gdLst/>
              <a:ahLst/>
              <a:cxnLst/>
              <a:rect l="l" t="t" r="r" b="b"/>
              <a:pathLst>
                <a:path w="135" h="190" extrusionOk="0">
                  <a:moveTo>
                    <a:pt x="71" y="1"/>
                  </a:moveTo>
                  <a:cubicBezTo>
                    <a:pt x="69" y="1"/>
                    <a:pt x="67" y="1"/>
                    <a:pt x="64" y="1"/>
                  </a:cubicBezTo>
                  <a:cubicBezTo>
                    <a:pt x="34" y="9"/>
                    <a:pt x="11" y="46"/>
                    <a:pt x="4" y="87"/>
                  </a:cubicBezTo>
                  <a:cubicBezTo>
                    <a:pt x="1" y="125"/>
                    <a:pt x="4" y="165"/>
                    <a:pt x="30" y="184"/>
                  </a:cubicBezTo>
                  <a:cubicBezTo>
                    <a:pt x="35" y="188"/>
                    <a:pt x="42" y="190"/>
                    <a:pt x="49" y="190"/>
                  </a:cubicBezTo>
                  <a:cubicBezTo>
                    <a:pt x="77" y="190"/>
                    <a:pt x="115" y="160"/>
                    <a:pt x="124" y="106"/>
                  </a:cubicBezTo>
                  <a:cubicBezTo>
                    <a:pt x="134" y="47"/>
                    <a:pt x="102" y="1"/>
                    <a:pt x="7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5" name="Google Shape;2225;p45"/>
            <p:cNvSpPr/>
            <p:nvPr/>
          </p:nvSpPr>
          <p:spPr>
            <a:xfrm>
              <a:off x="7853323" y="3135362"/>
              <a:ext cx="8402" cy="5164"/>
            </a:xfrm>
            <a:custGeom>
              <a:avLst/>
              <a:gdLst/>
              <a:ahLst/>
              <a:cxnLst/>
              <a:rect l="l" t="t" r="r" b="b"/>
              <a:pathLst>
                <a:path w="205" h="126" extrusionOk="0">
                  <a:moveTo>
                    <a:pt x="89" y="1"/>
                  </a:moveTo>
                  <a:cubicBezTo>
                    <a:pt x="37" y="1"/>
                    <a:pt x="0" y="33"/>
                    <a:pt x="7" y="63"/>
                  </a:cubicBezTo>
                  <a:cubicBezTo>
                    <a:pt x="11" y="93"/>
                    <a:pt x="48" y="115"/>
                    <a:pt x="89" y="122"/>
                  </a:cubicBezTo>
                  <a:cubicBezTo>
                    <a:pt x="99" y="124"/>
                    <a:pt x="109" y="125"/>
                    <a:pt x="119" y="125"/>
                  </a:cubicBezTo>
                  <a:cubicBezTo>
                    <a:pt x="149" y="125"/>
                    <a:pt x="176" y="116"/>
                    <a:pt x="190" y="96"/>
                  </a:cubicBezTo>
                  <a:cubicBezTo>
                    <a:pt x="204" y="67"/>
                    <a:pt x="175" y="15"/>
                    <a:pt x="111" y="3"/>
                  </a:cubicBezTo>
                  <a:cubicBezTo>
                    <a:pt x="103" y="2"/>
                    <a:pt x="96" y="1"/>
                    <a:pt x="8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6" name="Google Shape;2226;p45"/>
            <p:cNvSpPr/>
            <p:nvPr/>
          </p:nvSpPr>
          <p:spPr>
            <a:xfrm>
              <a:off x="7865537" y="3146551"/>
              <a:ext cx="11968" cy="10821"/>
            </a:xfrm>
            <a:custGeom>
              <a:avLst/>
              <a:gdLst/>
              <a:ahLst/>
              <a:cxnLst/>
              <a:rect l="l" t="t" r="r" b="b"/>
              <a:pathLst>
                <a:path w="292" h="264" extrusionOk="0">
                  <a:moveTo>
                    <a:pt x="121" y="70"/>
                  </a:moveTo>
                  <a:cubicBezTo>
                    <a:pt x="128" y="74"/>
                    <a:pt x="136" y="78"/>
                    <a:pt x="142" y="85"/>
                  </a:cubicBezTo>
                  <a:cubicBezTo>
                    <a:pt x="153" y="92"/>
                    <a:pt x="165" y="107"/>
                    <a:pt x="165" y="118"/>
                  </a:cubicBezTo>
                  <a:cubicBezTo>
                    <a:pt x="161" y="126"/>
                    <a:pt x="161" y="130"/>
                    <a:pt x="146" y="140"/>
                  </a:cubicBezTo>
                  <a:cubicBezTo>
                    <a:pt x="131" y="149"/>
                    <a:pt x="123" y="145"/>
                    <a:pt x="123" y="149"/>
                  </a:cubicBezTo>
                  <a:cubicBezTo>
                    <a:pt x="116" y="149"/>
                    <a:pt x="108" y="133"/>
                    <a:pt x="108" y="118"/>
                  </a:cubicBezTo>
                  <a:cubicBezTo>
                    <a:pt x="106" y="97"/>
                    <a:pt x="115" y="83"/>
                    <a:pt x="121" y="70"/>
                  </a:cubicBezTo>
                  <a:close/>
                  <a:moveTo>
                    <a:pt x="150" y="1"/>
                  </a:moveTo>
                  <a:cubicBezTo>
                    <a:pt x="97" y="1"/>
                    <a:pt x="74" y="31"/>
                    <a:pt x="79" y="44"/>
                  </a:cubicBezTo>
                  <a:lnTo>
                    <a:pt x="79" y="44"/>
                  </a:lnTo>
                  <a:cubicBezTo>
                    <a:pt x="63" y="49"/>
                    <a:pt x="45" y="63"/>
                    <a:pt x="30" y="88"/>
                  </a:cubicBezTo>
                  <a:cubicBezTo>
                    <a:pt x="11" y="118"/>
                    <a:pt x="1" y="171"/>
                    <a:pt x="41" y="223"/>
                  </a:cubicBezTo>
                  <a:cubicBezTo>
                    <a:pt x="62" y="250"/>
                    <a:pt x="98" y="264"/>
                    <a:pt x="134" y="264"/>
                  </a:cubicBezTo>
                  <a:cubicBezTo>
                    <a:pt x="161" y="264"/>
                    <a:pt x="189" y="256"/>
                    <a:pt x="209" y="242"/>
                  </a:cubicBezTo>
                  <a:cubicBezTo>
                    <a:pt x="258" y="216"/>
                    <a:pt x="292" y="140"/>
                    <a:pt x="269" y="85"/>
                  </a:cubicBezTo>
                  <a:cubicBezTo>
                    <a:pt x="247" y="33"/>
                    <a:pt x="206" y="10"/>
                    <a:pt x="172" y="2"/>
                  </a:cubicBezTo>
                  <a:cubicBezTo>
                    <a:pt x="164" y="1"/>
                    <a:pt x="157" y="1"/>
                    <a:pt x="15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7" name="Google Shape;2227;p45"/>
            <p:cNvSpPr/>
            <p:nvPr/>
          </p:nvSpPr>
          <p:spPr>
            <a:xfrm>
              <a:off x="7878694" y="3161019"/>
              <a:ext cx="5246" cy="6189"/>
            </a:xfrm>
            <a:custGeom>
              <a:avLst/>
              <a:gdLst/>
              <a:ahLst/>
              <a:cxnLst/>
              <a:rect l="l" t="t" r="r" b="b"/>
              <a:pathLst>
                <a:path w="128" h="151" extrusionOk="0">
                  <a:moveTo>
                    <a:pt x="66" y="1"/>
                  </a:moveTo>
                  <a:cubicBezTo>
                    <a:pt x="35" y="1"/>
                    <a:pt x="7" y="32"/>
                    <a:pt x="4" y="72"/>
                  </a:cubicBezTo>
                  <a:cubicBezTo>
                    <a:pt x="0" y="113"/>
                    <a:pt x="23" y="146"/>
                    <a:pt x="56" y="151"/>
                  </a:cubicBezTo>
                  <a:cubicBezTo>
                    <a:pt x="58" y="151"/>
                    <a:pt x="60" y="151"/>
                    <a:pt x="61" y="151"/>
                  </a:cubicBezTo>
                  <a:cubicBezTo>
                    <a:pt x="93" y="151"/>
                    <a:pt x="120" y="121"/>
                    <a:pt x="123" y="83"/>
                  </a:cubicBezTo>
                  <a:cubicBezTo>
                    <a:pt x="128" y="42"/>
                    <a:pt x="105" y="4"/>
                    <a:pt x="71" y="1"/>
                  </a:cubicBezTo>
                  <a:cubicBezTo>
                    <a:pt x="70" y="1"/>
                    <a:pt x="68" y="1"/>
                    <a:pt x="6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8" name="Google Shape;2228;p45"/>
            <p:cNvSpPr/>
            <p:nvPr/>
          </p:nvSpPr>
          <p:spPr>
            <a:xfrm>
              <a:off x="7889432" y="3153765"/>
              <a:ext cx="10288" cy="5410"/>
            </a:xfrm>
            <a:custGeom>
              <a:avLst/>
              <a:gdLst/>
              <a:ahLst/>
              <a:cxnLst/>
              <a:rect l="l" t="t" r="r" b="b"/>
              <a:pathLst>
                <a:path w="251" h="132" extrusionOk="0">
                  <a:moveTo>
                    <a:pt x="90" y="0"/>
                  </a:moveTo>
                  <a:cubicBezTo>
                    <a:pt x="47" y="0"/>
                    <a:pt x="13" y="15"/>
                    <a:pt x="7" y="40"/>
                  </a:cubicBezTo>
                  <a:cubicBezTo>
                    <a:pt x="0" y="73"/>
                    <a:pt x="49" y="111"/>
                    <a:pt x="112" y="126"/>
                  </a:cubicBezTo>
                  <a:cubicBezTo>
                    <a:pt x="129" y="130"/>
                    <a:pt x="145" y="131"/>
                    <a:pt x="160" y="131"/>
                  </a:cubicBezTo>
                  <a:cubicBezTo>
                    <a:pt x="203" y="131"/>
                    <a:pt x="237" y="117"/>
                    <a:pt x="242" y="92"/>
                  </a:cubicBezTo>
                  <a:cubicBezTo>
                    <a:pt x="250" y="62"/>
                    <a:pt x="202" y="21"/>
                    <a:pt x="138" y="6"/>
                  </a:cubicBezTo>
                  <a:cubicBezTo>
                    <a:pt x="122" y="2"/>
                    <a:pt x="105" y="0"/>
                    <a:pt x="9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9" name="Google Shape;2229;p45"/>
            <p:cNvSpPr/>
            <p:nvPr/>
          </p:nvSpPr>
          <p:spPr>
            <a:xfrm>
              <a:off x="7903204" y="3147371"/>
              <a:ext cx="5369" cy="6968"/>
            </a:xfrm>
            <a:custGeom>
              <a:avLst/>
              <a:gdLst/>
              <a:ahLst/>
              <a:cxnLst/>
              <a:rect l="l" t="t" r="r" b="b"/>
              <a:pathLst>
                <a:path w="131" h="170" extrusionOk="0">
                  <a:moveTo>
                    <a:pt x="61" y="1"/>
                  </a:moveTo>
                  <a:cubicBezTo>
                    <a:pt x="59" y="1"/>
                    <a:pt x="58" y="1"/>
                    <a:pt x="56" y="1"/>
                  </a:cubicBezTo>
                  <a:cubicBezTo>
                    <a:pt x="26" y="5"/>
                    <a:pt x="0" y="42"/>
                    <a:pt x="8" y="91"/>
                  </a:cubicBezTo>
                  <a:cubicBezTo>
                    <a:pt x="11" y="136"/>
                    <a:pt x="41" y="170"/>
                    <a:pt x="75" y="170"/>
                  </a:cubicBezTo>
                  <a:cubicBezTo>
                    <a:pt x="104" y="165"/>
                    <a:pt x="130" y="125"/>
                    <a:pt x="127" y="80"/>
                  </a:cubicBezTo>
                  <a:cubicBezTo>
                    <a:pt x="120" y="33"/>
                    <a:pt x="93" y="1"/>
                    <a:pt x="6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0" name="Google Shape;2230;p45"/>
            <p:cNvSpPr/>
            <p:nvPr/>
          </p:nvSpPr>
          <p:spPr>
            <a:xfrm>
              <a:off x="7916647" y="3137165"/>
              <a:ext cx="4959" cy="6886"/>
            </a:xfrm>
            <a:custGeom>
              <a:avLst/>
              <a:gdLst/>
              <a:ahLst/>
              <a:cxnLst/>
              <a:rect l="l" t="t" r="r" b="b"/>
              <a:pathLst>
                <a:path w="121" h="168" extrusionOk="0">
                  <a:moveTo>
                    <a:pt x="61" y="0"/>
                  </a:moveTo>
                  <a:cubicBezTo>
                    <a:pt x="26" y="0"/>
                    <a:pt x="0" y="38"/>
                    <a:pt x="0" y="86"/>
                  </a:cubicBezTo>
                  <a:cubicBezTo>
                    <a:pt x="0" y="131"/>
                    <a:pt x="26" y="168"/>
                    <a:pt x="61" y="168"/>
                  </a:cubicBezTo>
                  <a:cubicBezTo>
                    <a:pt x="90" y="168"/>
                    <a:pt x="121" y="131"/>
                    <a:pt x="121" y="86"/>
                  </a:cubicBezTo>
                  <a:cubicBezTo>
                    <a:pt x="121" y="38"/>
                    <a:pt x="90" y="0"/>
                    <a:pt x="6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1" name="Google Shape;2231;p45"/>
            <p:cNvSpPr/>
            <p:nvPr/>
          </p:nvSpPr>
          <p:spPr>
            <a:xfrm>
              <a:off x="7924148" y="3128804"/>
              <a:ext cx="12583" cy="11190"/>
            </a:xfrm>
            <a:custGeom>
              <a:avLst/>
              <a:gdLst/>
              <a:ahLst/>
              <a:cxnLst/>
              <a:rect l="l" t="t" r="r" b="b"/>
              <a:pathLst>
                <a:path w="307" h="273" extrusionOk="0">
                  <a:moveTo>
                    <a:pt x="155" y="60"/>
                  </a:moveTo>
                  <a:cubicBezTo>
                    <a:pt x="164" y="66"/>
                    <a:pt x="172" y="74"/>
                    <a:pt x="180" y="85"/>
                  </a:cubicBezTo>
                  <a:cubicBezTo>
                    <a:pt x="191" y="99"/>
                    <a:pt x="195" y="125"/>
                    <a:pt x="191" y="133"/>
                  </a:cubicBezTo>
                  <a:cubicBezTo>
                    <a:pt x="184" y="144"/>
                    <a:pt x="176" y="148"/>
                    <a:pt x="150" y="152"/>
                  </a:cubicBezTo>
                  <a:cubicBezTo>
                    <a:pt x="128" y="148"/>
                    <a:pt x="117" y="140"/>
                    <a:pt x="112" y="130"/>
                  </a:cubicBezTo>
                  <a:cubicBezTo>
                    <a:pt x="109" y="122"/>
                    <a:pt x="117" y="99"/>
                    <a:pt x="128" y="85"/>
                  </a:cubicBezTo>
                  <a:cubicBezTo>
                    <a:pt x="137" y="73"/>
                    <a:pt x="146" y="65"/>
                    <a:pt x="155" y="60"/>
                  </a:cubicBezTo>
                  <a:close/>
                  <a:moveTo>
                    <a:pt x="171" y="0"/>
                  </a:moveTo>
                  <a:cubicBezTo>
                    <a:pt x="165" y="0"/>
                    <a:pt x="159" y="1"/>
                    <a:pt x="153" y="2"/>
                  </a:cubicBezTo>
                  <a:lnTo>
                    <a:pt x="153" y="2"/>
                  </a:lnTo>
                  <a:cubicBezTo>
                    <a:pt x="148" y="1"/>
                    <a:pt x="142" y="0"/>
                    <a:pt x="135" y="0"/>
                  </a:cubicBezTo>
                  <a:cubicBezTo>
                    <a:pt x="119" y="0"/>
                    <a:pt x="100" y="4"/>
                    <a:pt x="79" y="13"/>
                  </a:cubicBezTo>
                  <a:cubicBezTo>
                    <a:pt x="45" y="32"/>
                    <a:pt x="0" y="70"/>
                    <a:pt x="5" y="140"/>
                  </a:cubicBezTo>
                  <a:cubicBezTo>
                    <a:pt x="5" y="215"/>
                    <a:pt x="79" y="271"/>
                    <a:pt x="146" y="271"/>
                  </a:cubicBezTo>
                  <a:cubicBezTo>
                    <a:pt x="150" y="272"/>
                    <a:pt x="154" y="272"/>
                    <a:pt x="158" y="272"/>
                  </a:cubicBezTo>
                  <a:cubicBezTo>
                    <a:pt x="220" y="272"/>
                    <a:pt x="292" y="222"/>
                    <a:pt x="300" y="156"/>
                  </a:cubicBezTo>
                  <a:cubicBezTo>
                    <a:pt x="307" y="85"/>
                    <a:pt x="266" y="40"/>
                    <a:pt x="236" y="21"/>
                  </a:cubicBezTo>
                  <a:cubicBezTo>
                    <a:pt x="212" y="6"/>
                    <a:pt x="190" y="0"/>
                    <a:pt x="17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2" name="Google Shape;2232;p45"/>
            <p:cNvSpPr/>
            <p:nvPr/>
          </p:nvSpPr>
          <p:spPr>
            <a:xfrm>
              <a:off x="7945051" y="3117738"/>
              <a:ext cx="10534" cy="5205"/>
            </a:xfrm>
            <a:custGeom>
              <a:avLst/>
              <a:gdLst/>
              <a:ahLst/>
              <a:cxnLst/>
              <a:rect l="l" t="t" r="r" b="b"/>
              <a:pathLst>
                <a:path w="257" h="127" extrusionOk="0">
                  <a:moveTo>
                    <a:pt x="109" y="1"/>
                  </a:moveTo>
                  <a:cubicBezTo>
                    <a:pt x="43" y="1"/>
                    <a:pt x="0" y="48"/>
                    <a:pt x="14" y="74"/>
                  </a:cubicBezTo>
                  <a:cubicBezTo>
                    <a:pt x="33" y="104"/>
                    <a:pt x="73" y="112"/>
                    <a:pt x="118" y="119"/>
                  </a:cubicBezTo>
                  <a:cubicBezTo>
                    <a:pt x="139" y="123"/>
                    <a:pt x="161" y="126"/>
                    <a:pt x="180" y="126"/>
                  </a:cubicBezTo>
                  <a:cubicBezTo>
                    <a:pt x="200" y="126"/>
                    <a:pt x="218" y="122"/>
                    <a:pt x="230" y="108"/>
                  </a:cubicBezTo>
                  <a:cubicBezTo>
                    <a:pt x="257" y="86"/>
                    <a:pt x="223" y="14"/>
                    <a:pt x="137" y="4"/>
                  </a:cubicBezTo>
                  <a:cubicBezTo>
                    <a:pt x="127" y="2"/>
                    <a:pt x="118" y="1"/>
                    <a:pt x="10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3" name="Google Shape;2233;p45"/>
            <p:cNvSpPr/>
            <p:nvPr/>
          </p:nvSpPr>
          <p:spPr>
            <a:xfrm>
              <a:off x="7955708" y="3110975"/>
              <a:ext cx="12419" cy="5410"/>
            </a:xfrm>
            <a:custGeom>
              <a:avLst/>
              <a:gdLst/>
              <a:ahLst/>
              <a:cxnLst/>
              <a:rect l="l" t="t" r="r" b="b"/>
              <a:pathLst>
                <a:path w="303" h="132" extrusionOk="0">
                  <a:moveTo>
                    <a:pt x="120" y="1"/>
                  </a:moveTo>
                  <a:cubicBezTo>
                    <a:pt x="51" y="1"/>
                    <a:pt x="1" y="32"/>
                    <a:pt x="4" y="56"/>
                  </a:cubicBezTo>
                  <a:cubicBezTo>
                    <a:pt x="11" y="90"/>
                    <a:pt x="71" y="108"/>
                    <a:pt x="138" y="124"/>
                  </a:cubicBezTo>
                  <a:cubicBezTo>
                    <a:pt x="169" y="128"/>
                    <a:pt x="198" y="132"/>
                    <a:pt x="223" y="132"/>
                  </a:cubicBezTo>
                  <a:cubicBezTo>
                    <a:pt x="255" y="132"/>
                    <a:pt x="279" y="126"/>
                    <a:pt x="288" y="108"/>
                  </a:cubicBezTo>
                  <a:cubicBezTo>
                    <a:pt x="302" y="79"/>
                    <a:pt x="250" y="19"/>
                    <a:pt x="161" y="4"/>
                  </a:cubicBezTo>
                  <a:cubicBezTo>
                    <a:pt x="147" y="2"/>
                    <a:pt x="133" y="1"/>
                    <a:pt x="12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4" name="Google Shape;2234;p45"/>
            <p:cNvSpPr/>
            <p:nvPr/>
          </p:nvSpPr>
          <p:spPr>
            <a:xfrm>
              <a:off x="7972512" y="3102368"/>
              <a:ext cx="5410" cy="6804"/>
            </a:xfrm>
            <a:custGeom>
              <a:avLst/>
              <a:gdLst/>
              <a:ahLst/>
              <a:cxnLst/>
              <a:rect l="l" t="t" r="r" b="b"/>
              <a:pathLst>
                <a:path w="132" h="166" extrusionOk="0">
                  <a:moveTo>
                    <a:pt x="70" y="1"/>
                  </a:moveTo>
                  <a:cubicBezTo>
                    <a:pt x="39" y="1"/>
                    <a:pt x="12" y="33"/>
                    <a:pt x="8" y="80"/>
                  </a:cubicBezTo>
                  <a:cubicBezTo>
                    <a:pt x="1" y="125"/>
                    <a:pt x="27" y="165"/>
                    <a:pt x="57" y="165"/>
                  </a:cubicBezTo>
                  <a:cubicBezTo>
                    <a:pt x="59" y="165"/>
                    <a:pt x="61" y="166"/>
                    <a:pt x="63" y="166"/>
                  </a:cubicBezTo>
                  <a:cubicBezTo>
                    <a:pt x="94" y="166"/>
                    <a:pt x="121" y="133"/>
                    <a:pt x="128" y="91"/>
                  </a:cubicBezTo>
                  <a:cubicBezTo>
                    <a:pt x="132" y="42"/>
                    <a:pt x="106" y="5"/>
                    <a:pt x="75" y="1"/>
                  </a:cubicBezTo>
                  <a:cubicBezTo>
                    <a:pt x="74" y="1"/>
                    <a:pt x="72" y="1"/>
                    <a:pt x="7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5" name="Google Shape;2235;p45"/>
            <p:cNvSpPr/>
            <p:nvPr/>
          </p:nvSpPr>
          <p:spPr>
            <a:xfrm>
              <a:off x="7982021" y="3089908"/>
              <a:ext cx="12747" cy="11558"/>
            </a:xfrm>
            <a:custGeom>
              <a:avLst/>
              <a:gdLst/>
              <a:ahLst/>
              <a:cxnLst/>
              <a:rect l="l" t="t" r="r" b="b"/>
              <a:pathLst>
                <a:path w="311" h="282" extrusionOk="0">
                  <a:moveTo>
                    <a:pt x="163" y="75"/>
                  </a:moveTo>
                  <a:cubicBezTo>
                    <a:pt x="166" y="77"/>
                    <a:pt x="169" y="79"/>
                    <a:pt x="172" y="81"/>
                  </a:cubicBezTo>
                  <a:cubicBezTo>
                    <a:pt x="191" y="96"/>
                    <a:pt x="195" y="111"/>
                    <a:pt x="195" y="122"/>
                  </a:cubicBezTo>
                  <a:cubicBezTo>
                    <a:pt x="191" y="141"/>
                    <a:pt x="179" y="160"/>
                    <a:pt x="169" y="160"/>
                  </a:cubicBezTo>
                  <a:cubicBezTo>
                    <a:pt x="167" y="162"/>
                    <a:pt x="164" y="163"/>
                    <a:pt x="160" y="163"/>
                  </a:cubicBezTo>
                  <a:cubicBezTo>
                    <a:pt x="150" y="163"/>
                    <a:pt x="137" y="157"/>
                    <a:pt x="131" y="148"/>
                  </a:cubicBezTo>
                  <a:cubicBezTo>
                    <a:pt x="124" y="137"/>
                    <a:pt x="120" y="129"/>
                    <a:pt x="127" y="111"/>
                  </a:cubicBezTo>
                  <a:cubicBezTo>
                    <a:pt x="136" y="92"/>
                    <a:pt x="151" y="82"/>
                    <a:pt x="163" y="75"/>
                  </a:cubicBezTo>
                  <a:close/>
                  <a:moveTo>
                    <a:pt x="176" y="0"/>
                  </a:moveTo>
                  <a:cubicBezTo>
                    <a:pt x="132" y="0"/>
                    <a:pt x="107" y="20"/>
                    <a:pt x="99" y="34"/>
                  </a:cubicBezTo>
                  <a:lnTo>
                    <a:pt x="99" y="34"/>
                  </a:lnTo>
                  <a:cubicBezTo>
                    <a:pt x="89" y="38"/>
                    <a:pt x="78" y="43"/>
                    <a:pt x="67" y="51"/>
                  </a:cubicBezTo>
                  <a:cubicBezTo>
                    <a:pt x="34" y="74"/>
                    <a:pt x="0" y="141"/>
                    <a:pt x="34" y="200"/>
                  </a:cubicBezTo>
                  <a:cubicBezTo>
                    <a:pt x="58" y="246"/>
                    <a:pt x="105" y="282"/>
                    <a:pt x="165" y="282"/>
                  </a:cubicBezTo>
                  <a:cubicBezTo>
                    <a:pt x="179" y="282"/>
                    <a:pt x="194" y="280"/>
                    <a:pt x="210" y="276"/>
                  </a:cubicBezTo>
                  <a:cubicBezTo>
                    <a:pt x="284" y="245"/>
                    <a:pt x="310" y="171"/>
                    <a:pt x="303" y="115"/>
                  </a:cubicBezTo>
                  <a:cubicBezTo>
                    <a:pt x="296" y="51"/>
                    <a:pt x="243" y="10"/>
                    <a:pt x="206" y="3"/>
                  </a:cubicBezTo>
                  <a:cubicBezTo>
                    <a:pt x="195" y="1"/>
                    <a:pt x="185" y="0"/>
                    <a:pt x="17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6" name="Google Shape;2236;p45"/>
            <p:cNvSpPr/>
            <p:nvPr/>
          </p:nvSpPr>
          <p:spPr>
            <a:xfrm>
              <a:off x="8000096" y="3084580"/>
              <a:ext cx="5533" cy="6886"/>
            </a:xfrm>
            <a:custGeom>
              <a:avLst/>
              <a:gdLst/>
              <a:ahLst/>
              <a:cxnLst/>
              <a:rect l="l" t="t" r="r" b="b"/>
              <a:pathLst>
                <a:path w="135" h="168" extrusionOk="0">
                  <a:moveTo>
                    <a:pt x="74" y="1"/>
                  </a:moveTo>
                  <a:cubicBezTo>
                    <a:pt x="46" y="1"/>
                    <a:pt x="18" y="33"/>
                    <a:pt x="7" y="73"/>
                  </a:cubicBezTo>
                  <a:cubicBezTo>
                    <a:pt x="0" y="118"/>
                    <a:pt x="19" y="163"/>
                    <a:pt x="52" y="166"/>
                  </a:cubicBezTo>
                  <a:cubicBezTo>
                    <a:pt x="55" y="167"/>
                    <a:pt x="58" y="167"/>
                    <a:pt x="61" y="167"/>
                  </a:cubicBezTo>
                  <a:cubicBezTo>
                    <a:pt x="89" y="167"/>
                    <a:pt x="117" y="139"/>
                    <a:pt x="128" y="95"/>
                  </a:cubicBezTo>
                  <a:cubicBezTo>
                    <a:pt x="135" y="51"/>
                    <a:pt x="116" y="6"/>
                    <a:pt x="83" y="2"/>
                  </a:cubicBezTo>
                  <a:cubicBezTo>
                    <a:pt x="80" y="1"/>
                    <a:pt x="77" y="1"/>
                    <a:pt x="7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7" name="Google Shape;2237;p45"/>
            <p:cNvSpPr/>
            <p:nvPr/>
          </p:nvSpPr>
          <p:spPr>
            <a:xfrm>
              <a:off x="8013703" y="3073759"/>
              <a:ext cx="5287" cy="6189"/>
            </a:xfrm>
            <a:custGeom>
              <a:avLst/>
              <a:gdLst/>
              <a:ahLst/>
              <a:cxnLst/>
              <a:rect l="l" t="t" r="r" b="b"/>
              <a:pathLst>
                <a:path w="129" h="151" extrusionOk="0">
                  <a:moveTo>
                    <a:pt x="66" y="1"/>
                  </a:moveTo>
                  <a:cubicBezTo>
                    <a:pt x="35" y="1"/>
                    <a:pt x="8" y="29"/>
                    <a:pt x="4" y="68"/>
                  </a:cubicBezTo>
                  <a:cubicBezTo>
                    <a:pt x="1" y="109"/>
                    <a:pt x="23" y="146"/>
                    <a:pt x="56" y="151"/>
                  </a:cubicBezTo>
                  <a:cubicBezTo>
                    <a:pt x="58" y="151"/>
                    <a:pt x="60" y="151"/>
                    <a:pt x="61" y="151"/>
                  </a:cubicBezTo>
                  <a:cubicBezTo>
                    <a:pt x="90" y="151"/>
                    <a:pt x="120" y="121"/>
                    <a:pt x="124" y="79"/>
                  </a:cubicBezTo>
                  <a:cubicBezTo>
                    <a:pt x="128" y="38"/>
                    <a:pt x="106" y="4"/>
                    <a:pt x="72" y="1"/>
                  </a:cubicBezTo>
                  <a:cubicBezTo>
                    <a:pt x="70" y="1"/>
                    <a:pt x="68" y="1"/>
                    <a:pt x="6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8" name="Google Shape;2238;p45"/>
            <p:cNvSpPr/>
            <p:nvPr/>
          </p:nvSpPr>
          <p:spPr>
            <a:xfrm>
              <a:off x="8024647" y="3064087"/>
              <a:ext cx="11313" cy="5533"/>
            </a:xfrm>
            <a:custGeom>
              <a:avLst/>
              <a:gdLst/>
              <a:ahLst/>
              <a:cxnLst/>
              <a:rect l="l" t="t" r="r" b="b"/>
              <a:pathLst>
                <a:path w="276" h="135" extrusionOk="0">
                  <a:moveTo>
                    <a:pt x="104" y="0"/>
                  </a:moveTo>
                  <a:cubicBezTo>
                    <a:pt x="44" y="0"/>
                    <a:pt x="1" y="29"/>
                    <a:pt x="6" y="54"/>
                  </a:cubicBezTo>
                  <a:cubicBezTo>
                    <a:pt x="10" y="87"/>
                    <a:pt x="63" y="110"/>
                    <a:pt x="122" y="125"/>
                  </a:cubicBezTo>
                  <a:cubicBezTo>
                    <a:pt x="151" y="130"/>
                    <a:pt x="178" y="134"/>
                    <a:pt x="201" y="134"/>
                  </a:cubicBezTo>
                  <a:cubicBezTo>
                    <a:pt x="227" y="134"/>
                    <a:pt x="247" y="129"/>
                    <a:pt x="256" y="113"/>
                  </a:cubicBezTo>
                  <a:cubicBezTo>
                    <a:pt x="275" y="87"/>
                    <a:pt x="230" y="23"/>
                    <a:pt x="148" y="6"/>
                  </a:cubicBezTo>
                  <a:cubicBezTo>
                    <a:pt x="133" y="2"/>
                    <a:pt x="118" y="0"/>
                    <a:pt x="10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9" name="Google Shape;2239;p45"/>
            <p:cNvSpPr/>
            <p:nvPr/>
          </p:nvSpPr>
          <p:spPr>
            <a:xfrm>
              <a:off x="8041369" y="3056135"/>
              <a:ext cx="5615" cy="6148"/>
            </a:xfrm>
            <a:custGeom>
              <a:avLst/>
              <a:gdLst/>
              <a:ahLst/>
              <a:cxnLst/>
              <a:rect l="l" t="t" r="r" b="b"/>
              <a:pathLst>
                <a:path w="137" h="150" extrusionOk="0">
                  <a:moveTo>
                    <a:pt x="84" y="0"/>
                  </a:moveTo>
                  <a:cubicBezTo>
                    <a:pt x="60" y="0"/>
                    <a:pt x="29" y="18"/>
                    <a:pt x="17" y="57"/>
                  </a:cubicBezTo>
                  <a:cubicBezTo>
                    <a:pt x="1" y="112"/>
                    <a:pt x="34" y="150"/>
                    <a:pt x="63" y="150"/>
                  </a:cubicBezTo>
                  <a:cubicBezTo>
                    <a:pt x="67" y="150"/>
                    <a:pt x="72" y="149"/>
                    <a:pt x="76" y="147"/>
                  </a:cubicBezTo>
                  <a:cubicBezTo>
                    <a:pt x="107" y="136"/>
                    <a:pt x="125" y="110"/>
                    <a:pt x="133" y="95"/>
                  </a:cubicBezTo>
                  <a:cubicBezTo>
                    <a:pt x="136" y="72"/>
                    <a:pt x="133" y="43"/>
                    <a:pt x="114" y="16"/>
                  </a:cubicBezTo>
                  <a:cubicBezTo>
                    <a:pt x="108" y="5"/>
                    <a:pt x="97" y="0"/>
                    <a:pt x="8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0" name="Google Shape;2240;p45"/>
            <p:cNvSpPr/>
            <p:nvPr/>
          </p:nvSpPr>
          <p:spPr>
            <a:xfrm>
              <a:off x="8053378" y="3045110"/>
              <a:ext cx="5369" cy="6189"/>
            </a:xfrm>
            <a:custGeom>
              <a:avLst/>
              <a:gdLst/>
              <a:ahLst/>
              <a:cxnLst/>
              <a:rect l="l" t="t" r="r" b="b"/>
              <a:pathLst>
                <a:path w="131" h="151" extrusionOk="0">
                  <a:moveTo>
                    <a:pt x="65" y="0"/>
                  </a:moveTo>
                  <a:cubicBezTo>
                    <a:pt x="36" y="0"/>
                    <a:pt x="11" y="32"/>
                    <a:pt x="4" y="69"/>
                  </a:cubicBezTo>
                  <a:cubicBezTo>
                    <a:pt x="0" y="110"/>
                    <a:pt x="22" y="147"/>
                    <a:pt x="57" y="150"/>
                  </a:cubicBezTo>
                  <a:cubicBezTo>
                    <a:pt x="59" y="151"/>
                    <a:pt x="61" y="151"/>
                    <a:pt x="63" y="151"/>
                  </a:cubicBezTo>
                  <a:cubicBezTo>
                    <a:pt x="93" y="151"/>
                    <a:pt x="120" y="122"/>
                    <a:pt x="124" y="83"/>
                  </a:cubicBezTo>
                  <a:cubicBezTo>
                    <a:pt x="131" y="43"/>
                    <a:pt x="109" y="5"/>
                    <a:pt x="74" y="1"/>
                  </a:cubicBezTo>
                  <a:cubicBezTo>
                    <a:pt x="71" y="1"/>
                    <a:pt x="68" y="0"/>
                    <a:pt x="6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1" name="Google Shape;2241;p45"/>
            <p:cNvSpPr/>
            <p:nvPr/>
          </p:nvSpPr>
          <p:spPr>
            <a:xfrm>
              <a:off x="7856643" y="2547865"/>
              <a:ext cx="214734" cy="213668"/>
            </a:xfrm>
            <a:custGeom>
              <a:avLst/>
              <a:gdLst/>
              <a:ahLst/>
              <a:cxnLst/>
              <a:rect l="l" t="t" r="r" b="b"/>
              <a:pathLst>
                <a:path w="5239" h="5213" extrusionOk="0">
                  <a:moveTo>
                    <a:pt x="2418" y="1"/>
                  </a:moveTo>
                  <a:cubicBezTo>
                    <a:pt x="1908" y="1"/>
                    <a:pt x="1528" y="32"/>
                    <a:pt x="1528" y="32"/>
                  </a:cubicBezTo>
                  <a:lnTo>
                    <a:pt x="1" y="1570"/>
                  </a:lnTo>
                  <a:lnTo>
                    <a:pt x="3702" y="5212"/>
                  </a:lnTo>
                  <a:cubicBezTo>
                    <a:pt x="3702" y="5212"/>
                    <a:pt x="4457" y="3016"/>
                    <a:pt x="4983" y="1081"/>
                  </a:cubicBezTo>
                  <a:cubicBezTo>
                    <a:pt x="5239" y="148"/>
                    <a:pt x="3524" y="1"/>
                    <a:pt x="2418" y="1"/>
                  </a:cubicBez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2" name="Google Shape;2242;p45"/>
            <p:cNvSpPr/>
            <p:nvPr/>
          </p:nvSpPr>
          <p:spPr>
            <a:xfrm>
              <a:off x="7891400" y="2604836"/>
              <a:ext cx="5574" cy="13239"/>
            </a:xfrm>
            <a:custGeom>
              <a:avLst/>
              <a:gdLst/>
              <a:ahLst/>
              <a:cxnLst/>
              <a:rect l="l" t="t" r="r" b="b"/>
              <a:pathLst>
                <a:path w="136" h="323" extrusionOk="0">
                  <a:moveTo>
                    <a:pt x="53" y="1"/>
                  </a:moveTo>
                  <a:cubicBezTo>
                    <a:pt x="19" y="5"/>
                    <a:pt x="1" y="80"/>
                    <a:pt x="8" y="169"/>
                  </a:cubicBezTo>
                  <a:cubicBezTo>
                    <a:pt x="15" y="257"/>
                    <a:pt x="51" y="323"/>
                    <a:pt x="80" y="323"/>
                  </a:cubicBezTo>
                  <a:cubicBezTo>
                    <a:pt x="81" y="323"/>
                    <a:pt x="81" y="323"/>
                    <a:pt x="82" y="323"/>
                  </a:cubicBezTo>
                  <a:cubicBezTo>
                    <a:pt x="116" y="319"/>
                    <a:pt x="135" y="244"/>
                    <a:pt x="127" y="158"/>
                  </a:cubicBezTo>
                  <a:cubicBezTo>
                    <a:pt x="120" y="68"/>
                    <a:pt x="87" y="1"/>
                    <a:pt x="5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3" name="Google Shape;2243;p45"/>
            <p:cNvSpPr/>
            <p:nvPr/>
          </p:nvSpPr>
          <p:spPr>
            <a:xfrm>
              <a:off x="7898736" y="2618198"/>
              <a:ext cx="10616" cy="5041"/>
            </a:xfrm>
            <a:custGeom>
              <a:avLst/>
              <a:gdLst/>
              <a:ahLst/>
              <a:cxnLst/>
              <a:rect l="l" t="t" r="r" b="b"/>
              <a:pathLst>
                <a:path w="259" h="123" extrusionOk="0">
                  <a:moveTo>
                    <a:pt x="127" y="0"/>
                  </a:moveTo>
                  <a:cubicBezTo>
                    <a:pt x="56" y="0"/>
                    <a:pt x="1" y="30"/>
                    <a:pt x="1" y="60"/>
                  </a:cubicBezTo>
                  <a:cubicBezTo>
                    <a:pt x="1" y="93"/>
                    <a:pt x="56" y="123"/>
                    <a:pt x="127" y="123"/>
                  </a:cubicBezTo>
                  <a:cubicBezTo>
                    <a:pt x="199" y="123"/>
                    <a:pt x="258" y="93"/>
                    <a:pt x="258" y="60"/>
                  </a:cubicBezTo>
                  <a:cubicBezTo>
                    <a:pt x="258" y="30"/>
                    <a:pt x="199" y="0"/>
                    <a:pt x="12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4" name="Google Shape;2244;p45"/>
            <p:cNvSpPr/>
            <p:nvPr/>
          </p:nvSpPr>
          <p:spPr>
            <a:xfrm>
              <a:off x="7912057" y="2631026"/>
              <a:ext cx="4959" cy="10944"/>
            </a:xfrm>
            <a:custGeom>
              <a:avLst/>
              <a:gdLst/>
              <a:ahLst/>
              <a:cxnLst/>
              <a:rect l="l" t="t" r="r" b="b"/>
              <a:pathLst>
                <a:path w="121" h="267" extrusionOk="0">
                  <a:moveTo>
                    <a:pt x="40" y="1"/>
                  </a:moveTo>
                  <a:cubicBezTo>
                    <a:pt x="35" y="1"/>
                    <a:pt x="31" y="2"/>
                    <a:pt x="26" y="4"/>
                  </a:cubicBezTo>
                  <a:cubicBezTo>
                    <a:pt x="0" y="23"/>
                    <a:pt x="4" y="75"/>
                    <a:pt x="0" y="132"/>
                  </a:cubicBezTo>
                  <a:cubicBezTo>
                    <a:pt x="4" y="187"/>
                    <a:pt x="0" y="244"/>
                    <a:pt x="26" y="263"/>
                  </a:cubicBezTo>
                  <a:cubicBezTo>
                    <a:pt x="30" y="265"/>
                    <a:pt x="35" y="266"/>
                    <a:pt x="40" y="266"/>
                  </a:cubicBezTo>
                  <a:cubicBezTo>
                    <a:pt x="72" y="266"/>
                    <a:pt x="121" y="216"/>
                    <a:pt x="121" y="132"/>
                  </a:cubicBezTo>
                  <a:cubicBezTo>
                    <a:pt x="121" y="51"/>
                    <a:pt x="73" y="1"/>
                    <a:pt x="4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5" name="Google Shape;2245;p45"/>
            <p:cNvSpPr/>
            <p:nvPr/>
          </p:nvSpPr>
          <p:spPr>
            <a:xfrm>
              <a:off x="7921238" y="2641724"/>
              <a:ext cx="15985" cy="14059"/>
            </a:xfrm>
            <a:custGeom>
              <a:avLst/>
              <a:gdLst/>
              <a:ahLst/>
              <a:cxnLst/>
              <a:rect l="l" t="t" r="r" b="b"/>
              <a:pathLst>
                <a:path w="390" h="343" extrusionOk="0">
                  <a:moveTo>
                    <a:pt x="196" y="75"/>
                  </a:moveTo>
                  <a:cubicBezTo>
                    <a:pt x="202" y="78"/>
                    <a:pt x="208" y="82"/>
                    <a:pt x="214" y="87"/>
                  </a:cubicBezTo>
                  <a:cubicBezTo>
                    <a:pt x="266" y="124"/>
                    <a:pt x="285" y="195"/>
                    <a:pt x="206" y="218"/>
                  </a:cubicBezTo>
                  <a:cubicBezTo>
                    <a:pt x="194" y="221"/>
                    <a:pt x="184" y="222"/>
                    <a:pt x="175" y="222"/>
                  </a:cubicBezTo>
                  <a:cubicBezTo>
                    <a:pt x="122" y="222"/>
                    <a:pt x="110" y="172"/>
                    <a:pt x="139" y="124"/>
                  </a:cubicBezTo>
                  <a:cubicBezTo>
                    <a:pt x="156" y="94"/>
                    <a:pt x="178" y="83"/>
                    <a:pt x="196" y="75"/>
                  </a:cubicBezTo>
                  <a:close/>
                  <a:moveTo>
                    <a:pt x="199" y="1"/>
                  </a:moveTo>
                  <a:cubicBezTo>
                    <a:pt x="141" y="1"/>
                    <a:pt x="109" y="34"/>
                    <a:pt x="108" y="46"/>
                  </a:cubicBezTo>
                  <a:lnTo>
                    <a:pt x="108" y="46"/>
                  </a:lnTo>
                  <a:cubicBezTo>
                    <a:pt x="97" y="52"/>
                    <a:pt x="86" y="60"/>
                    <a:pt x="76" y="69"/>
                  </a:cubicBezTo>
                  <a:cubicBezTo>
                    <a:pt x="42" y="98"/>
                    <a:pt x="1" y="162"/>
                    <a:pt x="31" y="244"/>
                  </a:cubicBezTo>
                  <a:cubicBezTo>
                    <a:pt x="51" y="309"/>
                    <a:pt x="121" y="343"/>
                    <a:pt x="186" y="343"/>
                  </a:cubicBezTo>
                  <a:cubicBezTo>
                    <a:pt x="206" y="343"/>
                    <a:pt x="226" y="340"/>
                    <a:pt x="243" y="333"/>
                  </a:cubicBezTo>
                  <a:cubicBezTo>
                    <a:pt x="318" y="315"/>
                    <a:pt x="390" y="226"/>
                    <a:pt x="371" y="143"/>
                  </a:cubicBezTo>
                  <a:cubicBezTo>
                    <a:pt x="352" y="64"/>
                    <a:pt x="295" y="28"/>
                    <a:pt x="251" y="9"/>
                  </a:cubicBezTo>
                  <a:cubicBezTo>
                    <a:pt x="232" y="3"/>
                    <a:pt x="214" y="1"/>
                    <a:pt x="19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6" name="Google Shape;2246;p45"/>
            <p:cNvSpPr/>
            <p:nvPr/>
          </p:nvSpPr>
          <p:spPr>
            <a:xfrm>
              <a:off x="7940379" y="2661397"/>
              <a:ext cx="6189" cy="8034"/>
            </a:xfrm>
            <a:custGeom>
              <a:avLst/>
              <a:gdLst/>
              <a:ahLst/>
              <a:cxnLst/>
              <a:rect l="l" t="t" r="r" b="b"/>
              <a:pathLst>
                <a:path w="151" h="196" extrusionOk="0">
                  <a:moveTo>
                    <a:pt x="93" y="1"/>
                  </a:moveTo>
                  <a:cubicBezTo>
                    <a:pt x="65" y="1"/>
                    <a:pt x="33" y="32"/>
                    <a:pt x="19" y="77"/>
                  </a:cubicBezTo>
                  <a:cubicBezTo>
                    <a:pt x="1" y="130"/>
                    <a:pt x="12" y="182"/>
                    <a:pt x="42" y="194"/>
                  </a:cubicBezTo>
                  <a:cubicBezTo>
                    <a:pt x="46" y="195"/>
                    <a:pt x="50" y="196"/>
                    <a:pt x="55" y="196"/>
                  </a:cubicBezTo>
                  <a:cubicBezTo>
                    <a:pt x="84" y="196"/>
                    <a:pt x="115" y="164"/>
                    <a:pt x="131" y="115"/>
                  </a:cubicBezTo>
                  <a:cubicBezTo>
                    <a:pt x="150" y="63"/>
                    <a:pt x="139" y="10"/>
                    <a:pt x="105" y="3"/>
                  </a:cubicBezTo>
                  <a:cubicBezTo>
                    <a:pt x="102" y="2"/>
                    <a:pt x="98" y="1"/>
                    <a:pt x="9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7" name="Google Shape;2247;p45"/>
            <p:cNvSpPr/>
            <p:nvPr/>
          </p:nvSpPr>
          <p:spPr>
            <a:xfrm>
              <a:off x="7951691" y="2666562"/>
              <a:ext cx="6476" cy="15821"/>
            </a:xfrm>
            <a:custGeom>
              <a:avLst/>
              <a:gdLst/>
              <a:ahLst/>
              <a:cxnLst/>
              <a:rect l="l" t="t" r="r" b="b"/>
              <a:pathLst>
                <a:path w="158" h="386" extrusionOk="0">
                  <a:moveTo>
                    <a:pt x="110" y="1"/>
                  </a:moveTo>
                  <a:cubicBezTo>
                    <a:pt x="77" y="1"/>
                    <a:pt x="38" y="81"/>
                    <a:pt x="19" y="184"/>
                  </a:cubicBezTo>
                  <a:cubicBezTo>
                    <a:pt x="1" y="292"/>
                    <a:pt x="12" y="382"/>
                    <a:pt x="45" y="385"/>
                  </a:cubicBezTo>
                  <a:cubicBezTo>
                    <a:pt x="47" y="386"/>
                    <a:pt x="48" y="386"/>
                    <a:pt x="50" y="386"/>
                  </a:cubicBezTo>
                  <a:cubicBezTo>
                    <a:pt x="83" y="386"/>
                    <a:pt x="122" y="306"/>
                    <a:pt x="140" y="206"/>
                  </a:cubicBezTo>
                  <a:cubicBezTo>
                    <a:pt x="158" y="97"/>
                    <a:pt x="143" y="8"/>
                    <a:pt x="113" y="1"/>
                  </a:cubicBezTo>
                  <a:cubicBezTo>
                    <a:pt x="112" y="1"/>
                    <a:pt x="111" y="1"/>
                    <a:pt x="11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8" name="Google Shape;2248;p45"/>
            <p:cNvSpPr/>
            <p:nvPr/>
          </p:nvSpPr>
          <p:spPr>
            <a:xfrm>
              <a:off x="7959027" y="2681890"/>
              <a:ext cx="12173" cy="5123"/>
            </a:xfrm>
            <a:custGeom>
              <a:avLst/>
              <a:gdLst/>
              <a:ahLst/>
              <a:cxnLst/>
              <a:rect l="l" t="t" r="r" b="b"/>
              <a:pathLst>
                <a:path w="297" h="125" extrusionOk="0">
                  <a:moveTo>
                    <a:pt x="183" y="0"/>
                  </a:moveTo>
                  <a:cubicBezTo>
                    <a:pt x="170" y="0"/>
                    <a:pt x="157" y="1"/>
                    <a:pt x="143" y="3"/>
                  </a:cubicBezTo>
                  <a:cubicBezTo>
                    <a:pt x="61" y="11"/>
                    <a:pt x="1" y="44"/>
                    <a:pt x="5" y="78"/>
                  </a:cubicBezTo>
                  <a:cubicBezTo>
                    <a:pt x="8" y="107"/>
                    <a:pt x="58" y="125"/>
                    <a:pt x="122" y="125"/>
                  </a:cubicBezTo>
                  <a:cubicBezTo>
                    <a:pt x="132" y="125"/>
                    <a:pt x="143" y="124"/>
                    <a:pt x="154" y="123"/>
                  </a:cubicBezTo>
                  <a:cubicBezTo>
                    <a:pt x="237" y="112"/>
                    <a:pt x="297" y="78"/>
                    <a:pt x="292" y="44"/>
                  </a:cubicBezTo>
                  <a:cubicBezTo>
                    <a:pt x="289" y="20"/>
                    <a:pt x="243" y="0"/>
                    <a:pt x="18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9" name="Google Shape;2249;p45"/>
            <p:cNvSpPr/>
            <p:nvPr/>
          </p:nvSpPr>
          <p:spPr>
            <a:xfrm>
              <a:off x="7972840" y="2689924"/>
              <a:ext cx="15493" cy="14837"/>
            </a:xfrm>
            <a:custGeom>
              <a:avLst/>
              <a:gdLst/>
              <a:ahLst/>
              <a:cxnLst/>
              <a:rect l="l" t="t" r="r" b="b"/>
              <a:pathLst>
                <a:path w="378" h="362" extrusionOk="0">
                  <a:moveTo>
                    <a:pt x="176" y="1"/>
                  </a:moveTo>
                  <a:cubicBezTo>
                    <a:pt x="132" y="1"/>
                    <a:pt x="107" y="21"/>
                    <a:pt x="112" y="31"/>
                  </a:cubicBezTo>
                  <a:cubicBezTo>
                    <a:pt x="117" y="47"/>
                    <a:pt x="161" y="50"/>
                    <a:pt x="206" y="91"/>
                  </a:cubicBezTo>
                  <a:cubicBezTo>
                    <a:pt x="251" y="133"/>
                    <a:pt x="274" y="200"/>
                    <a:pt x="206" y="233"/>
                  </a:cubicBezTo>
                  <a:cubicBezTo>
                    <a:pt x="191" y="239"/>
                    <a:pt x="178" y="242"/>
                    <a:pt x="167" y="242"/>
                  </a:cubicBezTo>
                  <a:cubicBezTo>
                    <a:pt x="130" y="242"/>
                    <a:pt x="119" y="210"/>
                    <a:pt x="143" y="170"/>
                  </a:cubicBezTo>
                  <a:cubicBezTo>
                    <a:pt x="165" y="121"/>
                    <a:pt x="202" y="129"/>
                    <a:pt x="213" y="114"/>
                  </a:cubicBezTo>
                  <a:cubicBezTo>
                    <a:pt x="217" y="110"/>
                    <a:pt x="213" y="91"/>
                    <a:pt x="187" y="81"/>
                  </a:cubicBezTo>
                  <a:cubicBezTo>
                    <a:pt x="181" y="78"/>
                    <a:pt x="173" y="76"/>
                    <a:pt x="164" y="76"/>
                  </a:cubicBezTo>
                  <a:cubicBezTo>
                    <a:pt x="137" y="76"/>
                    <a:pt x="103" y="89"/>
                    <a:pt x="75" y="114"/>
                  </a:cubicBezTo>
                  <a:cubicBezTo>
                    <a:pt x="45" y="143"/>
                    <a:pt x="0" y="211"/>
                    <a:pt x="45" y="293"/>
                  </a:cubicBezTo>
                  <a:cubicBezTo>
                    <a:pt x="73" y="339"/>
                    <a:pt x="124" y="361"/>
                    <a:pt x="175" y="361"/>
                  </a:cubicBezTo>
                  <a:cubicBezTo>
                    <a:pt x="206" y="361"/>
                    <a:pt x="237" y="353"/>
                    <a:pt x="262" y="338"/>
                  </a:cubicBezTo>
                  <a:cubicBezTo>
                    <a:pt x="333" y="308"/>
                    <a:pt x="377" y="215"/>
                    <a:pt x="355" y="143"/>
                  </a:cubicBezTo>
                  <a:cubicBezTo>
                    <a:pt x="341" y="73"/>
                    <a:pt x="288" y="36"/>
                    <a:pt x="247" y="17"/>
                  </a:cubicBezTo>
                  <a:cubicBezTo>
                    <a:pt x="220" y="5"/>
                    <a:pt x="196" y="1"/>
                    <a:pt x="17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0" name="Google Shape;2250;p45"/>
            <p:cNvSpPr/>
            <p:nvPr/>
          </p:nvSpPr>
          <p:spPr>
            <a:xfrm>
              <a:off x="7990915" y="2708654"/>
              <a:ext cx="4918" cy="15821"/>
            </a:xfrm>
            <a:custGeom>
              <a:avLst/>
              <a:gdLst/>
              <a:ahLst/>
              <a:cxnLst/>
              <a:rect l="l" t="t" r="r" b="b"/>
              <a:pathLst>
                <a:path w="120" h="386" extrusionOk="0">
                  <a:moveTo>
                    <a:pt x="60" y="0"/>
                  </a:moveTo>
                  <a:cubicBezTo>
                    <a:pt x="26" y="0"/>
                    <a:pt x="0" y="90"/>
                    <a:pt x="0" y="195"/>
                  </a:cubicBezTo>
                  <a:cubicBezTo>
                    <a:pt x="0" y="300"/>
                    <a:pt x="26" y="386"/>
                    <a:pt x="60" y="386"/>
                  </a:cubicBezTo>
                  <a:cubicBezTo>
                    <a:pt x="93" y="386"/>
                    <a:pt x="119" y="300"/>
                    <a:pt x="119" y="195"/>
                  </a:cubicBezTo>
                  <a:cubicBezTo>
                    <a:pt x="119" y="90"/>
                    <a:pt x="93" y="0"/>
                    <a:pt x="6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1" name="Google Shape;2251;p45"/>
            <p:cNvSpPr/>
            <p:nvPr/>
          </p:nvSpPr>
          <p:spPr>
            <a:xfrm>
              <a:off x="7861521" y="2484337"/>
              <a:ext cx="109519" cy="126078"/>
            </a:xfrm>
            <a:custGeom>
              <a:avLst/>
              <a:gdLst/>
              <a:ahLst/>
              <a:cxnLst/>
              <a:rect l="l" t="t" r="r" b="b"/>
              <a:pathLst>
                <a:path w="2672" h="3076" extrusionOk="0">
                  <a:moveTo>
                    <a:pt x="2656" y="1"/>
                  </a:moveTo>
                  <a:cubicBezTo>
                    <a:pt x="2637" y="1"/>
                    <a:pt x="2497" y="178"/>
                    <a:pt x="2261" y="442"/>
                  </a:cubicBezTo>
                  <a:cubicBezTo>
                    <a:pt x="1992" y="753"/>
                    <a:pt x="1671" y="1115"/>
                    <a:pt x="1316" y="1522"/>
                  </a:cubicBezTo>
                  <a:cubicBezTo>
                    <a:pt x="946" y="1940"/>
                    <a:pt x="614" y="2321"/>
                    <a:pt x="375" y="2601"/>
                  </a:cubicBezTo>
                  <a:cubicBezTo>
                    <a:pt x="139" y="2885"/>
                    <a:pt x="1" y="3064"/>
                    <a:pt x="12" y="3075"/>
                  </a:cubicBezTo>
                  <a:cubicBezTo>
                    <a:pt x="13" y="3076"/>
                    <a:pt x="13" y="3076"/>
                    <a:pt x="14" y="3076"/>
                  </a:cubicBezTo>
                  <a:cubicBezTo>
                    <a:pt x="35" y="3076"/>
                    <a:pt x="197" y="2917"/>
                    <a:pt x="438" y="2661"/>
                  </a:cubicBezTo>
                  <a:cubicBezTo>
                    <a:pt x="692" y="2392"/>
                    <a:pt x="1035" y="2018"/>
                    <a:pt x="1406" y="1601"/>
                  </a:cubicBezTo>
                  <a:cubicBezTo>
                    <a:pt x="1775" y="1178"/>
                    <a:pt x="2104" y="789"/>
                    <a:pt x="2328" y="498"/>
                  </a:cubicBezTo>
                  <a:cubicBezTo>
                    <a:pt x="2552" y="207"/>
                    <a:pt x="2671" y="9"/>
                    <a:pt x="2657" y="1"/>
                  </a:cubicBezTo>
                  <a:cubicBezTo>
                    <a:pt x="2657" y="1"/>
                    <a:pt x="2656" y="1"/>
                    <a:pt x="265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2" name="Google Shape;2252;p45"/>
            <p:cNvSpPr/>
            <p:nvPr/>
          </p:nvSpPr>
          <p:spPr>
            <a:xfrm>
              <a:off x="8066084" y="3046135"/>
              <a:ext cx="10903" cy="5451"/>
            </a:xfrm>
            <a:custGeom>
              <a:avLst/>
              <a:gdLst/>
              <a:ahLst/>
              <a:cxnLst/>
              <a:rect l="l" t="t" r="r" b="b"/>
              <a:pathLst>
                <a:path w="266" h="133" extrusionOk="0">
                  <a:moveTo>
                    <a:pt x="84" y="1"/>
                  </a:moveTo>
                  <a:cubicBezTo>
                    <a:pt x="45" y="1"/>
                    <a:pt x="15" y="13"/>
                    <a:pt x="7" y="36"/>
                  </a:cubicBezTo>
                  <a:cubicBezTo>
                    <a:pt x="0" y="70"/>
                    <a:pt x="49" y="107"/>
                    <a:pt x="119" y="125"/>
                  </a:cubicBezTo>
                  <a:cubicBezTo>
                    <a:pt x="140" y="130"/>
                    <a:pt x="160" y="132"/>
                    <a:pt x="178" y="132"/>
                  </a:cubicBezTo>
                  <a:cubicBezTo>
                    <a:pt x="220" y="132"/>
                    <a:pt x="253" y="120"/>
                    <a:pt x="258" y="99"/>
                  </a:cubicBezTo>
                  <a:cubicBezTo>
                    <a:pt x="266" y="66"/>
                    <a:pt x="217" y="25"/>
                    <a:pt x="145" y="10"/>
                  </a:cubicBezTo>
                  <a:cubicBezTo>
                    <a:pt x="124" y="4"/>
                    <a:pt x="103" y="1"/>
                    <a:pt x="8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3" name="Google Shape;2253;p45"/>
            <p:cNvSpPr/>
            <p:nvPr/>
          </p:nvSpPr>
          <p:spPr>
            <a:xfrm>
              <a:off x="8079774" y="3036421"/>
              <a:ext cx="12214" cy="9427"/>
            </a:xfrm>
            <a:custGeom>
              <a:avLst/>
              <a:gdLst/>
              <a:ahLst/>
              <a:cxnLst/>
              <a:rect l="l" t="t" r="r" b="b"/>
              <a:pathLst>
                <a:path w="298" h="230" extrusionOk="0">
                  <a:moveTo>
                    <a:pt x="126" y="68"/>
                  </a:moveTo>
                  <a:cubicBezTo>
                    <a:pt x="138" y="72"/>
                    <a:pt x="152" y="77"/>
                    <a:pt x="163" y="86"/>
                  </a:cubicBezTo>
                  <a:cubicBezTo>
                    <a:pt x="178" y="93"/>
                    <a:pt x="178" y="101"/>
                    <a:pt x="178" y="109"/>
                  </a:cubicBezTo>
                  <a:cubicBezTo>
                    <a:pt x="178" y="108"/>
                    <a:pt x="178" y="108"/>
                    <a:pt x="178" y="108"/>
                  </a:cubicBezTo>
                  <a:lnTo>
                    <a:pt x="178" y="108"/>
                  </a:lnTo>
                  <a:cubicBezTo>
                    <a:pt x="177" y="108"/>
                    <a:pt x="178" y="108"/>
                    <a:pt x="178" y="109"/>
                  </a:cubicBezTo>
                  <a:lnTo>
                    <a:pt x="178" y="109"/>
                  </a:lnTo>
                  <a:cubicBezTo>
                    <a:pt x="178" y="109"/>
                    <a:pt x="178" y="109"/>
                    <a:pt x="178" y="109"/>
                  </a:cubicBezTo>
                  <a:lnTo>
                    <a:pt x="178" y="109"/>
                  </a:lnTo>
                  <a:cubicBezTo>
                    <a:pt x="178" y="109"/>
                    <a:pt x="178" y="109"/>
                    <a:pt x="178" y="109"/>
                  </a:cubicBezTo>
                  <a:lnTo>
                    <a:pt x="178" y="109"/>
                  </a:lnTo>
                  <a:cubicBezTo>
                    <a:pt x="178" y="109"/>
                    <a:pt x="178" y="109"/>
                    <a:pt x="178" y="109"/>
                  </a:cubicBezTo>
                  <a:lnTo>
                    <a:pt x="178" y="109"/>
                  </a:lnTo>
                  <a:cubicBezTo>
                    <a:pt x="175" y="109"/>
                    <a:pt x="172" y="110"/>
                    <a:pt x="170" y="110"/>
                  </a:cubicBezTo>
                  <a:cubicBezTo>
                    <a:pt x="148" y="110"/>
                    <a:pt x="122" y="90"/>
                    <a:pt x="122" y="90"/>
                  </a:cubicBezTo>
                  <a:cubicBezTo>
                    <a:pt x="120" y="82"/>
                    <a:pt x="122" y="74"/>
                    <a:pt x="126" y="68"/>
                  </a:cubicBezTo>
                  <a:close/>
                  <a:moveTo>
                    <a:pt x="183" y="115"/>
                  </a:moveTo>
                  <a:cubicBezTo>
                    <a:pt x="184" y="115"/>
                    <a:pt x="184" y="116"/>
                    <a:pt x="185" y="116"/>
                  </a:cubicBezTo>
                  <a:cubicBezTo>
                    <a:pt x="186" y="117"/>
                    <a:pt x="186" y="118"/>
                    <a:pt x="186" y="118"/>
                  </a:cubicBezTo>
                  <a:cubicBezTo>
                    <a:pt x="185" y="118"/>
                    <a:pt x="184" y="117"/>
                    <a:pt x="183" y="115"/>
                  </a:cubicBezTo>
                  <a:close/>
                  <a:moveTo>
                    <a:pt x="178" y="0"/>
                  </a:moveTo>
                  <a:cubicBezTo>
                    <a:pt x="153" y="1"/>
                    <a:pt x="134" y="8"/>
                    <a:pt x="122" y="15"/>
                  </a:cubicBezTo>
                  <a:lnTo>
                    <a:pt x="122" y="15"/>
                  </a:lnTo>
                  <a:cubicBezTo>
                    <a:pt x="122" y="15"/>
                    <a:pt x="122" y="15"/>
                    <a:pt x="122" y="15"/>
                  </a:cubicBezTo>
                  <a:cubicBezTo>
                    <a:pt x="118" y="15"/>
                    <a:pt x="115" y="15"/>
                    <a:pt x="111" y="15"/>
                  </a:cubicBezTo>
                  <a:cubicBezTo>
                    <a:pt x="90" y="15"/>
                    <a:pt x="63" y="24"/>
                    <a:pt x="44" y="53"/>
                  </a:cubicBezTo>
                  <a:cubicBezTo>
                    <a:pt x="1" y="132"/>
                    <a:pt x="72" y="229"/>
                    <a:pt x="169" y="229"/>
                  </a:cubicBezTo>
                  <a:cubicBezTo>
                    <a:pt x="181" y="229"/>
                    <a:pt x="194" y="228"/>
                    <a:pt x="208" y="224"/>
                  </a:cubicBezTo>
                  <a:cubicBezTo>
                    <a:pt x="242" y="217"/>
                    <a:pt x="271" y="191"/>
                    <a:pt x="287" y="157"/>
                  </a:cubicBezTo>
                  <a:cubicBezTo>
                    <a:pt x="297" y="124"/>
                    <a:pt x="294" y="93"/>
                    <a:pt x="282" y="71"/>
                  </a:cubicBezTo>
                  <a:cubicBezTo>
                    <a:pt x="260" y="23"/>
                    <a:pt x="208" y="0"/>
                    <a:pt x="17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4" name="Google Shape;2254;p45"/>
            <p:cNvSpPr/>
            <p:nvPr/>
          </p:nvSpPr>
          <p:spPr>
            <a:xfrm>
              <a:off x="7206023" y="2581187"/>
              <a:ext cx="779418" cy="357001"/>
            </a:xfrm>
            <a:custGeom>
              <a:avLst/>
              <a:gdLst/>
              <a:ahLst/>
              <a:cxnLst/>
              <a:rect l="l" t="t" r="r" b="b"/>
              <a:pathLst>
                <a:path w="19016" h="8710" extrusionOk="0">
                  <a:moveTo>
                    <a:pt x="4381" y="1"/>
                  </a:moveTo>
                  <a:cubicBezTo>
                    <a:pt x="4332" y="1"/>
                    <a:pt x="4282" y="19"/>
                    <a:pt x="4240" y="59"/>
                  </a:cubicBezTo>
                  <a:cubicBezTo>
                    <a:pt x="4087" y="197"/>
                    <a:pt x="3952" y="772"/>
                    <a:pt x="4075" y="1467"/>
                  </a:cubicBezTo>
                  <a:cubicBezTo>
                    <a:pt x="4079" y="1479"/>
                    <a:pt x="4079" y="1489"/>
                    <a:pt x="4079" y="1501"/>
                  </a:cubicBezTo>
                  <a:cubicBezTo>
                    <a:pt x="4112" y="1714"/>
                    <a:pt x="4060" y="1793"/>
                    <a:pt x="3964" y="1793"/>
                  </a:cubicBezTo>
                  <a:cubicBezTo>
                    <a:pt x="3742" y="1793"/>
                    <a:pt x="3282" y="1367"/>
                    <a:pt x="3071" y="1179"/>
                  </a:cubicBezTo>
                  <a:cubicBezTo>
                    <a:pt x="2773" y="912"/>
                    <a:pt x="1832" y="144"/>
                    <a:pt x="1653" y="144"/>
                  </a:cubicBezTo>
                  <a:cubicBezTo>
                    <a:pt x="1650" y="144"/>
                    <a:pt x="1647" y="144"/>
                    <a:pt x="1644" y="145"/>
                  </a:cubicBezTo>
                  <a:cubicBezTo>
                    <a:pt x="1416" y="186"/>
                    <a:pt x="1420" y="443"/>
                    <a:pt x="1726" y="705"/>
                  </a:cubicBezTo>
                  <a:cubicBezTo>
                    <a:pt x="2040" y="974"/>
                    <a:pt x="2902" y="1826"/>
                    <a:pt x="2757" y="1982"/>
                  </a:cubicBezTo>
                  <a:cubicBezTo>
                    <a:pt x="2750" y="1990"/>
                    <a:pt x="2738" y="1994"/>
                    <a:pt x="2724" y="1994"/>
                  </a:cubicBezTo>
                  <a:cubicBezTo>
                    <a:pt x="2458" y="1994"/>
                    <a:pt x="1094" y="735"/>
                    <a:pt x="1094" y="735"/>
                  </a:cubicBezTo>
                  <a:cubicBezTo>
                    <a:pt x="1094" y="735"/>
                    <a:pt x="917" y="507"/>
                    <a:pt x="756" y="507"/>
                  </a:cubicBezTo>
                  <a:cubicBezTo>
                    <a:pt x="716" y="507"/>
                    <a:pt x="677" y="521"/>
                    <a:pt x="642" y="555"/>
                  </a:cubicBezTo>
                  <a:cubicBezTo>
                    <a:pt x="325" y="869"/>
                    <a:pt x="2047" y="2236"/>
                    <a:pt x="2211" y="2363"/>
                  </a:cubicBezTo>
                  <a:cubicBezTo>
                    <a:pt x="2302" y="2431"/>
                    <a:pt x="2227" y="2554"/>
                    <a:pt x="2133" y="2554"/>
                  </a:cubicBezTo>
                  <a:cubicBezTo>
                    <a:pt x="2107" y="2554"/>
                    <a:pt x="2080" y="2545"/>
                    <a:pt x="2054" y="2524"/>
                  </a:cubicBezTo>
                  <a:cubicBezTo>
                    <a:pt x="1945" y="2434"/>
                    <a:pt x="847" y="1362"/>
                    <a:pt x="386" y="1362"/>
                  </a:cubicBezTo>
                  <a:cubicBezTo>
                    <a:pt x="331" y="1362"/>
                    <a:pt x="285" y="1378"/>
                    <a:pt x="251" y="1411"/>
                  </a:cubicBezTo>
                  <a:cubicBezTo>
                    <a:pt x="1" y="1653"/>
                    <a:pt x="1655" y="2546"/>
                    <a:pt x="1785" y="2984"/>
                  </a:cubicBezTo>
                  <a:cubicBezTo>
                    <a:pt x="1806" y="3050"/>
                    <a:pt x="1793" y="3077"/>
                    <a:pt x="1755" y="3077"/>
                  </a:cubicBezTo>
                  <a:cubicBezTo>
                    <a:pt x="1567" y="3077"/>
                    <a:pt x="763" y="2384"/>
                    <a:pt x="456" y="2384"/>
                  </a:cubicBezTo>
                  <a:cubicBezTo>
                    <a:pt x="420" y="2384"/>
                    <a:pt x="390" y="2394"/>
                    <a:pt x="370" y="2415"/>
                  </a:cubicBezTo>
                  <a:cubicBezTo>
                    <a:pt x="287" y="2509"/>
                    <a:pt x="236" y="2587"/>
                    <a:pt x="1094" y="3189"/>
                  </a:cubicBezTo>
                  <a:cubicBezTo>
                    <a:pt x="1554" y="3513"/>
                    <a:pt x="2503" y="4018"/>
                    <a:pt x="3299" y="4425"/>
                  </a:cubicBezTo>
                  <a:lnTo>
                    <a:pt x="3392" y="4470"/>
                  </a:lnTo>
                  <a:cubicBezTo>
                    <a:pt x="3392" y="4470"/>
                    <a:pt x="9281" y="8709"/>
                    <a:pt x="13450" y="8709"/>
                  </a:cubicBezTo>
                  <a:cubicBezTo>
                    <a:pt x="14709" y="8709"/>
                    <a:pt x="15811" y="8323"/>
                    <a:pt x="16547" y="7316"/>
                  </a:cubicBezTo>
                  <a:cubicBezTo>
                    <a:pt x="18493" y="4656"/>
                    <a:pt x="18628" y="4508"/>
                    <a:pt x="19016" y="3842"/>
                  </a:cubicBezTo>
                  <a:lnTo>
                    <a:pt x="16154" y="1034"/>
                  </a:lnTo>
                  <a:cubicBezTo>
                    <a:pt x="16154" y="1034"/>
                    <a:pt x="13268" y="4762"/>
                    <a:pt x="12669" y="4762"/>
                  </a:cubicBezTo>
                  <a:cubicBezTo>
                    <a:pt x="12665" y="4762"/>
                    <a:pt x="12662" y="4762"/>
                    <a:pt x="12658" y="4761"/>
                  </a:cubicBezTo>
                  <a:cubicBezTo>
                    <a:pt x="9472" y="4518"/>
                    <a:pt x="6294" y="2908"/>
                    <a:pt x="5188" y="2300"/>
                  </a:cubicBezTo>
                  <a:cubicBezTo>
                    <a:pt x="5091" y="2146"/>
                    <a:pt x="4983" y="1960"/>
                    <a:pt x="4864" y="1739"/>
                  </a:cubicBezTo>
                  <a:cubicBezTo>
                    <a:pt x="4762" y="1549"/>
                    <a:pt x="4695" y="1340"/>
                    <a:pt x="4666" y="1127"/>
                  </a:cubicBezTo>
                  <a:cubicBezTo>
                    <a:pt x="4632" y="900"/>
                    <a:pt x="4598" y="608"/>
                    <a:pt x="4617" y="406"/>
                  </a:cubicBezTo>
                  <a:cubicBezTo>
                    <a:pt x="4621" y="388"/>
                    <a:pt x="4621" y="369"/>
                    <a:pt x="4624" y="354"/>
                  </a:cubicBezTo>
                  <a:cubicBezTo>
                    <a:pt x="4635" y="317"/>
                    <a:pt x="4635" y="283"/>
                    <a:pt x="4632" y="250"/>
                  </a:cubicBezTo>
                  <a:cubicBezTo>
                    <a:pt x="4621" y="106"/>
                    <a:pt x="4502" y="1"/>
                    <a:pt x="4381" y="1"/>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5" name="Google Shape;2255;p45"/>
            <p:cNvSpPr/>
            <p:nvPr/>
          </p:nvSpPr>
          <p:spPr>
            <a:xfrm flipH="1">
              <a:off x="7744211" y="2144852"/>
              <a:ext cx="28500" cy="81600"/>
            </a:xfrm>
            <a:prstGeom prst="rtTriangle">
              <a:avLst/>
            </a:prstGeom>
            <a:solidFill>
              <a:srgbClr val="E4897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256" name="Google Shape;2256;p45"/>
          <p:cNvGrpSpPr/>
          <p:nvPr/>
        </p:nvGrpSpPr>
        <p:grpSpPr>
          <a:xfrm rot="756199">
            <a:off x="7856314" y="5553727"/>
            <a:ext cx="669861" cy="564367"/>
            <a:chOff x="2681574" y="1237063"/>
            <a:chExt cx="340338" cy="314998"/>
          </a:xfrm>
        </p:grpSpPr>
        <p:sp>
          <p:nvSpPr>
            <p:cNvPr id="2257" name="Google Shape;2257;p45"/>
            <p:cNvSpPr/>
            <p:nvPr/>
          </p:nvSpPr>
          <p:spPr>
            <a:xfrm>
              <a:off x="2681574" y="1237063"/>
              <a:ext cx="340338" cy="314998"/>
            </a:xfrm>
            <a:custGeom>
              <a:avLst/>
              <a:gdLst/>
              <a:ahLst/>
              <a:cxnLst/>
              <a:rect l="l" t="t" r="r" b="b"/>
              <a:pathLst>
                <a:path w="9227" h="8540" extrusionOk="0">
                  <a:moveTo>
                    <a:pt x="6425" y="0"/>
                  </a:moveTo>
                  <a:cubicBezTo>
                    <a:pt x="6425" y="0"/>
                    <a:pt x="6228" y="2011"/>
                    <a:pt x="3964" y="2884"/>
                  </a:cubicBezTo>
                  <a:cubicBezTo>
                    <a:pt x="2562" y="3427"/>
                    <a:pt x="1" y="4855"/>
                    <a:pt x="254" y="5974"/>
                  </a:cubicBezTo>
                  <a:lnTo>
                    <a:pt x="2369" y="8540"/>
                  </a:lnTo>
                  <a:cubicBezTo>
                    <a:pt x="2369" y="8540"/>
                    <a:pt x="3746" y="7084"/>
                    <a:pt x="5677" y="6442"/>
                  </a:cubicBezTo>
                  <a:cubicBezTo>
                    <a:pt x="7574" y="5813"/>
                    <a:pt x="9226" y="3160"/>
                    <a:pt x="9226" y="3160"/>
                  </a:cubicBezTo>
                  <a:lnTo>
                    <a:pt x="6425" y="0"/>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8" name="Google Shape;2258;p45"/>
            <p:cNvSpPr/>
            <p:nvPr/>
          </p:nvSpPr>
          <p:spPr>
            <a:xfrm>
              <a:off x="2798758" y="1347238"/>
              <a:ext cx="136733" cy="114897"/>
            </a:xfrm>
            <a:custGeom>
              <a:avLst/>
              <a:gdLst/>
              <a:ahLst/>
              <a:cxnLst/>
              <a:rect l="l" t="t" r="r" b="b"/>
              <a:pathLst>
                <a:path w="3707" h="3115" extrusionOk="0">
                  <a:moveTo>
                    <a:pt x="2035" y="1"/>
                  </a:moveTo>
                  <a:cubicBezTo>
                    <a:pt x="1894" y="1"/>
                    <a:pt x="1751" y="21"/>
                    <a:pt x="1608" y="63"/>
                  </a:cubicBezTo>
                  <a:cubicBezTo>
                    <a:pt x="813" y="299"/>
                    <a:pt x="1" y="1239"/>
                    <a:pt x="232" y="2035"/>
                  </a:cubicBezTo>
                  <a:cubicBezTo>
                    <a:pt x="409" y="2631"/>
                    <a:pt x="1028" y="3114"/>
                    <a:pt x="1736" y="3114"/>
                  </a:cubicBezTo>
                  <a:cubicBezTo>
                    <a:pt x="1972" y="3114"/>
                    <a:pt x="2218" y="3061"/>
                    <a:pt x="2461" y="2939"/>
                  </a:cubicBezTo>
                  <a:cubicBezTo>
                    <a:pt x="3200" y="2568"/>
                    <a:pt x="3706" y="1868"/>
                    <a:pt x="3470" y="1077"/>
                  </a:cubicBezTo>
                  <a:cubicBezTo>
                    <a:pt x="3276" y="424"/>
                    <a:pt x="2682" y="1"/>
                    <a:pt x="2035"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9" name="Google Shape;2259;p45"/>
            <p:cNvSpPr/>
            <p:nvPr/>
          </p:nvSpPr>
          <p:spPr>
            <a:xfrm>
              <a:off x="2831807" y="1370734"/>
              <a:ext cx="68385" cy="74950"/>
            </a:xfrm>
            <a:custGeom>
              <a:avLst/>
              <a:gdLst/>
              <a:ahLst/>
              <a:cxnLst/>
              <a:rect l="l" t="t" r="r" b="b"/>
              <a:pathLst>
                <a:path w="1854" h="2032" extrusionOk="0">
                  <a:moveTo>
                    <a:pt x="529" y="422"/>
                  </a:moveTo>
                  <a:cubicBezTo>
                    <a:pt x="613" y="541"/>
                    <a:pt x="712" y="676"/>
                    <a:pt x="827" y="825"/>
                  </a:cubicBezTo>
                  <a:cubicBezTo>
                    <a:pt x="796" y="842"/>
                    <a:pt x="770" y="856"/>
                    <a:pt x="744" y="873"/>
                  </a:cubicBezTo>
                  <a:cubicBezTo>
                    <a:pt x="630" y="737"/>
                    <a:pt x="525" y="615"/>
                    <a:pt x="433" y="523"/>
                  </a:cubicBezTo>
                  <a:cubicBezTo>
                    <a:pt x="442" y="515"/>
                    <a:pt x="446" y="501"/>
                    <a:pt x="450" y="493"/>
                  </a:cubicBezTo>
                  <a:cubicBezTo>
                    <a:pt x="476" y="467"/>
                    <a:pt x="503" y="445"/>
                    <a:pt x="529" y="422"/>
                  </a:cubicBezTo>
                  <a:close/>
                  <a:moveTo>
                    <a:pt x="363" y="642"/>
                  </a:moveTo>
                  <a:cubicBezTo>
                    <a:pt x="424" y="733"/>
                    <a:pt x="503" y="838"/>
                    <a:pt x="587" y="952"/>
                  </a:cubicBezTo>
                  <a:cubicBezTo>
                    <a:pt x="569" y="956"/>
                    <a:pt x="547" y="969"/>
                    <a:pt x="534" y="973"/>
                  </a:cubicBezTo>
                  <a:cubicBezTo>
                    <a:pt x="512" y="978"/>
                    <a:pt x="494" y="978"/>
                    <a:pt x="476" y="978"/>
                  </a:cubicBezTo>
                  <a:cubicBezTo>
                    <a:pt x="460" y="978"/>
                    <a:pt x="446" y="973"/>
                    <a:pt x="433" y="969"/>
                  </a:cubicBezTo>
                  <a:cubicBezTo>
                    <a:pt x="407" y="961"/>
                    <a:pt x="377" y="939"/>
                    <a:pt x="359" y="908"/>
                  </a:cubicBezTo>
                  <a:cubicBezTo>
                    <a:pt x="315" y="851"/>
                    <a:pt x="302" y="785"/>
                    <a:pt x="329" y="707"/>
                  </a:cubicBezTo>
                  <a:cubicBezTo>
                    <a:pt x="333" y="685"/>
                    <a:pt x="355" y="664"/>
                    <a:pt x="363" y="642"/>
                  </a:cubicBezTo>
                  <a:close/>
                  <a:moveTo>
                    <a:pt x="1286" y="1027"/>
                  </a:moveTo>
                  <a:cubicBezTo>
                    <a:pt x="1295" y="1027"/>
                    <a:pt x="1303" y="1028"/>
                    <a:pt x="1311" y="1031"/>
                  </a:cubicBezTo>
                  <a:cubicBezTo>
                    <a:pt x="1382" y="1039"/>
                    <a:pt x="1456" y="1100"/>
                    <a:pt x="1482" y="1170"/>
                  </a:cubicBezTo>
                  <a:cubicBezTo>
                    <a:pt x="1513" y="1227"/>
                    <a:pt x="1509" y="1310"/>
                    <a:pt x="1486" y="1384"/>
                  </a:cubicBezTo>
                  <a:cubicBezTo>
                    <a:pt x="1408" y="1279"/>
                    <a:pt x="1321" y="1162"/>
                    <a:pt x="1224" y="1035"/>
                  </a:cubicBezTo>
                  <a:cubicBezTo>
                    <a:pt x="1245" y="1032"/>
                    <a:pt x="1266" y="1027"/>
                    <a:pt x="1286" y="1027"/>
                  </a:cubicBezTo>
                  <a:close/>
                  <a:moveTo>
                    <a:pt x="1053" y="1104"/>
                  </a:moveTo>
                  <a:cubicBezTo>
                    <a:pt x="1180" y="1262"/>
                    <a:pt x="1303" y="1406"/>
                    <a:pt x="1408" y="1524"/>
                  </a:cubicBezTo>
                  <a:cubicBezTo>
                    <a:pt x="1386" y="1555"/>
                    <a:pt x="1373" y="1594"/>
                    <a:pt x="1347" y="1620"/>
                  </a:cubicBezTo>
                  <a:cubicBezTo>
                    <a:pt x="1342" y="1624"/>
                    <a:pt x="1338" y="1629"/>
                    <a:pt x="1333" y="1638"/>
                  </a:cubicBezTo>
                  <a:cubicBezTo>
                    <a:pt x="1233" y="1498"/>
                    <a:pt x="1111" y="1332"/>
                    <a:pt x="970" y="1152"/>
                  </a:cubicBezTo>
                  <a:cubicBezTo>
                    <a:pt x="992" y="1140"/>
                    <a:pt x="1015" y="1126"/>
                    <a:pt x="1037" y="1114"/>
                  </a:cubicBezTo>
                  <a:cubicBezTo>
                    <a:pt x="1041" y="1109"/>
                    <a:pt x="1045" y="1109"/>
                    <a:pt x="1053" y="1104"/>
                  </a:cubicBezTo>
                  <a:close/>
                  <a:moveTo>
                    <a:pt x="290" y="1"/>
                  </a:moveTo>
                  <a:cubicBezTo>
                    <a:pt x="288" y="1"/>
                    <a:pt x="286" y="1"/>
                    <a:pt x="285" y="3"/>
                  </a:cubicBezTo>
                  <a:cubicBezTo>
                    <a:pt x="267" y="12"/>
                    <a:pt x="315" y="104"/>
                    <a:pt x="403" y="235"/>
                  </a:cubicBezTo>
                  <a:cubicBezTo>
                    <a:pt x="363" y="261"/>
                    <a:pt x="324" y="275"/>
                    <a:pt x="280" y="305"/>
                  </a:cubicBezTo>
                  <a:cubicBezTo>
                    <a:pt x="272" y="313"/>
                    <a:pt x="258" y="327"/>
                    <a:pt x="250" y="340"/>
                  </a:cubicBezTo>
                  <a:cubicBezTo>
                    <a:pt x="217" y="311"/>
                    <a:pt x="194" y="294"/>
                    <a:pt x="179" y="294"/>
                  </a:cubicBezTo>
                  <a:cubicBezTo>
                    <a:pt x="176" y="294"/>
                    <a:pt x="173" y="295"/>
                    <a:pt x="171" y="297"/>
                  </a:cubicBezTo>
                  <a:cubicBezTo>
                    <a:pt x="162" y="305"/>
                    <a:pt x="175" y="335"/>
                    <a:pt x="202" y="388"/>
                  </a:cubicBezTo>
                  <a:cubicBezTo>
                    <a:pt x="145" y="445"/>
                    <a:pt x="88" y="511"/>
                    <a:pt x="49" y="602"/>
                  </a:cubicBezTo>
                  <a:cubicBezTo>
                    <a:pt x="22" y="672"/>
                    <a:pt x="0" y="747"/>
                    <a:pt x="4" y="838"/>
                  </a:cubicBezTo>
                  <a:cubicBezTo>
                    <a:pt x="10" y="926"/>
                    <a:pt x="36" y="1013"/>
                    <a:pt x="79" y="1092"/>
                  </a:cubicBezTo>
                  <a:cubicBezTo>
                    <a:pt x="131" y="1166"/>
                    <a:pt x="202" y="1235"/>
                    <a:pt x="298" y="1279"/>
                  </a:cubicBezTo>
                  <a:cubicBezTo>
                    <a:pt x="341" y="1301"/>
                    <a:pt x="394" y="1314"/>
                    <a:pt x="446" y="1323"/>
                  </a:cubicBezTo>
                  <a:cubicBezTo>
                    <a:pt x="466" y="1325"/>
                    <a:pt x="487" y="1326"/>
                    <a:pt x="508" y="1326"/>
                  </a:cubicBezTo>
                  <a:cubicBezTo>
                    <a:pt x="537" y="1326"/>
                    <a:pt x="567" y="1324"/>
                    <a:pt x="595" y="1319"/>
                  </a:cubicBezTo>
                  <a:cubicBezTo>
                    <a:pt x="678" y="1301"/>
                    <a:pt x="748" y="1271"/>
                    <a:pt x="809" y="1241"/>
                  </a:cubicBezTo>
                  <a:cubicBezTo>
                    <a:pt x="962" y="1428"/>
                    <a:pt x="1106" y="1598"/>
                    <a:pt x="1228" y="1729"/>
                  </a:cubicBezTo>
                  <a:cubicBezTo>
                    <a:pt x="1150" y="1791"/>
                    <a:pt x="1075" y="1848"/>
                    <a:pt x="1023" y="1887"/>
                  </a:cubicBezTo>
                  <a:cubicBezTo>
                    <a:pt x="932" y="1949"/>
                    <a:pt x="883" y="1987"/>
                    <a:pt x="892" y="2009"/>
                  </a:cubicBezTo>
                  <a:cubicBezTo>
                    <a:pt x="897" y="2024"/>
                    <a:pt x="918" y="2031"/>
                    <a:pt x="954" y="2031"/>
                  </a:cubicBezTo>
                  <a:cubicBezTo>
                    <a:pt x="984" y="2031"/>
                    <a:pt x="1025" y="2026"/>
                    <a:pt x="1075" y="2014"/>
                  </a:cubicBezTo>
                  <a:cubicBezTo>
                    <a:pt x="1154" y="1996"/>
                    <a:pt x="1263" y="1953"/>
                    <a:pt x="1377" y="1891"/>
                  </a:cubicBezTo>
                  <a:cubicBezTo>
                    <a:pt x="1461" y="1972"/>
                    <a:pt x="1516" y="2015"/>
                    <a:pt x="1538" y="2015"/>
                  </a:cubicBezTo>
                  <a:cubicBezTo>
                    <a:pt x="1540" y="2015"/>
                    <a:pt x="1542" y="2014"/>
                    <a:pt x="1543" y="2014"/>
                  </a:cubicBezTo>
                  <a:cubicBezTo>
                    <a:pt x="1557" y="2001"/>
                    <a:pt x="1525" y="1939"/>
                    <a:pt x="1464" y="1838"/>
                  </a:cubicBezTo>
                  <a:cubicBezTo>
                    <a:pt x="1486" y="1826"/>
                    <a:pt x="1499" y="1822"/>
                    <a:pt x="1521" y="1808"/>
                  </a:cubicBezTo>
                  <a:cubicBezTo>
                    <a:pt x="1547" y="1786"/>
                    <a:pt x="1569" y="1756"/>
                    <a:pt x="1596" y="1729"/>
                  </a:cubicBezTo>
                  <a:cubicBezTo>
                    <a:pt x="1695" y="1833"/>
                    <a:pt x="1762" y="1893"/>
                    <a:pt x="1786" y="1893"/>
                  </a:cubicBezTo>
                  <a:cubicBezTo>
                    <a:pt x="1789" y="1893"/>
                    <a:pt x="1791" y="1892"/>
                    <a:pt x="1793" y="1891"/>
                  </a:cubicBezTo>
                  <a:cubicBezTo>
                    <a:pt x="1810" y="1878"/>
                    <a:pt x="1761" y="1786"/>
                    <a:pt x="1670" y="1646"/>
                  </a:cubicBezTo>
                  <a:cubicBezTo>
                    <a:pt x="1700" y="1608"/>
                    <a:pt x="1727" y="1568"/>
                    <a:pt x="1753" y="1520"/>
                  </a:cubicBezTo>
                  <a:cubicBezTo>
                    <a:pt x="1814" y="1398"/>
                    <a:pt x="1854" y="1231"/>
                    <a:pt x="1793" y="1052"/>
                  </a:cubicBezTo>
                  <a:cubicBezTo>
                    <a:pt x="1731" y="882"/>
                    <a:pt x="1587" y="737"/>
                    <a:pt x="1390" y="690"/>
                  </a:cubicBezTo>
                  <a:cubicBezTo>
                    <a:pt x="1338" y="676"/>
                    <a:pt x="1285" y="672"/>
                    <a:pt x="1237" y="672"/>
                  </a:cubicBezTo>
                  <a:cubicBezTo>
                    <a:pt x="1184" y="676"/>
                    <a:pt x="1137" y="685"/>
                    <a:pt x="1093" y="698"/>
                  </a:cubicBezTo>
                  <a:cubicBezTo>
                    <a:pt x="1053" y="711"/>
                    <a:pt x="1023" y="729"/>
                    <a:pt x="988" y="747"/>
                  </a:cubicBezTo>
                  <a:cubicBezTo>
                    <a:pt x="861" y="589"/>
                    <a:pt x="739" y="449"/>
                    <a:pt x="639" y="331"/>
                  </a:cubicBezTo>
                  <a:cubicBezTo>
                    <a:pt x="691" y="291"/>
                    <a:pt x="739" y="257"/>
                    <a:pt x="783" y="231"/>
                  </a:cubicBezTo>
                  <a:cubicBezTo>
                    <a:pt x="870" y="166"/>
                    <a:pt x="914" y="121"/>
                    <a:pt x="905" y="99"/>
                  </a:cubicBezTo>
                  <a:cubicBezTo>
                    <a:pt x="901" y="88"/>
                    <a:pt x="883" y="83"/>
                    <a:pt x="853" y="83"/>
                  </a:cubicBezTo>
                  <a:cubicBezTo>
                    <a:pt x="823" y="83"/>
                    <a:pt x="781" y="88"/>
                    <a:pt x="726" y="99"/>
                  </a:cubicBezTo>
                  <a:cubicBezTo>
                    <a:pt x="669" y="113"/>
                    <a:pt x="603" y="134"/>
                    <a:pt x="529" y="166"/>
                  </a:cubicBezTo>
                  <a:cubicBezTo>
                    <a:pt x="521" y="170"/>
                    <a:pt x="508" y="178"/>
                    <a:pt x="498" y="182"/>
                  </a:cubicBezTo>
                  <a:cubicBezTo>
                    <a:pt x="392" y="72"/>
                    <a:pt x="314" y="1"/>
                    <a:pt x="290" y="1"/>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60" name="Google Shape;2260;p45"/>
            <p:cNvSpPr/>
            <p:nvPr/>
          </p:nvSpPr>
          <p:spPr>
            <a:xfrm>
              <a:off x="2700128" y="1258825"/>
              <a:ext cx="302900" cy="276785"/>
            </a:xfrm>
            <a:custGeom>
              <a:avLst/>
              <a:gdLst/>
              <a:ahLst/>
              <a:cxnLst/>
              <a:rect l="l" t="t" r="r" b="b"/>
              <a:pathLst>
                <a:path w="8212" h="7504" extrusionOk="0">
                  <a:moveTo>
                    <a:pt x="6123" y="179"/>
                  </a:moveTo>
                  <a:lnTo>
                    <a:pt x="8090" y="2504"/>
                  </a:lnTo>
                  <a:cubicBezTo>
                    <a:pt x="7251" y="4309"/>
                    <a:pt x="5573" y="5340"/>
                    <a:pt x="4379" y="5673"/>
                  </a:cubicBezTo>
                  <a:cubicBezTo>
                    <a:pt x="3318" y="5974"/>
                    <a:pt x="2159" y="7106"/>
                    <a:pt x="1923" y="7347"/>
                  </a:cubicBezTo>
                  <a:lnTo>
                    <a:pt x="123" y="5144"/>
                  </a:lnTo>
                  <a:cubicBezTo>
                    <a:pt x="660" y="3859"/>
                    <a:pt x="2636" y="3046"/>
                    <a:pt x="3942" y="2508"/>
                  </a:cubicBezTo>
                  <a:cubicBezTo>
                    <a:pt x="4173" y="2413"/>
                    <a:pt x="4393" y="2321"/>
                    <a:pt x="4580" y="2238"/>
                  </a:cubicBezTo>
                  <a:cubicBezTo>
                    <a:pt x="4803" y="2141"/>
                    <a:pt x="4996" y="2014"/>
                    <a:pt x="5157" y="1875"/>
                  </a:cubicBezTo>
                  <a:cubicBezTo>
                    <a:pt x="5742" y="1377"/>
                    <a:pt x="5983" y="709"/>
                    <a:pt x="6053" y="477"/>
                  </a:cubicBezTo>
                  <a:cubicBezTo>
                    <a:pt x="6065" y="437"/>
                    <a:pt x="6105" y="302"/>
                    <a:pt x="6123" y="179"/>
                  </a:cubicBezTo>
                  <a:close/>
                  <a:moveTo>
                    <a:pt x="6105" y="1"/>
                  </a:moveTo>
                  <a:lnTo>
                    <a:pt x="6018" y="57"/>
                  </a:lnTo>
                  <a:cubicBezTo>
                    <a:pt x="6061" y="175"/>
                    <a:pt x="5769" y="1595"/>
                    <a:pt x="4536" y="2141"/>
                  </a:cubicBezTo>
                  <a:cubicBezTo>
                    <a:pt x="4353" y="2224"/>
                    <a:pt x="4135" y="2316"/>
                    <a:pt x="3903" y="2408"/>
                  </a:cubicBezTo>
                  <a:cubicBezTo>
                    <a:pt x="2977" y="2793"/>
                    <a:pt x="1718" y="3309"/>
                    <a:pt x="857" y="4043"/>
                  </a:cubicBezTo>
                  <a:cubicBezTo>
                    <a:pt x="476" y="4362"/>
                    <a:pt x="175" y="4725"/>
                    <a:pt x="14" y="5135"/>
                  </a:cubicBezTo>
                  <a:lnTo>
                    <a:pt x="0" y="5166"/>
                  </a:lnTo>
                  <a:lnTo>
                    <a:pt x="1914" y="7504"/>
                  </a:lnTo>
                  <a:lnTo>
                    <a:pt x="1958" y="7460"/>
                  </a:lnTo>
                  <a:cubicBezTo>
                    <a:pt x="1971" y="7447"/>
                    <a:pt x="3273" y="6096"/>
                    <a:pt x="4409" y="5778"/>
                  </a:cubicBezTo>
                  <a:cubicBezTo>
                    <a:pt x="5629" y="5432"/>
                    <a:pt x="7350" y="4374"/>
                    <a:pt x="8199" y="2518"/>
                  </a:cubicBezTo>
                  <a:lnTo>
                    <a:pt x="8211" y="2486"/>
                  </a:lnTo>
                  <a:lnTo>
                    <a:pt x="6105" y="1"/>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90"/>
        <p:cNvGrpSpPr/>
        <p:nvPr/>
      </p:nvGrpSpPr>
      <p:grpSpPr>
        <a:xfrm>
          <a:off x="0" y="0"/>
          <a:ext cx="0" cy="0"/>
          <a:chOff x="0" y="0"/>
          <a:chExt cx="0" cy="0"/>
        </a:xfrm>
      </p:grpSpPr>
      <p:sp>
        <p:nvSpPr>
          <p:cNvPr id="1891" name="Google Shape;1891;p41"/>
          <p:cNvSpPr/>
          <p:nvPr/>
        </p:nvSpPr>
        <p:spPr>
          <a:xfrm>
            <a:off x="981633" y="3652231"/>
            <a:ext cx="2662000" cy="25716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92" name="Google Shape;1892;p41"/>
          <p:cNvSpPr/>
          <p:nvPr/>
        </p:nvSpPr>
        <p:spPr>
          <a:xfrm>
            <a:off x="1092467" y="3515600"/>
            <a:ext cx="2662000" cy="25716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93" name="Google Shape;1893;p41"/>
          <p:cNvSpPr txBox="1">
            <a:spLocks noGrp="1"/>
          </p:cNvSpPr>
          <p:nvPr>
            <p:ph type="subTitle" idx="1"/>
          </p:nvPr>
        </p:nvSpPr>
        <p:spPr>
          <a:xfrm>
            <a:off x="1189681" y="3903617"/>
            <a:ext cx="2437200" cy="2228000"/>
          </a:xfrm>
          <a:prstGeom prst="rect">
            <a:avLst/>
          </a:prstGeom>
        </p:spPr>
        <p:txBody>
          <a:bodyPr spcFirstLastPara="1" wrap="square" lIns="121900" tIns="121900" rIns="121900" bIns="121900" anchor="t" anchorCtr="0">
            <a:noAutofit/>
          </a:bodyPr>
          <a:lstStyle/>
          <a:p>
            <a:pPr marL="0" indent="0"/>
            <a:r>
              <a:rPr lang="" sz="2667" b="1" dirty="0">
                <a:solidFill>
                  <a:srgbClr val="002060"/>
                </a:solidFill>
                <a:highlight>
                  <a:srgbClr val="FF0000"/>
                </a:highlight>
                <a:latin typeface="Montserrat" panose="00000500000000000000"/>
                <a:ea typeface="Montserrat" panose="00000500000000000000"/>
                <a:cs typeface="Montserrat" panose="00000500000000000000"/>
                <a:sym typeface="Montserrat" panose="00000500000000000000"/>
              </a:rPr>
              <a:t>7000-</a:t>
            </a:r>
            <a:r>
              <a:rPr lang="" sz="2667" b="1" dirty="0">
                <a:solidFill>
                  <a:srgbClr val="002060"/>
                </a:solidFill>
                <a:latin typeface="Montserrat" panose="00000500000000000000"/>
                <a:ea typeface="Montserrat" panose="00000500000000000000"/>
                <a:cs typeface="Montserrat" panose="00000500000000000000"/>
                <a:sym typeface="Montserrat" panose="00000500000000000000"/>
              </a:rPr>
              <a:t>ға жуық бала ІІД Учет-інде тұр</a:t>
            </a:r>
          </a:p>
        </p:txBody>
      </p:sp>
      <p:sp>
        <p:nvSpPr>
          <p:cNvPr id="1894" name="Google Shape;1894;p41"/>
          <p:cNvSpPr/>
          <p:nvPr/>
        </p:nvSpPr>
        <p:spPr>
          <a:xfrm>
            <a:off x="131" y="5398397"/>
            <a:ext cx="38128" cy="43"/>
          </a:xfrm>
          <a:custGeom>
            <a:avLst/>
            <a:gdLst/>
            <a:ahLst/>
            <a:cxnLst/>
            <a:rect l="l" t="t" r="r" b="b"/>
            <a:pathLst>
              <a:path w="893" h="1" fill="none" extrusionOk="0">
                <a:moveTo>
                  <a:pt x="0" y="1"/>
                </a:moveTo>
                <a:lnTo>
                  <a:pt x="892" y="1"/>
                </a:lnTo>
              </a:path>
            </a:pathLst>
          </a:custGeom>
          <a:noFill/>
          <a:ln w="3800" cap="flat" cmpd="sng">
            <a:solidFill>
              <a:srgbClr val="1F1F1F"/>
            </a:solidFill>
            <a:prstDash val="solid"/>
            <a:miter lim="8921"/>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4343"/>
              </a:solidFill>
              <a:effectLst/>
              <a:uLnTx/>
              <a:uFillTx/>
              <a:latin typeface="Arial" panose="020B0604020202020204"/>
              <a:ea typeface="+mn-ea"/>
              <a:cs typeface="Arial" panose="020B0604020202020204"/>
              <a:sym typeface="Arial" panose="020B0604020202020204"/>
            </a:endParaRPr>
          </a:p>
        </p:txBody>
      </p:sp>
      <p:sp>
        <p:nvSpPr>
          <p:cNvPr id="1895" name="Google Shape;1895;p41"/>
          <p:cNvSpPr txBox="1">
            <a:spLocks noGrp="1"/>
          </p:cNvSpPr>
          <p:nvPr>
            <p:ph type="ctrTitle"/>
          </p:nvPr>
        </p:nvSpPr>
        <p:spPr>
          <a:xfrm>
            <a:off x="1470567" y="2109367"/>
            <a:ext cx="1906000" cy="1057200"/>
          </a:xfrm>
          <a:prstGeom prst="rect">
            <a:avLst/>
          </a:prstGeom>
        </p:spPr>
        <p:txBody>
          <a:bodyPr spcFirstLastPara="1" wrap="square" lIns="121900" tIns="121900" rIns="121900" bIns="121900" anchor="b" anchorCtr="0">
            <a:noAutofit/>
          </a:bodyPr>
          <a:lstStyle/>
          <a:p>
            <a:r>
              <a:rPr lang="en-GB" b="1" dirty="0">
                <a:solidFill>
                  <a:srgbClr val="002060"/>
                </a:solidFill>
                <a:latin typeface="Montserrat" panose="00000500000000000000"/>
                <a:ea typeface="Montserrat" panose="00000500000000000000"/>
                <a:cs typeface="Montserrat" panose="00000500000000000000"/>
                <a:sym typeface="Montserrat" panose="00000500000000000000"/>
              </a:rPr>
              <a:t>A</a:t>
            </a:r>
            <a:endParaRPr b="1" dirty="0">
              <a:solidFill>
                <a:srgbClr val="002060"/>
              </a:solidFill>
              <a:latin typeface="Montserrat" panose="00000500000000000000"/>
              <a:ea typeface="Montserrat" panose="00000500000000000000"/>
              <a:cs typeface="Montserrat" panose="00000500000000000000"/>
              <a:sym typeface="Montserrat" panose="00000500000000000000"/>
            </a:endParaRPr>
          </a:p>
        </p:txBody>
      </p:sp>
      <p:cxnSp>
        <p:nvCxnSpPr>
          <p:cNvPr id="1896" name="Google Shape;1896;p41"/>
          <p:cNvCxnSpPr>
            <a:stCxn id="1895" idx="2"/>
            <a:endCxn id="1892" idx="0"/>
          </p:cNvCxnSpPr>
          <p:nvPr/>
        </p:nvCxnSpPr>
        <p:spPr>
          <a:xfrm>
            <a:off x="2423567" y="3166567"/>
            <a:ext cx="0" cy="349200"/>
          </a:xfrm>
          <a:prstGeom prst="straightConnector1">
            <a:avLst/>
          </a:prstGeom>
          <a:noFill/>
          <a:ln w="9525" cap="flat" cmpd="sng">
            <a:solidFill>
              <a:srgbClr val="434343"/>
            </a:solidFill>
            <a:prstDash val="solid"/>
            <a:round/>
            <a:headEnd type="none" w="med" len="med"/>
            <a:tailEnd type="none" w="med" len="med"/>
          </a:ln>
        </p:spPr>
      </p:cxnSp>
      <p:sp>
        <p:nvSpPr>
          <p:cNvPr id="1897" name="Google Shape;1897;p41"/>
          <p:cNvSpPr/>
          <p:nvPr/>
        </p:nvSpPr>
        <p:spPr>
          <a:xfrm>
            <a:off x="4654167" y="3652231"/>
            <a:ext cx="2662000" cy="25716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98" name="Google Shape;1898;p41"/>
          <p:cNvSpPr/>
          <p:nvPr/>
        </p:nvSpPr>
        <p:spPr>
          <a:xfrm>
            <a:off x="4765000" y="3515600"/>
            <a:ext cx="2662000" cy="25716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cxnSp>
        <p:nvCxnSpPr>
          <p:cNvPr id="1899" name="Google Shape;1899;p41"/>
          <p:cNvCxnSpPr>
            <a:stCxn id="1900" idx="2"/>
            <a:endCxn id="1898" idx="0"/>
          </p:cNvCxnSpPr>
          <p:nvPr/>
        </p:nvCxnSpPr>
        <p:spPr>
          <a:xfrm>
            <a:off x="6096000" y="3166400"/>
            <a:ext cx="0" cy="349200"/>
          </a:xfrm>
          <a:prstGeom prst="straightConnector1">
            <a:avLst/>
          </a:prstGeom>
          <a:noFill/>
          <a:ln w="9525" cap="flat" cmpd="sng">
            <a:solidFill>
              <a:srgbClr val="434343"/>
            </a:solidFill>
            <a:prstDash val="solid"/>
            <a:round/>
            <a:headEnd type="none" w="med" len="med"/>
            <a:tailEnd type="none" w="med" len="med"/>
          </a:ln>
        </p:spPr>
      </p:cxnSp>
      <p:sp>
        <p:nvSpPr>
          <p:cNvPr id="1901" name="Google Shape;1901;p41"/>
          <p:cNvSpPr/>
          <p:nvPr/>
        </p:nvSpPr>
        <p:spPr>
          <a:xfrm>
            <a:off x="8326700" y="3652231"/>
            <a:ext cx="2662000" cy="25716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02" name="Google Shape;1902;p41"/>
          <p:cNvSpPr/>
          <p:nvPr/>
        </p:nvSpPr>
        <p:spPr>
          <a:xfrm>
            <a:off x="8437533" y="3515600"/>
            <a:ext cx="2662000" cy="2571600"/>
          </a:xfrm>
          <a:prstGeom prst="roundRect">
            <a:avLst>
              <a:gd name="adj" fmla="val 4313"/>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cxnSp>
        <p:nvCxnSpPr>
          <p:cNvPr id="1903" name="Google Shape;1903;p41"/>
          <p:cNvCxnSpPr>
            <a:stCxn id="1904" idx="2"/>
            <a:endCxn id="1902" idx="0"/>
          </p:cNvCxnSpPr>
          <p:nvPr/>
        </p:nvCxnSpPr>
        <p:spPr>
          <a:xfrm>
            <a:off x="9768533" y="3166400"/>
            <a:ext cx="0" cy="349200"/>
          </a:xfrm>
          <a:prstGeom prst="straightConnector1">
            <a:avLst/>
          </a:prstGeom>
          <a:noFill/>
          <a:ln w="9525" cap="flat" cmpd="sng">
            <a:solidFill>
              <a:srgbClr val="434343"/>
            </a:solidFill>
            <a:prstDash val="solid"/>
            <a:round/>
            <a:headEnd type="none" w="med" len="med"/>
            <a:tailEnd type="none" w="med" len="med"/>
          </a:ln>
        </p:spPr>
      </p:cxnSp>
      <p:sp>
        <p:nvSpPr>
          <p:cNvPr id="1905" name="Google Shape;1905;p41"/>
          <p:cNvSpPr txBox="1">
            <a:spLocks noGrp="1"/>
          </p:cNvSpPr>
          <p:nvPr>
            <p:ph type="ctrTitle" idx="2"/>
          </p:nvPr>
        </p:nvSpPr>
        <p:spPr>
          <a:xfrm>
            <a:off x="5147535" y="2109367"/>
            <a:ext cx="1906000" cy="1057200"/>
          </a:xfrm>
          <a:prstGeom prst="rect">
            <a:avLst/>
          </a:prstGeom>
        </p:spPr>
        <p:txBody>
          <a:bodyPr spcFirstLastPara="1" wrap="square" lIns="121900" tIns="121900" rIns="121900" bIns="121900" anchor="b" anchorCtr="0">
            <a:noAutofit/>
          </a:bodyPr>
          <a:lstStyle/>
          <a:p>
            <a:r>
              <a:rPr lang="en-GB" b="1" dirty="0">
                <a:solidFill>
                  <a:srgbClr val="002060"/>
                </a:solidFill>
                <a:latin typeface="Montserrat" panose="00000500000000000000"/>
                <a:ea typeface="Montserrat" panose="00000500000000000000"/>
                <a:cs typeface="Montserrat" panose="00000500000000000000"/>
                <a:sym typeface="Montserrat" panose="00000500000000000000"/>
              </a:rPr>
              <a:t>B</a:t>
            </a:r>
            <a:endParaRPr b="1" dirty="0">
              <a:solidFill>
                <a:srgbClr val="002060"/>
              </a:solidFill>
              <a:latin typeface="Montserrat" panose="00000500000000000000"/>
              <a:ea typeface="Montserrat" panose="00000500000000000000"/>
              <a:cs typeface="Montserrat" panose="00000500000000000000"/>
              <a:sym typeface="Montserrat" panose="00000500000000000000"/>
            </a:endParaRPr>
          </a:p>
        </p:txBody>
      </p:sp>
      <p:sp>
        <p:nvSpPr>
          <p:cNvPr id="1906" name="Google Shape;1906;p41"/>
          <p:cNvSpPr txBox="1">
            <a:spLocks noGrp="1"/>
          </p:cNvSpPr>
          <p:nvPr>
            <p:ph type="subTitle" idx="3"/>
          </p:nvPr>
        </p:nvSpPr>
        <p:spPr>
          <a:xfrm>
            <a:off x="4833815" y="3903617"/>
            <a:ext cx="2437200" cy="2228000"/>
          </a:xfrm>
          <a:prstGeom prst="rect">
            <a:avLst/>
          </a:prstGeom>
        </p:spPr>
        <p:txBody>
          <a:bodyPr spcFirstLastPara="1" wrap="square" lIns="121900" tIns="121900" rIns="121900" bIns="121900" anchor="t" anchorCtr="0">
            <a:noAutofit/>
          </a:bodyPr>
          <a:lstStyle/>
          <a:p>
            <a:pPr marL="0" marR="0" indent="0">
              <a:lnSpc>
                <a:spcPct val="115000"/>
              </a:lnSpc>
            </a:pPr>
            <a:r>
              <a:rPr lang="" altLang="en-GB" sz="2400" b="1" dirty="0">
                <a:solidFill>
                  <a:srgbClr val="002060"/>
                </a:solidFill>
                <a:highlight>
                  <a:srgbClr val="FF0000"/>
                </a:highlight>
                <a:latin typeface="Montserrat" panose="00000500000000000000"/>
                <a:ea typeface="Montserrat" panose="00000500000000000000"/>
                <a:cs typeface="Montserrat" panose="00000500000000000000"/>
                <a:sym typeface="Montserrat" panose="00000500000000000000"/>
              </a:rPr>
              <a:t>3000</a:t>
            </a:r>
            <a:r>
              <a:rPr lang="" altLang="en-GB" sz="2400" b="1" dirty="0">
                <a:solidFill>
                  <a:srgbClr val="002060"/>
                </a:solidFill>
                <a:latin typeface="Montserrat" panose="00000500000000000000"/>
                <a:ea typeface="Montserrat" panose="00000500000000000000"/>
                <a:cs typeface="Montserrat" panose="00000500000000000000"/>
                <a:sym typeface="Montserrat" panose="00000500000000000000"/>
              </a:rPr>
              <a:t>-нан астамы Қылмыстық іске барады</a:t>
            </a:r>
          </a:p>
        </p:txBody>
      </p:sp>
      <p:sp>
        <p:nvSpPr>
          <p:cNvPr id="1907" name="Google Shape;1907;p41"/>
          <p:cNvSpPr txBox="1">
            <a:spLocks noGrp="1"/>
          </p:cNvSpPr>
          <p:nvPr>
            <p:ph type="ctrTitle" idx="4"/>
          </p:nvPr>
        </p:nvSpPr>
        <p:spPr>
          <a:xfrm>
            <a:off x="8807979" y="2109367"/>
            <a:ext cx="1906000" cy="1057200"/>
          </a:xfrm>
          <a:prstGeom prst="rect">
            <a:avLst/>
          </a:prstGeom>
        </p:spPr>
        <p:txBody>
          <a:bodyPr spcFirstLastPara="1" wrap="square" lIns="121900" tIns="121900" rIns="121900" bIns="121900" anchor="b" anchorCtr="0">
            <a:noAutofit/>
          </a:bodyPr>
          <a:lstStyle/>
          <a:p>
            <a:r>
              <a:rPr lang="en-GB" b="1" dirty="0">
                <a:solidFill>
                  <a:srgbClr val="002060"/>
                </a:solidFill>
                <a:latin typeface="Montserrat" panose="00000500000000000000"/>
                <a:ea typeface="Montserrat" panose="00000500000000000000"/>
                <a:cs typeface="Montserrat" panose="00000500000000000000"/>
                <a:sym typeface="Montserrat" panose="00000500000000000000"/>
              </a:rPr>
              <a:t>C</a:t>
            </a:r>
            <a:endParaRPr b="1" dirty="0">
              <a:solidFill>
                <a:srgbClr val="002060"/>
              </a:solidFill>
              <a:latin typeface="Montserrat" panose="00000500000000000000"/>
              <a:ea typeface="Montserrat" panose="00000500000000000000"/>
              <a:cs typeface="Montserrat" panose="00000500000000000000"/>
              <a:sym typeface="Montserrat" panose="00000500000000000000"/>
            </a:endParaRPr>
          </a:p>
        </p:txBody>
      </p:sp>
      <p:sp>
        <p:nvSpPr>
          <p:cNvPr id="1908" name="Google Shape;1908;p41"/>
          <p:cNvSpPr txBox="1">
            <a:spLocks noGrp="1"/>
          </p:cNvSpPr>
          <p:nvPr>
            <p:ph type="subTitle" idx="5"/>
          </p:nvPr>
        </p:nvSpPr>
        <p:spPr>
          <a:xfrm>
            <a:off x="8513315" y="3903617"/>
            <a:ext cx="2437200" cy="2228000"/>
          </a:xfrm>
          <a:prstGeom prst="rect">
            <a:avLst/>
          </a:prstGeom>
        </p:spPr>
        <p:txBody>
          <a:bodyPr spcFirstLastPara="1" wrap="square" lIns="121900" tIns="121900" rIns="121900" bIns="121900" anchor="t" anchorCtr="0">
            <a:noAutofit/>
          </a:bodyPr>
          <a:lstStyle/>
          <a:p>
            <a:pPr marL="0" marR="0" indent="0">
              <a:lnSpc>
                <a:spcPct val="115000"/>
              </a:lnSpc>
            </a:pPr>
            <a:r>
              <a:rPr lang="" altLang="en-GB" sz="2400" b="1" dirty="0">
                <a:solidFill>
                  <a:srgbClr val="002060"/>
                </a:solidFill>
                <a:highlight>
                  <a:srgbClr val="FF0000"/>
                </a:highlight>
                <a:latin typeface="Montserrat" panose="00000500000000000000"/>
                <a:ea typeface="Montserrat" panose="00000500000000000000"/>
                <a:cs typeface="Montserrat" panose="00000500000000000000"/>
                <a:sym typeface="Montserrat" panose="00000500000000000000"/>
              </a:rPr>
              <a:t>4402</a:t>
            </a:r>
            <a:r>
              <a:rPr lang="" altLang="en-GB" sz="2400" b="1" dirty="0">
                <a:solidFill>
                  <a:srgbClr val="002060"/>
                </a:solidFill>
                <a:latin typeface="Montserrat" panose="00000500000000000000"/>
                <a:ea typeface="Montserrat" panose="00000500000000000000"/>
                <a:cs typeface="Montserrat" panose="00000500000000000000"/>
                <a:sym typeface="Montserrat" panose="00000500000000000000"/>
              </a:rPr>
              <a:t> қылмыстық іс балаларға жасалады</a:t>
            </a:r>
          </a:p>
        </p:txBody>
      </p:sp>
      <p:sp>
        <p:nvSpPr>
          <p:cNvPr id="1909" name="Google Shape;1909;p41"/>
          <p:cNvSpPr txBox="1">
            <a:spLocks noGrp="1"/>
          </p:cNvSpPr>
          <p:nvPr>
            <p:ph type="ctrTitle" idx="6"/>
          </p:nvPr>
        </p:nvSpPr>
        <p:spPr>
          <a:xfrm>
            <a:off x="4359905" y="558438"/>
            <a:ext cx="7357533" cy="641773"/>
          </a:xfrm>
          <a:prstGeom prst="rect">
            <a:avLst/>
          </a:prstGeom>
        </p:spPr>
        <p:txBody>
          <a:bodyPr spcFirstLastPara="1" wrap="square" lIns="121900" tIns="121900" rIns="121900" bIns="121900" anchor="ctr" anchorCtr="0">
            <a:noAutofit/>
          </a:bodyPr>
          <a:lstStyle/>
          <a:p>
            <a:r>
              <a:rPr lang="" altLang="en-GB" sz="3200" b="1" dirty="0">
                <a:solidFill>
                  <a:srgbClr val="002060"/>
                </a:solidFill>
                <a:latin typeface="Montserrat" panose="00000500000000000000"/>
                <a:ea typeface="Montserrat" panose="00000500000000000000"/>
                <a:cs typeface="Montserrat" panose="00000500000000000000"/>
                <a:sym typeface="Montserrat" panose="00000500000000000000"/>
              </a:rPr>
              <a:t>Балалардың заң бұзушылығы</a:t>
            </a:r>
          </a:p>
        </p:txBody>
      </p:sp>
      <p:sp>
        <p:nvSpPr>
          <p:cNvPr id="2" name="Text Box 0"/>
          <p:cNvSpPr txBox="1"/>
          <p:nvPr/>
        </p:nvSpPr>
        <p:spPr>
          <a:xfrm>
            <a:off x="9219354" y="1470660"/>
            <a:ext cx="2708487" cy="338554"/>
          </a:xfrm>
          <a:prstGeom prst="rect">
            <a:avLst/>
          </a:prstGeom>
          <a:noFill/>
        </p:spPr>
        <p:txBody>
          <a:bodyPr wrap="square" rtlCol="0">
            <a:spAutoFit/>
          </a:bodyP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r>
              <a:rPr kumimoji="0" lang="" altLang="en-US" sz="1600" b="0" i="1"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rPr>
              <a:t> </a:t>
            </a:r>
            <a:r>
              <a:rPr kumimoji="0" lang="en-US" altLang="en-US" sz="1600" b="0" i="1"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rPr>
              <a:t>UNICEF </a:t>
            </a:r>
            <a:r>
              <a:rPr kumimoji="0" lang="" altLang="en-US" sz="1600" b="0" i="1"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rPr>
              <a:t>201</a:t>
            </a:r>
            <a:r>
              <a:rPr kumimoji="0" lang="en-US" altLang="" sz="1600" b="0" i="1"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rPr>
              <a:t>7</a:t>
            </a:r>
            <a:r>
              <a:rPr kumimoji="0" lang="" altLang="en-US" sz="1600" b="0" i="1"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rPr>
              <a:t> жыл</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35"/>
          <p:cNvSpPr txBox="1">
            <a:spLocks noGrp="1"/>
          </p:cNvSpPr>
          <p:nvPr>
            <p:ph type="ctrTitle"/>
          </p:nvPr>
        </p:nvSpPr>
        <p:spPr>
          <a:xfrm>
            <a:off x="776367" y="2211033"/>
            <a:ext cx="5056000" cy="2436000"/>
          </a:xfrm>
          <a:prstGeom prst="rect">
            <a:avLst/>
          </a:prstGeom>
        </p:spPr>
        <p:style>
          <a:lnRef idx="1">
            <a:schemeClr val="accent2"/>
          </a:lnRef>
          <a:fillRef idx="2">
            <a:schemeClr val="accent2"/>
          </a:fillRef>
          <a:effectRef idx="1">
            <a:schemeClr val="accent2"/>
          </a:effectRef>
          <a:fontRef idx="minor">
            <a:schemeClr val="dk1"/>
          </a:fontRef>
        </p:style>
        <p:txBody>
          <a:bodyPr spcFirstLastPara="1" wrap="square" lIns="121900" tIns="121900" rIns="121900" bIns="121900" anchor="ctr" anchorCtr="0">
            <a:noAutofit/>
          </a:bodyPr>
          <a:lstStyle/>
          <a:p>
            <a:pPr>
              <a:lnSpc>
                <a:spcPct val="115000"/>
              </a:lnSpc>
            </a:pPr>
            <a: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1. Психологиялық </a:t>
            </a:r>
            <a:b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br>
            <a: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2. Физикалық</a:t>
            </a:r>
            <a:b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br>
            <a: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3. Әлімжеттік </a:t>
            </a:r>
            <a:b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br>
            <a: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4. Жыныстық</a:t>
            </a:r>
            <a:b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br>
            <a: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5. Кибербуллинг</a:t>
            </a:r>
            <a:b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br>
            <a:r>
              <a:rPr lang="" altLang="en-GB" sz="21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6. Дискриминация</a:t>
            </a:r>
          </a:p>
        </p:txBody>
      </p:sp>
      <p:sp>
        <p:nvSpPr>
          <p:cNvPr id="579" name="Google Shape;579;p35"/>
          <p:cNvSpPr/>
          <p:nvPr/>
        </p:nvSpPr>
        <p:spPr>
          <a:xfrm>
            <a:off x="14039593" y="3511548"/>
            <a:ext cx="252967" cy="235531"/>
          </a:xfrm>
          <a:custGeom>
            <a:avLst/>
            <a:gdLst/>
            <a:ahLst/>
            <a:cxnLst/>
            <a:rect l="l" t="t" r="r" b="b"/>
            <a:pathLst>
              <a:path w="5223" h="4863" extrusionOk="0">
                <a:moveTo>
                  <a:pt x="2509" y="229"/>
                </a:moveTo>
                <a:cubicBezTo>
                  <a:pt x="2718" y="229"/>
                  <a:pt x="2926" y="258"/>
                  <a:pt x="3131" y="319"/>
                </a:cubicBezTo>
                <a:cubicBezTo>
                  <a:pt x="4297" y="657"/>
                  <a:pt x="4968" y="1881"/>
                  <a:pt x="4628" y="3047"/>
                </a:cubicBezTo>
                <a:cubicBezTo>
                  <a:pt x="4462" y="3614"/>
                  <a:pt x="4089" y="4081"/>
                  <a:pt x="3572" y="4361"/>
                </a:cubicBezTo>
                <a:cubicBezTo>
                  <a:pt x="3245" y="4541"/>
                  <a:pt x="2885" y="4633"/>
                  <a:pt x="2520" y="4633"/>
                </a:cubicBezTo>
                <a:cubicBezTo>
                  <a:pt x="2313" y="4633"/>
                  <a:pt x="2104" y="4603"/>
                  <a:pt x="1900" y="4543"/>
                </a:cubicBezTo>
                <a:cubicBezTo>
                  <a:pt x="1333" y="4382"/>
                  <a:pt x="866" y="4005"/>
                  <a:pt x="586" y="3492"/>
                </a:cubicBezTo>
                <a:cubicBezTo>
                  <a:pt x="302" y="2975"/>
                  <a:pt x="238" y="2379"/>
                  <a:pt x="402" y="1816"/>
                </a:cubicBezTo>
                <a:cubicBezTo>
                  <a:pt x="564" y="1253"/>
                  <a:pt x="941" y="786"/>
                  <a:pt x="1454" y="502"/>
                </a:cubicBezTo>
                <a:cubicBezTo>
                  <a:pt x="1785" y="319"/>
                  <a:pt x="2147" y="229"/>
                  <a:pt x="2509" y="229"/>
                </a:cubicBezTo>
                <a:close/>
                <a:moveTo>
                  <a:pt x="2508" y="1"/>
                </a:moveTo>
                <a:cubicBezTo>
                  <a:pt x="2106" y="1"/>
                  <a:pt x="1708" y="102"/>
                  <a:pt x="1347" y="301"/>
                </a:cubicBezTo>
                <a:cubicBezTo>
                  <a:pt x="776" y="613"/>
                  <a:pt x="364" y="1130"/>
                  <a:pt x="184" y="1751"/>
                </a:cubicBezTo>
                <a:cubicBezTo>
                  <a:pt x="1" y="2376"/>
                  <a:pt x="72" y="3032"/>
                  <a:pt x="385" y="3600"/>
                </a:cubicBezTo>
                <a:cubicBezTo>
                  <a:pt x="697" y="4170"/>
                  <a:pt x="1210" y="4583"/>
                  <a:pt x="1835" y="4763"/>
                </a:cubicBezTo>
                <a:cubicBezTo>
                  <a:pt x="2061" y="4831"/>
                  <a:pt x="2291" y="4863"/>
                  <a:pt x="2517" y="4863"/>
                </a:cubicBezTo>
                <a:cubicBezTo>
                  <a:pt x="2922" y="4863"/>
                  <a:pt x="3321" y="4759"/>
                  <a:pt x="3684" y="4561"/>
                </a:cubicBezTo>
                <a:cubicBezTo>
                  <a:pt x="4250" y="4250"/>
                  <a:pt x="4666" y="3736"/>
                  <a:pt x="4847" y="3112"/>
                </a:cubicBezTo>
                <a:cubicBezTo>
                  <a:pt x="5223" y="1826"/>
                  <a:pt x="4480" y="473"/>
                  <a:pt x="3195" y="100"/>
                </a:cubicBezTo>
                <a:cubicBezTo>
                  <a:pt x="2969" y="34"/>
                  <a:pt x="2738" y="1"/>
                  <a:pt x="2508"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580" name="Google Shape;580;p35"/>
          <p:cNvSpPr/>
          <p:nvPr/>
        </p:nvSpPr>
        <p:spPr>
          <a:xfrm>
            <a:off x="15237875" y="3920927"/>
            <a:ext cx="34291" cy="95123"/>
          </a:xfrm>
          <a:custGeom>
            <a:avLst/>
            <a:gdLst/>
            <a:ahLst/>
            <a:cxnLst/>
            <a:rect l="l" t="t" r="r" b="b"/>
            <a:pathLst>
              <a:path w="708" h="1964" extrusionOk="0">
                <a:moveTo>
                  <a:pt x="101" y="1"/>
                </a:moveTo>
                <a:lnTo>
                  <a:pt x="54" y="163"/>
                </a:lnTo>
                <a:lnTo>
                  <a:pt x="475" y="287"/>
                </a:lnTo>
                <a:lnTo>
                  <a:pt x="1" y="1910"/>
                </a:lnTo>
                <a:lnTo>
                  <a:pt x="183" y="1964"/>
                </a:lnTo>
                <a:lnTo>
                  <a:pt x="707" y="176"/>
                </a:lnTo>
                <a:lnTo>
                  <a:pt x="1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581" name="Google Shape;581;p35"/>
          <p:cNvSpPr/>
          <p:nvPr/>
        </p:nvSpPr>
        <p:spPr>
          <a:xfrm>
            <a:off x="15275072" y="3942964"/>
            <a:ext cx="79673" cy="98997"/>
          </a:xfrm>
          <a:custGeom>
            <a:avLst/>
            <a:gdLst/>
            <a:ahLst/>
            <a:cxnLst/>
            <a:rect l="l" t="t" r="r" b="b"/>
            <a:pathLst>
              <a:path w="1645" h="2044" extrusionOk="0">
                <a:moveTo>
                  <a:pt x="811" y="1"/>
                </a:moveTo>
                <a:cubicBezTo>
                  <a:pt x="656" y="1"/>
                  <a:pt x="515" y="40"/>
                  <a:pt x="399" y="117"/>
                </a:cubicBezTo>
                <a:lnTo>
                  <a:pt x="496" y="267"/>
                </a:lnTo>
                <a:cubicBezTo>
                  <a:pt x="594" y="205"/>
                  <a:pt x="699" y="175"/>
                  <a:pt x="815" y="175"/>
                </a:cubicBezTo>
                <a:cubicBezTo>
                  <a:pt x="887" y="175"/>
                  <a:pt x="962" y="186"/>
                  <a:pt x="1042" y="210"/>
                </a:cubicBezTo>
                <a:cubicBezTo>
                  <a:pt x="1314" y="289"/>
                  <a:pt x="1425" y="461"/>
                  <a:pt x="1365" y="665"/>
                </a:cubicBezTo>
                <a:cubicBezTo>
                  <a:pt x="1329" y="788"/>
                  <a:pt x="1253" y="899"/>
                  <a:pt x="994" y="1038"/>
                </a:cubicBezTo>
                <a:lnTo>
                  <a:pt x="40" y="1548"/>
                </a:lnTo>
                <a:lnTo>
                  <a:pt x="0" y="1681"/>
                </a:lnTo>
                <a:lnTo>
                  <a:pt x="1257" y="2044"/>
                </a:lnTo>
                <a:lnTo>
                  <a:pt x="1304" y="1883"/>
                </a:lnTo>
                <a:lnTo>
                  <a:pt x="320" y="1595"/>
                </a:lnTo>
                <a:lnTo>
                  <a:pt x="1102" y="1175"/>
                </a:lnTo>
                <a:cubicBezTo>
                  <a:pt x="1411" y="1010"/>
                  <a:pt x="1508" y="874"/>
                  <a:pt x="1559" y="702"/>
                </a:cubicBezTo>
                <a:cubicBezTo>
                  <a:pt x="1645" y="404"/>
                  <a:pt x="1468" y="152"/>
                  <a:pt x="1106" y="44"/>
                </a:cubicBezTo>
                <a:cubicBezTo>
                  <a:pt x="1004" y="15"/>
                  <a:pt x="905" y="1"/>
                  <a:pt x="811"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582" name="Google Shape;582;p35"/>
          <p:cNvSpPr/>
          <p:nvPr/>
        </p:nvSpPr>
        <p:spPr>
          <a:xfrm>
            <a:off x="15354017" y="3960884"/>
            <a:ext cx="81416" cy="97400"/>
          </a:xfrm>
          <a:custGeom>
            <a:avLst/>
            <a:gdLst/>
            <a:ahLst/>
            <a:cxnLst/>
            <a:rect l="l" t="t" r="r" b="b"/>
            <a:pathLst>
              <a:path w="1681" h="2011" extrusionOk="0">
                <a:moveTo>
                  <a:pt x="532" y="1"/>
                </a:moveTo>
                <a:lnTo>
                  <a:pt x="484" y="163"/>
                </a:lnTo>
                <a:lnTo>
                  <a:pt x="1400" y="428"/>
                </a:lnTo>
                <a:lnTo>
                  <a:pt x="721" y="905"/>
                </a:lnTo>
                <a:lnTo>
                  <a:pt x="682" y="1042"/>
                </a:lnTo>
                <a:lnTo>
                  <a:pt x="812" y="1078"/>
                </a:lnTo>
                <a:cubicBezTo>
                  <a:pt x="1142" y="1175"/>
                  <a:pt x="1253" y="1358"/>
                  <a:pt x="1192" y="1573"/>
                </a:cubicBezTo>
                <a:cubicBezTo>
                  <a:pt x="1141" y="1740"/>
                  <a:pt x="1016" y="1832"/>
                  <a:pt x="832" y="1832"/>
                </a:cubicBezTo>
                <a:cubicBezTo>
                  <a:pt x="769" y="1832"/>
                  <a:pt x="700" y="1821"/>
                  <a:pt x="625" y="1799"/>
                </a:cubicBezTo>
                <a:cubicBezTo>
                  <a:pt x="391" y="1731"/>
                  <a:pt x="212" y="1584"/>
                  <a:pt x="133" y="1433"/>
                </a:cubicBezTo>
                <a:lnTo>
                  <a:pt x="0" y="1551"/>
                </a:lnTo>
                <a:cubicBezTo>
                  <a:pt x="97" y="1731"/>
                  <a:pt x="320" y="1893"/>
                  <a:pt x="578" y="1968"/>
                </a:cubicBezTo>
                <a:cubicBezTo>
                  <a:pt x="677" y="1997"/>
                  <a:pt x="769" y="2011"/>
                  <a:pt x="852" y="2011"/>
                </a:cubicBezTo>
                <a:cubicBezTo>
                  <a:pt x="1129" y="2011"/>
                  <a:pt x="1312" y="1860"/>
                  <a:pt x="1379" y="1631"/>
                </a:cubicBezTo>
                <a:cubicBezTo>
                  <a:pt x="1461" y="1344"/>
                  <a:pt x="1329" y="1085"/>
                  <a:pt x="951" y="953"/>
                </a:cubicBezTo>
                <a:lnTo>
                  <a:pt x="1644" y="464"/>
                </a:lnTo>
                <a:lnTo>
                  <a:pt x="1680" y="335"/>
                </a:lnTo>
                <a:lnTo>
                  <a:pt x="532"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pic>
        <p:nvPicPr>
          <p:cNvPr id="583" name="Google Shape;583;p35"/>
          <p:cNvPicPr preferRelativeResize="0"/>
          <p:nvPr/>
        </p:nvPicPr>
        <p:blipFill>
          <a:blip r:embed="rId3"/>
          <a:stretch>
            <a:fillRect/>
          </a:stretch>
        </p:blipFill>
        <p:spPr>
          <a:xfrm>
            <a:off x="6211200" y="882234"/>
            <a:ext cx="5093533" cy="5093533"/>
          </a:xfrm>
          <a:prstGeom prst="rect">
            <a:avLst/>
          </a:prstGeom>
          <a:noFill/>
          <a:ln>
            <a:noFill/>
          </a:ln>
        </p:spPr>
      </p:pic>
      <p:sp>
        <p:nvSpPr>
          <p:cNvPr id="2" name="Text Box 0"/>
          <p:cNvSpPr txBox="1"/>
          <p:nvPr/>
        </p:nvSpPr>
        <p:spPr>
          <a:xfrm>
            <a:off x="887267" y="343625"/>
            <a:ext cx="4756573" cy="1077218"/>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 altLang="en-US" sz="3200" b="1" i="0" u="none" strike="noStrike" kern="0" cap="none" spc="0" normalizeH="0" baseline="0" noProof="0" dirty="0">
                <a:ln/>
                <a:solidFill>
                  <a:srgbClr val="002060"/>
                </a:solidFill>
                <a:effectLst/>
                <a:highlight>
                  <a:srgbClr val="FF0000"/>
                </a:highlight>
                <a:uLnTx/>
                <a:uFillTx/>
                <a:latin typeface="Arial" panose="020B0604020202020204"/>
                <a:ea typeface="+mn-ea"/>
                <a:cs typeface="Arial" panose="020B0604020202020204"/>
                <a:sym typeface="Arial" panose="020B0604020202020204"/>
              </a:rPr>
              <a:t>66</a:t>
            </a:r>
            <a:r>
              <a:rPr kumimoji="0" lang="en-US" altLang="en-GB" sz="3200" b="1" i="0" u="none" strike="noStrike" kern="0" cap="none" spc="0" normalizeH="0" baseline="0" noProof="0" dirty="0">
                <a:ln/>
                <a:solidFill>
                  <a:srgbClr val="002060"/>
                </a:solidFill>
                <a:effectLst/>
                <a:highlight>
                  <a:srgbClr val="FF0000"/>
                </a:highlight>
                <a:uLnTx/>
                <a:uFillTx/>
                <a:latin typeface="Montserrat" panose="00000500000000000000"/>
                <a:ea typeface="Montserrat" panose="00000500000000000000"/>
                <a:cs typeface="Montserrat" panose="00000500000000000000"/>
                <a:sym typeface="Montserrat" panose="00000500000000000000"/>
              </a:rPr>
              <a:t>%</a:t>
            </a:r>
            <a:r>
              <a:rPr kumimoji="0" lang="" altLang="en-US" sz="3200" b="1" i="0" u="none" strike="noStrike" kern="0" cap="none" spc="0" normalizeH="0" baseline="0" noProof="0" dirty="0">
                <a:ln/>
                <a:solidFill>
                  <a:srgbClr val="002060"/>
                </a:solidFill>
                <a:effectLst/>
                <a:highlight>
                  <a:srgbClr val="FF0000"/>
                </a:highlight>
                <a:uLnTx/>
                <a:uFillTx/>
                <a:latin typeface="Montserrat" panose="00000500000000000000"/>
                <a:ea typeface="Montserrat" panose="00000500000000000000"/>
                <a:cs typeface="Montserrat" panose="00000500000000000000"/>
                <a:sym typeface="Montserrat" panose="00000500000000000000"/>
              </a:rPr>
              <a:t> </a:t>
            </a:r>
            <a:r>
              <a:rPr kumimoji="0" lang="" altLang="en-US" sz="3200" b="1" i="0" u="none" strike="noStrike" kern="0" cap="none" spc="0" normalizeH="0" baseline="0" noProof="0" dirty="0">
                <a:ln/>
                <a:solidFill>
                  <a:srgbClr val="002060"/>
                </a:solidFill>
                <a:effectLst/>
                <a:uLnTx/>
                <a:uFillTx/>
                <a:latin typeface="Montserrat" panose="00000500000000000000"/>
                <a:ea typeface="Montserrat" panose="00000500000000000000"/>
                <a:cs typeface="Montserrat" panose="00000500000000000000"/>
                <a:sym typeface="Montserrat" panose="00000500000000000000"/>
              </a:rPr>
              <a:t>бала зорлық-зомбылық шегеді</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3"/>
        <p:cNvGrpSpPr/>
        <p:nvPr/>
      </p:nvGrpSpPr>
      <p:grpSpPr>
        <a:xfrm>
          <a:off x="0" y="0"/>
          <a:ext cx="0" cy="0"/>
          <a:chOff x="0" y="0"/>
          <a:chExt cx="0" cy="0"/>
        </a:xfrm>
      </p:grpSpPr>
      <p:grpSp>
        <p:nvGrpSpPr>
          <p:cNvPr id="1914" name="Google Shape;1914;p42"/>
          <p:cNvGrpSpPr/>
          <p:nvPr/>
        </p:nvGrpSpPr>
        <p:grpSpPr>
          <a:xfrm>
            <a:off x="2972316" y="2903382"/>
            <a:ext cx="6459451" cy="840809"/>
            <a:chOff x="6974992" y="1394136"/>
            <a:chExt cx="596881" cy="630607"/>
          </a:xfrm>
        </p:grpSpPr>
        <p:sp>
          <p:nvSpPr>
            <p:cNvPr id="1915" name="Google Shape;1915;p42"/>
            <p:cNvSpPr/>
            <p:nvPr/>
          </p:nvSpPr>
          <p:spPr>
            <a:xfrm>
              <a:off x="6982074" y="1434944"/>
              <a:ext cx="589800" cy="589800"/>
            </a:xfrm>
            <a:prstGeom prst="roundRect">
              <a:avLst>
                <a:gd name="adj" fmla="val 16667"/>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16" name="Google Shape;1916;p42"/>
            <p:cNvSpPr/>
            <p:nvPr/>
          </p:nvSpPr>
          <p:spPr>
            <a:xfrm>
              <a:off x="6974992" y="1394136"/>
              <a:ext cx="589800" cy="589800"/>
            </a:xfrm>
            <a:prstGeom prst="roundRect">
              <a:avLst>
                <a:gd name="adj" fmla="val 16667"/>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1917" name="Google Shape;1917;p42"/>
          <p:cNvGrpSpPr/>
          <p:nvPr/>
        </p:nvGrpSpPr>
        <p:grpSpPr>
          <a:xfrm>
            <a:off x="2972316" y="4484749"/>
            <a:ext cx="6459451" cy="840809"/>
            <a:chOff x="6974992" y="1394136"/>
            <a:chExt cx="596881" cy="630607"/>
          </a:xfrm>
        </p:grpSpPr>
        <p:sp>
          <p:nvSpPr>
            <p:cNvPr id="1918" name="Google Shape;1918;p42"/>
            <p:cNvSpPr/>
            <p:nvPr/>
          </p:nvSpPr>
          <p:spPr>
            <a:xfrm>
              <a:off x="6982074" y="1434944"/>
              <a:ext cx="589800" cy="589800"/>
            </a:xfrm>
            <a:prstGeom prst="roundRect">
              <a:avLst>
                <a:gd name="adj" fmla="val 16667"/>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19" name="Google Shape;1919;p42"/>
            <p:cNvSpPr/>
            <p:nvPr/>
          </p:nvSpPr>
          <p:spPr>
            <a:xfrm>
              <a:off x="6974992" y="1394136"/>
              <a:ext cx="589800" cy="589800"/>
            </a:xfrm>
            <a:prstGeom prst="roundRect">
              <a:avLst>
                <a:gd name="adj" fmla="val 16667"/>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1920" name="Google Shape;1920;p42"/>
          <p:cNvGrpSpPr/>
          <p:nvPr/>
        </p:nvGrpSpPr>
        <p:grpSpPr>
          <a:xfrm>
            <a:off x="2972316" y="1298233"/>
            <a:ext cx="6459451" cy="840809"/>
            <a:chOff x="6974992" y="1394136"/>
            <a:chExt cx="596881" cy="630607"/>
          </a:xfrm>
        </p:grpSpPr>
        <p:sp>
          <p:nvSpPr>
            <p:cNvPr id="1921" name="Google Shape;1921;p42"/>
            <p:cNvSpPr/>
            <p:nvPr/>
          </p:nvSpPr>
          <p:spPr>
            <a:xfrm>
              <a:off x="6982074" y="1434944"/>
              <a:ext cx="589800" cy="589800"/>
            </a:xfrm>
            <a:prstGeom prst="roundRect">
              <a:avLst>
                <a:gd name="adj" fmla="val 16667"/>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22" name="Google Shape;1922;p42"/>
            <p:cNvSpPr/>
            <p:nvPr/>
          </p:nvSpPr>
          <p:spPr>
            <a:xfrm>
              <a:off x="6974992" y="1394136"/>
              <a:ext cx="589800" cy="589800"/>
            </a:xfrm>
            <a:prstGeom prst="roundRect">
              <a:avLst>
                <a:gd name="adj" fmla="val 16667"/>
              </a:avLst>
            </a:prstGeom>
            <a:no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1923" name="Google Shape;1923;p42"/>
          <p:cNvSpPr/>
          <p:nvPr/>
        </p:nvSpPr>
        <p:spPr>
          <a:xfrm>
            <a:off x="131" y="5398397"/>
            <a:ext cx="38128" cy="43"/>
          </a:xfrm>
          <a:custGeom>
            <a:avLst/>
            <a:gdLst/>
            <a:ahLst/>
            <a:cxnLst/>
            <a:rect l="l" t="t" r="r" b="b"/>
            <a:pathLst>
              <a:path w="893" h="1" fill="none" extrusionOk="0">
                <a:moveTo>
                  <a:pt x="0" y="1"/>
                </a:moveTo>
                <a:lnTo>
                  <a:pt x="892" y="1"/>
                </a:lnTo>
              </a:path>
            </a:pathLst>
          </a:custGeom>
          <a:noFill/>
          <a:ln w="3800" cap="flat" cmpd="sng">
            <a:solidFill>
              <a:srgbClr val="1F1F1F"/>
            </a:solidFill>
            <a:prstDash val="solid"/>
            <a:miter lim="8921"/>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434343"/>
              </a:solidFill>
              <a:effectLst/>
              <a:uLnTx/>
              <a:uFillTx/>
              <a:latin typeface="Arial" panose="020B0604020202020204"/>
              <a:ea typeface="+mn-ea"/>
              <a:cs typeface="Arial" panose="020B0604020202020204"/>
              <a:sym typeface="Arial" panose="020B0604020202020204"/>
            </a:endParaRPr>
          </a:p>
        </p:txBody>
      </p:sp>
      <p:sp>
        <p:nvSpPr>
          <p:cNvPr id="1924" name="Google Shape;1924;p42"/>
          <p:cNvSpPr txBox="1">
            <a:spLocks noGrp="1"/>
          </p:cNvSpPr>
          <p:nvPr>
            <p:ph type="subTitle" idx="1"/>
          </p:nvPr>
        </p:nvSpPr>
        <p:spPr>
          <a:xfrm>
            <a:off x="2364800" y="2184000"/>
            <a:ext cx="7462400" cy="528400"/>
          </a:xfrm>
          <a:prstGeom prst="rect">
            <a:avLst/>
          </a:prstGeom>
        </p:spPr>
        <p:txBody>
          <a:bodyPr spcFirstLastPara="1" wrap="square" lIns="121900" tIns="121900" rIns="121900" bIns="121900" anchor="t" anchorCtr="0">
            <a:noAutofit/>
          </a:bodyPr>
          <a:lstStyle/>
          <a:p>
            <a:pPr marL="0" indent="0">
              <a:spcAft>
                <a:spcPts val="2133"/>
              </a:spcAft>
            </a:pPr>
            <a:r>
              <a:rPr lang="" altLang="en-GB" sz="1800" b="1" dirty="0">
                <a:solidFill>
                  <a:srgbClr val="002060"/>
                </a:solidFill>
                <a:latin typeface="Montserrat" panose="00000500000000000000"/>
                <a:ea typeface="Montserrat" panose="00000500000000000000"/>
                <a:cs typeface="Montserrat" panose="00000500000000000000"/>
                <a:sym typeface="Montserrat" panose="00000500000000000000"/>
              </a:rPr>
              <a:t>Ата-аналар балаларына жеткілікті көңіл бөлмейді</a:t>
            </a:r>
          </a:p>
        </p:txBody>
      </p:sp>
      <p:sp>
        <p:nvSpPr>
          <p:cNvPr id="1925" name="Google Shape;1925;p42"/>
          <p:cNvSpPr txBox="1">
            <a:spLocks noGrp="1"/>
          </p:cNvSpPr>
          <p:nvPr>
            <p:ph type="subTitle" idx="2"/>
          </p:nvPr>
        </p:nvSpPr>
        <p:spPr>
          <a:xfrm>
            <a:off x="2364800" y="3778392"/>
            <a:ext cx="7462400" cy="528400"/>
          </a:xfrm>
          <a:prstGeom prst="rect">
            <a:avLst/>
          </a:prstGeom>
        </p:spPr>
        <p:txBody>
          <a:bodyPr spcFirstLastPara="1" wrap="square" lIns="121900" tIns="121900" rIns="121900" bIns="121900" anchor="t" anchorCtr="0">
            <a:noAutofit/>
          </a:bodyPr>
          <a:lstStyle/>
          <a:p>
            <a:pPr marL="0" indent="0">
              <a:spcAft>
                <a:spcPts val="2133"/>
              </a:spcAft>
            </a:pPr>
            <a:r>
              <a:rPr lang="" altLang="en-GB" sz="1800" b="1" dirty="0">
                <a:solidFill>
                  <a:srgbClr val="002060"/>
                </a:solidFill>
                <a:latin typeface="Montserrat" panose="00000500000000000000"/>
                <a:ea typeface="Montserrat" panose="00000500000000000000"/>
                <a:cs typeface="Montserrat" panose="00000500000000000000"/>
                <a:sym typeface="Montserrat" panose="00000500000000000000"/>
              </a:rPr>
              <a:t>Балаларының мәселелерімен қызықпайды</a:t>
            </a:r>
          </a:p>
        </p:txBody>
      </p:sp>
      <p:sp>
        <p:nvSpPr>
          <p:cNvPr id="1926" name="Google Shape;1926;p42"/>
          <p:cNvSpPr txBox="1">
            <a:spLocks noGrp="1"/>
          </p:cNvSpPr>
          <p:nvPr>
            <p:ph type="subTitle" idx="3"/>
          </p:nvPr>
        </p:nvSpPr>
        <p:spPr>
          <a:xfrm>
            <a:off x="2364800" y="5393967"/>
            <a:ext cx="7462400" cy="528400"/>
          </a:xfrm>
          <a:prstGeom prst="rect">
            <a:avLst/>
          </a:prstGeom>
        </p:spPr>
        <p:txBody>
          <a:bodyPr spcFirstLastPara="1" wrap="square" lIns="121900" tIns="121900" rIns="121900" bIns="121900" anchor="t" anchorCtr="0">
            <a:noAutofit/>
          </a:bodyPr>
          <a:lstStyle/>
          <a:p>
            <a:pPr marL="0" indent="0">
              <a:spcAft>
                <a:spcPts val="2133"/>
              </a:spcAft>
            </a:pPr>
            <a:r>
              <a:rPr lang="" altLang="en-GB" sz="1800" b="1" dirty="0">
                <a:solidFill>
                  <a:srgbClr val="002060"/>
                </a:solidFill>
                <a:latin typeface="Montserrat" panose="00000500000000000000"/>
                <a:ea typeface="Montserrat" panose="00000500000000000000"/>
                <a:cs typeface="Montserrat" panose="00000500000000000000"/>
                <a:sym typeface="Montserrat" panose="00000500000000000000"/>
              </a:rPr>
              <a:t>Педагог-психологтардың қолдауы қажет</a:t>
            </a:r>
          </a:p>
        </p:txBody>
      </p:sp>
      <p:sp>
        <p:nvSpPr>
          <p:cNvPr id="1927" name="Google Shape;1927;p42"/>
          <p:cNvSpPr txBox="1">
            <a:spLocks noGrp="1"/>
          </p:cNvSpPr>
          <p:nvPr>
            <p:ph type="title"/>
          </p:nvPr>
        </p:nvSpPr>
        <p:spPr>
          <a:xfrm>
            <a:off x="3745200" y="1253600"/>
            <a:ext cx="4701600" cy="930400"/>
          </a:xfrm>
          <a:prstGeom prst="rect">
            <a:avLst/>
          </a:prstGeom>
        </p:spPr>
        <p:txBody>
          <a:bodyPr spcFirstLastPara="1" wrap="square" lIns="121900" tIns="121900" rIns="121900" bIns="121900" anchor="b" anchorCtr="0">
            <a:noAutofit/>
          </a:bodyPr>
          <a:lstStyle/>
          <a:p>
            <a:r>
              <a:rPr lang="" altLang="en-GB" sz="4533" b="1" dirty="0">
                <a:highlight>
                  <a:srgbClr val="FF0000"/>
                </a:highlight>
                <a:latin typeface="Montserrat" panose="00000500000000000000"/>
                <a:ea typeface="Montserrat" panose="00000500000000000000"/>
                <a:cs typeface="Montserrat" panose="00000500000000000000"/>
                <a:sym typeface="Montserrat" panose="00000500000000000000"/>
              </a:rPr>
              <a:t>62</a:t>
            </a:r>
            <a:r>
              <a:rPr lang="en-US" altLang="en-GB" sz="4533" b="1" dirty="0">
                <a:highlight>
                  <a:srgbClr val="FF0000"/>
                </a:highlight>
                <a:latin typeface="Montserrat" panose="00000500000000000000"/>
                <a:ea typeface="Montserrat" panose="00000500000000000000"/>
                <a:cs typeface="Montserrat" panose="00000500000000000000"/>
                <a:sym typeface="Montserrat" panose="00000500000000000000"/>
              </a:rPr>
              <a:t>%</a:t>
            </a:r>
          </a:p>
        </p:txBody>
      </p:sp>
      <p:sp>
        <p:nvSpPr>
          <p:cNvPr id="1928" name="Google Shape;1928;p42"/>
          <p:cNvSpPr txBox="1">
            <a:spLocks noGrp="1"/>
          </p:cNvSpPr>
          <p:nvPr>
            <p:ph type="title" idx="4"/>
          </p:nvPr>
        </p:nvSpPr>
        <p:spPr>
          <a:xfrm>
            <a:off x="3745200" y="2869165"/>
            <a:ext cx="4701600" cy="930400"/>
          </a:xfrm>
          <a:prstGeom prst="rect">
            <a:avLst/>
          </a:prstGeom>
        </p:spPr>
        <p:txBody>
          <a:bodyPr spcFirstLastPara="1" wrap="square" lIns="121900" tIns="121900" rIns="121900" bIns="121900" anchor="b" anchorCtr="0">
            <a:noAutofit/>
          </a:bodyPr>
          <a:lstStyle/>
          <a:p>
            <a:r>
              <a:rPr lang="" altLang="en-GB" sz="4533" b="1" dirty="0">
                <a:highlight>
                  <a:srgbClr val="FF0000"/>
                </a:highlight>
                <a:latin typeface="Montserrat" panose="00000500000000000000"/>
                <a:ea typeface="Montserrat" panose="00000500000000000000"/>
                <a:cs typeface="Montserrat" panose="00000500000000000000"/>
                <a:sym typeface="Montserrat" panose="00000500000000000000"/>
              </a:rPr>
              <a:t>43</a:t>
            </a:r>
            <a:r>
              <a:rPr lang="en-US" altLang="en-GB" sz="4533" b="1" dirty="0">
                <a:highlight>
                  <a:srgbClr val="FF0000"/>
                </a:highlight>
                <a:latin typeface="Montserrat" panose="00000500000000000000"/>
                <a:ea typeface="Montserrat" panose="00000500000000000000"/>
                <a:cs typeface="Montserrat" panose="00000500000000000000"/>
                <a:sym typeface="Montserrat" panose="00000500000000000000"/>
              </a:rPr>
              <a:t>%</a:t>
            </a:r>
            <a:endParaRPr lang="" altLang="en-GB" sz="4533" b="1" dirty="0">
              <a:highlight>
                <a:srgbClr val="FF0000"/>
              </a:highlight>
              <a:latin typeface="Montserrat" panose="00000500000000000000"/>
              <a:ea typeface="Montserrat" panose="00000500000000000000"/>
              <a:cs typeface="Montserrat" panose="00000500000000000000"/>
              <a:sym typeface="Montserrat" panose="00000500000000000000"/>
            </a:endParaRPr>
          </a:p>
        </p:txBody>
      </p:sp>
      <p:sp>
        <p:nvSpPr>
          <p:cNvPr id="1929" name="Google Shape;1929;p42"/>
          <p:cNvSpPr txBox="1">
            <a:spLocks noGrp="1"/>
          </p:cNvSpPr>
          <p:nvPr>
            <p:ph type="title" idx="5"/>
          </p:nvPr>
        </p:nvSpPr>
        <p:spPr>
          <a:xfrm>
            <a:off x="3745200" y="4463567"/>
            <a:ext cx="4701600" cy="930400"/>
          </a:xfrm>
          <a:prstGeom prst="rect">
            <a:avLst/>
          </a:prstGeom>
        </p:spPr>
        <p:txBody>
          <a:bodyPr spcFirstLastPara="1" wrap="square" lIns="121900" tIns="121900" rIns="121900" bIns="121900" anchor="b" anchorCtr="0">
            <a:noAutofit/>
          </a:bodyPr>
          <a:lstStyle/>
          <a:p>
            <a:r>
              <a:rPr lang="" altLang="en-GB" sz="4533" b="1" dirty="0">
                <a:highlight>
                  <a:srgbClr val="FF0000"/>
                </a:highlight>
                <a:latin typeface="Montserrat" panose="00000500000000000000"/>
                <a:ea typeface="Montserrat" panose="00000500000000000000"/>
                <a:cs typeface="Montserrat" panose="00000500000000000000"/>
                <a:sym typeface="Montserrat" panose="00000500000000000000"/>
              </a:rPr>
              <a:t>50</a:t>
            </a:r>
            <a:r>
              <a:rPr lang="en-US" altLang="en-GB" sz="4533" b="1" dirty="0">
                <a:highlight>
                  <a:srgbClr val="FF0000"/>
                </a:highlight>
                <a:latin typeface="Montserrat" panose="00000500000000000000"/>
                <a:ea typeface="Montserrat" panose="00000500000000000000"/>
                <a:cs typeface="Montserrat" panose="00000500000000000000"/>
                <a:sym typeface="Montserrat" panose="00000500000000000000"/>
              </a:rPr>
              <a:t>%</a:t>
            </a:r>
            <a:endParaRPr lang="" altLang="en-GB" sz="4533" b="1" dirty="0">
              <a:highlight>
                <a:srgbClr val="FF0000"/>
              </a:highlight>
              <a:latin typeface="Montserrat" panose="00000500000000000000"/>
              <a:ea typeface="Montserrat" panose="00000500000000000000"/>
              <a:cs typeface="Montserrat" panose="00000500000000000000"/>
              <a:sym typeface="Montserrat" panose="00000500000000000000"/>
            </a:endParaRPr>
          </a:p>
        </p:txBody>
      </p:sp>
      <p:sp>
        <p:nvSpPr>
          <p:cNvPr id="2" name="Text Box 0"/>
          <p:cNvSpPr txBox="1"/>
          <p:nvPr/>
        </p:nvSpPr>
        <p:spPr>
          <a:xfrm>
            <a:off x="2449407" y="331893"/>
            <a:ext cx="8103447" cy="748988"/>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 altLang="en-US" sz="4267" b="1" i="0" u="none" strike="noStrike" kern="0" cap="none" spc="0" normalizeH="0" baseline="0" noProof="0" dirty="0">
                <a:ln/>
                <a:solidFill>
                  <a:srgbClr val="002060"/>
                </a:solidFill>
                <a:effectLst/>
                <a:uLnTx/>
                <a:uFillTx/>
                <a:latin typeface="Arial" panose="020B0604020202020204"/>
                <a:ea typeface="+mn-ea"/>
                <a:cs typeface="Arial" panose="020B0604020202020204"/>
                <a:sym typeface="Arial" panose="020B0604020202020204"/>
              </a:rPr>
              <a:t>Отбасы және бала</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9"/>
          <p:cNvSpPr txBox="1">
            <a:spLocks noGrp="1"/>
          </p:cNvSpPr>
          <p:nvPr>
            <p:ph type="subTitle" idx="1"/>
          </p:nvPr>
        </p:nvSpPr>
        <p:spPr>
          <a:xfrm>
            <a:off x="2414624" y="2406083"/>
            <a:ext cx="7019083" cy="1979461"/>
          </a:xfrm>
          <a:prstGeom prst="rect">
            <a:avLst/>
          </a:prstGeom>
          <a:noFill/>
        </p:spPr>
        <p:txBody>
          <a:bodyPr spcFirstLastPara="1" wrap="square" lIns="121900" tIns="121900" rIns="121900" bIns="121900" anchor="t" anchorCtr="0">
            <a:noAutofit/>
          </a:bodyPr>
          <a:lstStyle/>
          <a:p>
            <a:pPr marL="228594" marR="0" indent="-228594" algn="just">
              <a:lnSpc>
                <a:spcPct val="115000"/>
              </a:lnSpc>
              <a:buFont typeface="Arial" panose="020B0604020202020204" pitchFamily="34" charset="0"/>
              <a:buChar char="•"/>
            </a:pPr>
            <a:r>
              <a:rPr lang="" altLang="en-GB" sz="1600" b="1" dirty="0">
                <a:solidFill>
                  <a:srgbClr val="002060"/>
                </a:solidFill>
                <a:latin typeface="Montserrat Light" panose="00000600000000000000"/>
                <a:ea typeface="Montserrat Light" panose="00000600000000000000"/>
                <a:cs typeface="Montserrat Light" panose="00000600000000000000"/>
                <a:sym typeface="Montserrat Light" panose="00000600000000000000"/>
              </a:rPr>
              <a:t>Депрессия</a:t>
            </a:r>
          </a:p>
          <a:p>
            <a:pPr marL="228594" marR="0" indent="-228594" algn="just">
              <a:lnSpc>
                <a:spcPct val="115000"/>
              </a:lnSpc>
              <a:buFont typeface="Arial" panose="020B0604020202020204" pitchFamily="34" charset="0"/>
              <a:buChar char="•"/>
            </a:pPr>
            <a:r>
              <a:rPr lang="" altLang="en-GB" sz="1600" b="1" dirty="0">
                <a:solidFill>
                  <a:srgbClr val="002060"/>
                </a:solidFill>
                <a:latin typeface="Montserrat Light" panose="00000600000000000000"/>
                <a:ea typeface="Montserrat Light" panose="00000600000000000000"/>
                <a:cs typeface="Montserrat Light" panose="00000600000000000000"/>
                <a:sym typeface="Montserrat Light" panose="00000600000000000000"/>
              </a:rPr>
              <a:t>Жоғары интенсивті Агрессия</a:t>
            </a:r>
          </a:p>
          <a:p>
            <a:pPr marL="228594" marR="0" indent="-228594" algn="just">
              <a:lnSpc>
                <a:spcPct val="115000"/>
              </a:lnSpc>
              <a:buFont typeface="Arial" panose="020B0604020202020204" pitchFamily="34" charset="0"/>
              <a:buChar char="•"/>
            </a:pPr>
            <a:r>
              <a:rPr lang="" altLang="en-GB" sz="1600" b="1" dirty="0">
                <a:solidFill>
                  <a:srgbClr val="002060"/>
                </a:solidFill>
                <a:latin typeface="Montserrat Light" panose="00000600000000000000"/>
                <a:ea typeface="Montserrat Light" panose="00000600000000000000"/>
                <a:cs typeface="Montserrat Light" panose="00000600000000000000"/>
                <a:sym typeface="Montserrat Light" panose="00000600000000000000"/>
              </a:rPr>
              <a:t>Зиянды әдеттер</a:t>
            </a:r>
          </a:p>
          <a:p>
            <a:pPr marL="228594" marR="0" indent="-228594" algn="just">
              <a:lnSpc>
                <a:spcPct val="115000"/>
              </a:lnSpc>
              <a:buFont typeface="Arial" panose="020B0604020202020204" pitchFamily="34" charset="0"/>
              <a:buChar char="•"/>
            </a:pPr>
            <a:r>
              <a:rPr lang="" altLang="en-GB" sz="1600" b="1" dirty="0">
                <a:solidFill>
                  <a:srgbClr val="002060"/>
                </a:solidFill>
                <a:latin typeface="Montserrat Light" panose="00000600000000000000"/>
                <a:ea typeface="Montserrat Light" panose="00000600000000000000"/>
                <a:cs typeface="Montserrat Light" panose="00000600000000000000"/>
                <a:sym typeface="Montserrat Light" panose="00000600000000000000"/>
              </a:rPr>
              <a:t>Жағымсыз атмосфера</a:t>
            </a:r>
          </a:p>
          <a:p>
            <a:pPr marL="228594" marR="0" indent="-228594" algn="just">
              <a:lnSpc>
                <a:spcPct val="115000"/>
              </a:lnSpc>
              <a:buFont typeface="Arial" panose="020B0604020202020204" pitchFamily="34" charset="0"/>
              <a:buChar char="•"/>
            </a:pPr>
            <a:r>
              <a:rPr lang="" altLang="en-GB" sz="1600" b="1" dirty="0">
                <a:solidFill>
                  <a:srgbClr val="002060"/>
                </a:solidFill>
                <a:latin typeface="Montserrat Light" panose="00000600000000000000"/>
                <a:ea typeface="Montserrat Light" panose="00000600000000000000"/>
                <a:cs typeface="Montserrat Light" panose="00000600000000000000"/>
                <a:sym typeface="Montserrat Light" panose="00000600000000000000"/>
              </a:rPr>
              <a:t>Психологиялық травма</a:t>
            </a:r>
          </a:p>
          <a:p>
            <a:pPr marL="228594" marR="0" indent="-228594" algn="just">
              <a:lnSpc>
                <a:spcPct val="115000"/>
              </a:lnSpc>
              <a:buFont typeface="Arial" panose="020B0604020202020204" pitchFamily="34" charset="0"/>
              <a:buChar char="•"/>
            </a:pPr>
            <a:r>
              <a:rPr lang="" altLang="en-GB" sz="1600" b="1" dirty="0">
                <a:solidFill>
                  <a:srgbClr val="002060"/>
                </a:solidFill>
                <a:latin typeface="Montserrat Light" panose="00000600000000000000"/>
                <a:ea typeface="Montserrat Light" panose="00000600000000000000"/>
                <a:cs typeface="Montserrat Light" panose="00000600000000000000"/>
                <a:sym typeface="Montserrat Light" panose="00000600000000000000"/>
              </a:rPr>
              <a:t>Мектептегі және отбасыдағы Конфликт</a:t>
            </a:r>
          </a:p>
        </p:txBody>
      </p:sp>
      <p:sp>
        <p:nvSpPr>
          <p:cNvPr id="246" name="Google Shape;246;p29"/>
          <p:cNvSpPr txBox="1">
            <a:spLocks noGrp="1"/>
          </p:cNvSpPr>
          <p:nvPr>
            <p:ph type="ctrTitle"/>
          </p:nvPr>
        </p:nvSpPr>
        <p:spPr>
          <a:xfrm>
            <a:off x="2982893" y="1918767"/>
            <a:ext cx="6225600" cy="513200"/>
          </a:xfrm>
          <a:prstGeom prst="rect">
            <a:avLst/>
          </a:prstGeom>
        </p:spPr>
        <p:txBody>
          <a:bodyPr spcFirstLastPara="1" wrap="square" lIns="121900" tIns="121900" rIns="121900" bIns="121900" anchor="b" anchorCtr="0">
            <a:noAutofit/>
          </a:bodyPr>
          <a:lstStyle/>
          <a:p>
            <a:r>
              <a:rPr lang="" sz="2533"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СУИЦИД</a:t>
            </a:r>
          </a:p>
        </p:txBody>
      </p:sp>
      <p:grpSp>
        <p:nvGrpSpPr>
          <p:cNvPr id="247" name="Google Shape;247;p29"/>
          <p:cNvGrpSpPr/>
          <p:nvPr/>
        </p:nvGrpSpPr>
        <p:grpSpPr>
          <a:xfrm>
            <a:off x="6476299" y="4268995"/>
            <a:ext cx="3162547" cy="2009456"/>
            <a:chOff x="4857224" y="3518946"/>
            <a:chExt cx="2371910" cy="1507092"/>
          </a:xfrm>
        </p:grpSpPr>
        <p:sp>
          <p:nvSpPr>
            <p:cNvPr id="248" name="Google Shape;248;p29"/>
            <p:cNvSpPr/>
            <p:nvPr/>
          </p:nvSpPr>
          <p:spPr>
            <a:xfrm flipH="1">
              <a:off x="6620122" y="4175756"/>
              <a:ext cx="454956" cy="850283"/>
            </a:xfrm>
            <a:custGeom>
              <a:avLst/>
              <a:gdLst/>
              <a:ahLst/>
              <a:cxnLst/>
              <a:rect l="l" t="t" r="r" b="b"/>
              <a:pathLst>
                <a:path w="9415" h="17596" extrusionOk="0">
                  <a:moveTo>
                    <a:pt x="0" y="1"/>
                  </a:moveTo>
                  <a:lnTo>
                    <a:pt x="0" y="15912"/>
                  </a:lnTo>
                  <a:cubicBezTo>
                    <a:pt x="0" y="16842"/>
                    <a:pt x="620" y="17595"/>
                    <a:pt x="1382" y="17595"/>
                  </a:cubicBezTo>
                  <a:lnTo>
                    <a:pt x="8029" y="17595"/>
                  </a:lnTo>
                  <a:cubicBezTo>
                    <a:pt x="8794" y="17595"/>
                    <a:pt x="9415" y="16842"/>
                    <a:pt x="9415" y="15912"/>
                  </a:cubicBezTo>
                  <a:lnTo>
                    <a:pt x="9415" y="1"/>
                  </a:lnTo>
                  <a:lnTo>
                    <a:pt x="9228" y="1"/>
                  </a:lnTo>
                  <a:lnTo>
                    <a:pt x="9228" y="15912"/>
                  </a:lnTo>
                  <a:cubicBezTo>
                    <a:pt x="9228" y="16737"/>
                    <a:pt x="8693" y="17413"/>
                    <a:pt x="8029" y="17413"/>
                  </a:cubicBezTo>
                  <a:lnTo>
                    <a:pt x="1382" y="17413"/>
                  </a:lnTo>
                  <a:cubicBezTo>
                    <a:pt x="721" y="17413"/>
                    <a:pt x="183" y="16737"/>
                    <a:pt x="183" y="15912"/>
                  </a:cubicBezTo>
                  <a:lnTo>
                    <a:pt x="183" y="1"/>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49" name="Google Shape;249;p29"/>
            <p:cNvSpPr/>
            <p:nvPr/>
          </p:nvSpPr>
          <p:spPr>
            <a:xfrm flipH="1">
              <a:off x="4865016" y="4175756"/>
              <a:ext cx="455005" cy="850283"/>
            </a:xfrm>
            <a:custGeom>
              <a:avLst/>
              <a:gdLst/>
              <a:ahLst/>
              <a:cxnLst/>
              <a:rect l="l" t="t" r="r" b="b"/>
              <a:pathLst>
                <a:path w="9416" h="17596" extrusionOk="0">
                  <a:moveTo>
                    <a:pt x="1" y="1"/>
                  </a:moveTo>
                  <a:lnTo>
                    <a:pt x="1" y="15912"/>
                  </a:lnTo>
                  <a:cubicBezTo>
                    <a:pt x="1" y="16842"/>
                    <a:pt x="622" y="17595"/>
                    <a:pt x="1383" y="17595"/>
                  </a:cubicBezTo>
                  <a:lnTo>
                    <a:pt x="8030" y="17595"/>
                  </a:lnTo>
                  <a:cubicBezTo>
                    <a:pt x="8794" y="17595"/>
                    <a:pt x="9415" y="16842"/>
                    <a:pt x="9415" y="15912"/>
                  </a:cubicBezTo>
                  <a:lnTo>
                    <a:pt x="9415" y="1"/>
                  </a:lnTo>
                  <a:lnTo>
                    <a:pt x="9229" y="1"/>
                  </a:lnTo>
                  <a:lnTo>
                    <a:pt x="9229" y="15912"/>
                  </a:lnTo>
                  <a:cubicBezTo>
                    <a:pt x="9229" y="16737"/>
                    <a:pt x="8694" y="17413"/>
                    <a:pt x="8030" y="17413"/>
                  </a:cubicBezTo>
                  <a:lnTo>
                    <a:pt x="1383" y="17413"/>
                  </a:lnTo>
                  <a:cubicBezTo>
                    <a:pt x="723" y="17413"/>
                    <a:pt x="184" y="16737"/>
                    <a:pt x="184" y="15912"/>
                  </a:cubicBezTo>
                  <a:lnTo>
                    <a:pt x="184" y="1"/>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0" name="Google Shape;250;p29"/>
            <p:cNvSpPr/>
            <p:nvPr/>
          </p:nvSpPr>
          <p:spPr>
            <a:xfrm flipH="1">
              <a:off x="4857224" y="3925297"/>
              <a:ext cx="2371910" cy="250504"/>
            </a:xfrm>
            <a:custGeom>
              <a:avLst/>
              <a:gdLst/>
              <a:ahLst/>
              <a:cxnLst/>
              <a:rect l="l" t="t" r="r" b="b"/>
              <a:pathLst>
                <a:path w="49085" h="5184" extrusionOk="0">
                  <a:moveTo>
                    <a:pt x="1" y="0"/>
                  </a:moveTo>
                  <a:lnTo>
                    <a:pt x="1" y="5184"/>
                  </a:lnTo>
                  <a:lnTo>
                    <a:pt x="49084" y="5184"/>
                  </a:lnTo>
                  <a:lnTo>
                    <a:pt x="49084" y="0"/>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1" name="Google Shape;251;p29"/>
            <p:cNvSpPr/>
            <p:nvPr/>
          </p:nvSpPr>
          <p:spPr>
            <a:xfrm flipH="1">
              <a:off x="6769635" y="4175756"/>
              <a:ext cx="455005" cy="850283"/>
            </a:xfrm>
            <a:custGeom>
              <a:avLst/>
              <a:gdLst/>
              <a:ahLst/>
              <a:cxnLst/>
              <a:rect l="l" t="t" r="r" b="b"/>
              <a:pathLst>
                <a:path w="9416" h="17596" extrusionOk="0">
                  <a:moveTo>
                    <a:pt x="1" y="1"/>
                  </a:moveTo>
                  <a:lnTo>
                    <a:pt x="1" y="15912"/>
                  </a:lnTo>
                  <a:cubicBezTo>
                    <a:pt x="1" y="16842"/>
                    <a:pt x="622" y="17595"/>
                    <a:pt x="1386" y="17595"/>
                  </a:cubicBezTo>
                  <a:lnTo>
                    <a:pt x="8034" y="17595"/>
                  </a:lnTo>
                  <a:cubicBezTo>
                    <a:pt x="8794" y="17595"/>
                    <a:pt x="9415" y="16842"/>
                    <a:pt x="9415" y="15912"/>
                  </a:cubicBezTo>
                  <a:lnTo>
                    <a:pt x="9415" y="1"/>
                  </a:lnTo>
                  <a:lnTo>
                    <a:pt x="9233" y="1"/>
                  </a:lnTo>
                  <a:lnTo>
                    <a:pt x="9233" y="15912"/>
                  </a:lnTo>
                  <a:cubicBezTo>
                    <a:pt x="9233" y="16737"/>
                    <a:pt x="8694" y="17413"/>
                    <a:pt x="8034" y="17413"/>
                  </a:cubicBezTo>
                  <a:lnTo>
                    <a:pt x="1386" y="17413"/>
                  </a:lnTo>
                  <a:cubicBezTo>
                    <a:pt x="722" y="17413"/>
                    <a:pt x="188" y="16737"/>
                    <a:pt x="188" y="15912"/>
                  </a:cubicBezTo>
                  <a:lnTo>
                    <a:pt x="188" y="1"/>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2" name="Google Shape;252;p29"/>
            <p:cNvSpPr/>
            <p:nvPr/>
          </p:nvSpPr>
          <p:spPr>
            <a:xfrm flipH="1">
              <a:off x="5039125" y="4175756"/>
              <a:ext cx="455005" cy="850283"/>
            </a:xfrm>
            <a:custGeom>
              <a:avLst/>
              <a:gdLst/>
              <a:ahLst/>
              <a:cxnLst/>
              <a:rect l="l" t="t" r="r" b="b"/>
              <a:pathLst>
                <a:path w="9416" h="17596" extrusionOk="0">
                  <a:moveTo>
                    <a:pt x="0" y="1"/>
                  </a:moveTo>
                  <a:lnTo>
                    <a:pt x="0" y="15912"/>
                  </a:lnTo>
                  <a:cubicBezTo>
                    <a:pt x="0" y="16842"/>
                    <a:pt x="622" y="17595"/>
                    <a:pt x="1382" y="17595"/>
                  </a:cubicBezTo>
                  <a:lnTo>
                    <a:pt x="8033" y="17595"/>
                  </a:lnTo>
                  <a:cubicBezTo>
                    <a:pt x="8794" y="17595"/>
                    <a:pt x="9415" y="16842"/>
                    <a:pt x="9415" y="15912"/>
                  </a:cubicBezTo>
                  <a:lnTo>
                    <a:pt x="9415" y="1"/>
                  </a:lnTo>
                  <a:lnTo>
                    <a:pt x="9232" y="1"/>
                  </a:lnTo>
                  <a:lnTo>
                    <a:pt x="9232" y="15912"/>
                  </a:lnTo>
                  <a:cubicBezTo>
                    <a:pt x="9232" y="16737"/>
                    <a:pt x="8693" y="17413"/>
                    <a:pt x="8033" y="17413"/>
                  </a:cubicBezTo>
                  <a:lnTo>
                    <a:pt x="1382" y="17413"/>
                  </a:lnTo>
                  <a:cubicBezTo>
                    <a:pt x="721" y="17413"/>
                    <a:pt x="183" y="16737"/>
                    <a:pt x="183" y="15912"/>
                  </a:cubicBezTo>
                  <a:lnTo>
                    <a:pt x="183" y="1"/>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3" name="Google Shape;253;p29"/>
            <p:cNvSpPr/>
            <p:nvPr/>
          </p:nvSpPr>
          <p:spPr>
            <a:xfrm flipH="1">
              <a:off x="5686280" y="3518946"/>
              <a:ext cx="881692" cy="406392"/>
            </a:xfrm>
            <a:custGeom>
              <a:avLst/>
              <a:gdLst/>
              <a:ahLst/>
              <a:cxnLst/>
              <a:rect l="l" t="t" r="r" b="b"/>
              <a:pathLst>
                <a:path w="18246" h="8410" extrusionOk="0">
                  <a:moveTo>
                    <a:pt x="6106" y="0"/>
                  </a:moveTo>
                  <a:lnTo>
                    <a:pt x="4096" y="8004"/>
                  </a:lnTo>
                  <a:lnTo>
                    <a:pt x="1" y="8004"/>
                  </a:lnTo>
                  <a:lnTo>
                    <a:pt x="1" y="8409"/>
                  </a:lnTo>
                  <a:lnTo>
                    <a:pt x="16490" y="8409"/>
                  </a:lnTo>
                  <a:lnTo>
                    <a:pt x="18245"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4" name="Google Shape;254;p29"/>
            <p:cNvSpPr/>
            <p:nvPr/>
          </p:nvSpPr>
          <p:spPr>
            <a:xfrm flipH="1">
              <a:off x="5968474" y="3699820"/>
              <a:ext cx="57455" cy="57455"/>
            </a:xfrm>
            <a:custGeom>
              <a:avLst/>
              <a:gdLst/>
              <a:ahLst/>
              <a:cxnLst/>
              <a:rect l="l" t="t" r="r" b="b"/>
              <a:pathLst>
                <a:path w="1189" h="1189" extrusionOk="0">
                  <a:moveTo>
                    <a:pt x="592" y="1"/>
                  </a:moveTo>
                  <a:cubicBezTo>
                    <a:pt x="266" y="1"/>
                    <a:pt x="1" y="266"/>
                    <a:pt x="1" y="593"/>
                  </a:cubicBezTo>
                  <a:cubicBezTo>
                    <a:pt x="1" y="923"/>
                    <a:pt x="266" y="1189"/>
                    <a:pt x="592" y="1189"/>
                  </a:cubicBezTo>
                  <a:cubicBezTo>
                    <a:pt x="923" y="1189"/>
                    <a:pt x="1189" y="923"/>
                    <a:pt x="1189" y="593"/>
                  </a:cubicBezTo>
                  <a:cubicBezTo>
                    <a:pt x="1189" y="266"/>
                    <a:pt x="923" y="1"/>
                    <a:pt x="592" y="1"/>
                  </a:cubicBezTo>
                  <a:close/>
                </a:path>
              </a:pathLst>
            </a:custGeom>
            <a:solidFill>
              <a:srgbClr val="E0E0E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5" name="Google Shape;255;p29"/>
            <p:cNvSpPr/>
            <p:nvPr/>
          </p:nvSpPr>
          <p:spPr>
            <a:xfrm flipH="1">
              <a:off x="5488240" y="3848994"/>
              <a:ext cx="284136" cy="169805"/>
            </a:xfrm>
            <a:custGeom>
              <a:avLst/>
              <a:gdLst/>
              <a:ahLst/>
              <a:cxnLst/>
              <a:rect l="l" t="t" r="r" b="b"/>
              <a:pathLst>
                <a:path w="5880" h="3514" extrusionOk="0">
                  <a:moveTo>
                    <a:pt x="2620" y="1414"/>
                  </a:moveTo>
                  <a:cubicBezTo>
                    <a:pt x="2664" y="1527"/>
                    <a:pt x="2706" y="1643"/>
                    <a:pt x="2747" y="1763"/>
                  </a:cubicBezTo>
                  <a:cubicBezTo>
                    <a:pt x="2865" y="2104"/>
                    <a:pt x="2998" y="2484"/>
                    <a:pt x="2905" y="2861"/>
                  </a:cubicBezTo>
                  <a:cubicBezTo>
                    <a:pt x="2858" y="3044"/>
                    <a:pt x="2754" y="3224"/>
                    <a:pt x="2593" y="3328"/>
                  </a:cubicBezTo>
                  <a:cubicBezTo>
                    <a:pt x="2503" y="3388"/>
                    <a:pt x="2397" y="3417"/>
                    <a:pt x="2289" y="3417"/>
                  </a:cubicBezTo>
                  <a:cubicBezTo>
                    <a:pt x="2204" y="3417"/>
                    <a:pt x="2117" y="3398"/>
                    <a:pt x="2036" y="3363"/>
                  </a:cubicBezTo>
                  <a:cubicBezTo>
                    <a:pt x="1853" y="3288"/>
                    <a:pt x="1699" y="3141"/>
                    <a:pt x="1616" y="2965"/>
                  </a:cubicBezTo>
                  <a:cubicBezTo>
                    <a:pt x="1537" y="2790"/>
                    <a:pt x="1530" y="2585"/>
                    <a:pt x="1577" y="2402"/>
                  </a:cubicBezTo>
                  <a:cubicBezTo>
                    <a:pt x="1674" y="2025"/>
                    <a:pt x="1954" y="1734"/>
                    <a:pt x="2270" y="1566"/>
                  </a:cubicBezTo>
                  <a:cubicBezTo>
                    <a:pt x="2384" y="1503"/>
                    <a:pt x="2501" y="1454"/>
                    <a:pt x="2620" y="1414"/>
                  </a:cubicBezTo>
                  <a:close/>
                  <a:moveTo>
                    <a:pt x="999" y="0"/>
                  </a:moveTo>
                  <a:cubicBezTo>
                    <a:pt x="776" y="4"/>
                    <a:pt x="586" y="40"/>
                    <a:pt x="436" y="83"/>
                  </a:cubicBezTo>
                  <a:cubicBezTo>
                    <a:pt x="285" y="126"/>
                    <a:pt x="173" y="184"/>
                    <a:pt x="101" y="227"/>
                  </a:cubicBezTo>
                  <a:cubicBezTo>
                    <a:pt x="33" y="270"/>
                    <a:pt x="1" y="298"/>
                    <a:pt x="1" y="298"/>
                  </a:cubicBezTo>
                  <a:cubicBezTo>
                    <a:pt x="1" y="299"/>
                    <a:pt x="2" y="299"/>
                    <a:pt x="2" y="299"/>
                  </a:cubicBezTo>
                  <a:cubicBezTo>
                    <a:pt x="21" y="299"/>
                    <a:pt x="158" y="194"/>
                    <a:pt x="446" y="119"/>
                  </a:cubicBezTo>
                  <a:cubicBezTo>
                    <a:pt x="593" y="83"/>
                    <a:pt x="780" y="55"/>
                    <a:pt x="999" y="55"/>
                  </a:cubicBezTo>
                  <a:cubicBezTo>
                    <a:pt x="1218" y="58"/>
                    <a:pt x="1469" y="83"/>
                    <a:pt x="1717" y="194"/>
                  </a:cubicBezTo>
                  <a:cubicBezTo>
                    <a:pt x="1842" y="248"/>
                    <a:pt x="1950" y="338"/>
                    <a:pt x="2051" y="446"/>
                  </a:cubicBezTo>
                  <a:cubicBezTo>
                    <a:pt x="2154" y="557"/>
                    <a:pt x="2248" y="679"/>
                    <a:pt x="2331" y="815"/>
                  </a:cubicBezTo>
                  <a:cubicBezTo>
                    <a:pt x="2428" y="975"/>
                    <a:pt x="2511" y="1149"/>
                    <a:pt x="2588" y="1335"/>
                  </a:cubicBezTo>
                  <a:lnTo>
                    <a:pt x="2588" y="1335"/>
                  </a:lnTo>
                  <a:cubicBezTo>
                    <a:pt x="2467" y="1376"/>
                    <a:pt x="2345" y="1426"/>
                    <a:pt x="2227" y="1490"/>
                  </a:cubicBezTo>
                  <a:cubicBezTo>
                    <a:pt x="1892" y="1659"/>
                    <a:pt x="1591" y="1971"/>
                    <a:pt x="1487" y="2376"/>
                  </a:cubicBezTo>
                  <a:cubicBezTo>
                    <a:pt x="1433" y="2578"/>
                    <a:pt x="1437" y="2803"/>
                    <a:pt x="1530" y="3005"/>
                  </a:cubicBezTo>
                  <a:cubicBezTo>
                    <a:pt x="1624" y="3206"/>
                    <a:pt x="1792" y="3367"/>
                    <a:pt x="2000" y="3453"/>
                  </a:cubicBezTo>
                  <a:cubicBezTo>
                    <a:pt x="2090" y="3493"/>
                    <a:pt x="2189" y="3513"/>
                    <a:pt x="2288" y="3513"/>
                  </a:cubicBezTo>
                  <a:cubicBezTo>
                    <a:pt x="2415" y="3513"/>
                    <a:pt x="2541" y="3479"/>
                    <a:pt x="2646" y="3406"/>
                  </a:cubicBezTo>
                  <a:cubicBezTo>
                    <a:pt x="2833" y="3285"/>
                    <a:pt x="2944" y="3083"/>
                    <a:pt x="2994" y="2883"/>
                  </a:cubicBezTo>
                  <a:cubicBezTo>
                    <a:pt x="3048" y="2678"/>
                    <a:pt x="3034" y="2470"/>
                    <a:pt x="2994" y="2280"/>
                  </a:cubicBezTo>
                  <a:cubicBezTo>
                    <a:pt x="2955" y="2086"/>
                    <a:pt x="2894" y="1907"/>
                    <a:pt x="2833" y="1730"/>
                  </a:cubicBezTo>
                  <a:cubicBezTo>
                    <a:pt x="2792" y="1614"/>
                    <a:pt x="2749" y="1499"/>
                    <a:pt x="2703" y="1387"/>
                  </a:cubicBezTo>
                  <a:lnTo>
                    <a:pt x="2703" y="1387"/>
                  </a:lnTo>
                  <a:cubicBezTo>
                    <a:pt x="2885" y="1332"/>
                    <a:pt x="3069" y="1297"/>
                    <a:pt x="3246" y="1267"/>
                  </a:cubicBezTo>
                  <a:cubicBezTo>
                    <a:pt x="3547" y="1221"/>
                    <a:pt x="3829" y="1199"/>
                    <a:pt x="4089" y="1199"/>
                  </a:cubicBezTo>
                  <a:cubicBezTo>
                    <a:pt x="4109" y="1199"/>
                    <a:pt x="4128" y="1199"/>
                    <a:pt x="4147" y="1199"/>
                  </a:cubicBezTo>
                  <a:cubicBezTo>
                    <a:pt x="4700" y="1203"/>
                    <a:pt x="5141" y="1304"/>
                    <a:pt x="5432" y="1404"/>
                  </a:cubicBezTo>
                  <a:cubicBezTo>
                    <a:pt x="5713" y="1497"/>
                    <a:pt x="5864" y="1580"/>
                    <a:pt x="5879" y="1580"/>
                  </a:cubicBezTo>
                  <a:cubicBezTo>
                    <a:pt x="5879" y="1580"/>
                    <a:pt x="5880" y="1580"/>
                    <a:pt x="5880" y="1579"/>
                  </a:cubicBezTo>
                  <a:cubicBezTo>
                    <a:pt x="5880" y="1576"/>
                    <a:pt x="5845" y="1554"/>
                    <a:pt x="5772" y="1515"/>
                  </a:cubicBezTo>
                  <a:cubicBezTo>
                    <a:pt x="5701" y="1476"/>
                    <a:pt x="5590" y="1422"/>
                    <a:pt x="5446" y="1368"/>
                  </a:cubicBezTo>
                  <a:cubicBezTo>
                    <a:pt x="5152" y="1256"/>
                    <a:pt x="4707" y="1145"/>
                    <a:pt x="4147" y="1131"/>
                  </a:cubicBezTo>
                  <a:cubicBezTo>
                    <a:pt x="4105" y="1130"/>
                    <a:pt x="4063" y="1130"/>
                    <a:pt x="4020" y="1130"/>
                  </a:cubicBezTo>
                  <a:cubicBezTo>
                    <a:pt x="3775" y="1130"/>
                    <a:pt x="3513" y="1149"/>
                    <a:pt x="3235" y="1188"/>
                  </a:cubicBezTo>
                  <a:cubicBezTo>
                    <a:pt x="3054" y="1217"/>
                    <a:pt x="2863" y="1252"/>
                    <a:pt x="2671" y="1309"/>
                  </a:cubicBezTo>
                  <a:lnTo>
                    <a:pt x="2671" y="1309"/>
                  </a:lnTo>
                  <a:cubicBezTo>
                    <a:pt x="2590" y="1119"/>
                    <a:pt x="2501" y="939"/>
                    <a:pt x="2399" y="776"/>
                  </a:cubicBezTo>
                  <a:cubicBezTo>
                    <a:pt x="2313" y="636"/>
                    <a:pt x="2212" y="507"/>
                    <a:pt x="2104" y="395"/>
                  </a:cubicBezTo>
                  <a:cubicBezTo>
                    <a:pt x="2000" y="284"/>
                    <a:pt x="1879" y="187"/>
                    <a:pt x="1745" y="133"/>
                  </a:cubicBezTo>
                  <a:cubicBezTo>
                    <a:pt x="1483" y="18"/>
                    <a:pt x="1221" y="0"/>
                    <a:pt x="99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256" name="Google Shape;256;p29"/>
          <p:cNvSpPr/>
          <p:nvPr/>
        </p:nvSpPr>
        <p:spPr>
          <a:xfrm flipH="1">
            <a:off x="10420892" y="6541655"/>
            <a:ext cx="9105" cy="4261"/>
          </a:xfrm>
          <a:custGeom>
            <a:avLst/>
            <a:gdLst/>
            <a:ahLst/>
            <a:cxnLst/>
            <a:rect l="l" t="t" r="r" b="b"/>
            <a:pathLst>
              <a:path w="141" h="66" extrusionOk="0">
                <a:moveTo>
                  <a:pt x="123" y="1"/>
                </a:moveTo>
                <a:cubicBezTo>
                  <a:pt x="112" y="22"/>
                  <a:pt x="80" y="40"/>
                  <a:pt x="29" y="58"/>
                </a:cubicBezTo>
                <a:cubicBezTo>
                  <a:pt x="22" y="61"/>
                  <a:pt x="11" y="61"/>
                  <a:pt x="1" y="65"/>
                </a:cubicBezTo>
                <a:cubicBezTo>
                  <a:pt x="76" y="51"/>
                  <a:pt x="119" y="36"/>
                  <a:pt x="130" y="22"/>
                </a:cubicBezTo>
                <a:cubicBezTo>
                  <a:pt x="137" y="15"/>
                  <a:pt x="141" y="8"/>
                  <a:pt x="141" y="1"/>
                </a:cubicBezTo>
                <a:close/>
              </a:path>
            </a:pathLst>
          </a:custGeom>
          <a:solidFill>
            <a:srgbClr val="7D848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nvGrpSpPr>
          <p:cNvPr id="257" name="Google Shape;257;p29"/>
          <p:cNvGrpSpPr/>
          <p:nvPr/>
        </p:nvGrpSpPr>
        <p:grpSpPr>
          <a:xfrm>
            <a:off x="6260538" y="6278455"/>
            <a:ext cx="6134284" cy="200600"/>
            <a:chOff x="0" y="4397412"/>
            <a:chExt cx="4600713" cy="150450"/>
          </a:xfrm>
        </p:grpSpPr>
        <p:sp>
          <p:nvSpPr>
            <p:cNvPr id="258" name="Google Shape;258;p29"/>
            <p:cNvSpPr/>
            <p:nvPr/>
          </p:nvSpPr>
          <p:spPr>
            <a:xfrm>
              <a:off x="0" y="4397412"/>
              <a:ext cx="4600713" cy="2416"/>
            </a:xfrm>
            <a:custGeom>
              <a:avLst/>
              <a:gdLst/>
              <a:ahLst/>
              <a:cxnLst/>
              <a:rect l="l" t="t" r="r" b="b"/>
              <a:pathLst>
                <a:path w="131402" h="69" extrusionOk="0">
                  <a:moveTo>
                    <a:pt x="0" y="1"/>
                  </a:moveTo>
                  <a:lnTo>
                    <a:pt x="0" y="69"/>
                  </a:lnTo>
                  <a:lnTo>
                    <a:pt x="131401" y="69"/>
                  </a:lnTo>
                  <a:lnTo>
                    <a:pt x="131401" y="1"/>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59" name="Google Shape;259;p29"/>
            <p:cNvSpPr/>
            <p:nvPr/>
          </p:nvSpPr>
          <p:spPr>
            <a:xfrm>
              <a:off x="755786" y="4545586"/>
              <a:ext cx="305519" cy="2276"/>
            </a:xfrm>
            <a:custGeom>
              <a:avLst/>
              <a:gdLst/>
              <a:ahLst/>
              <a:cxnLst/>
              <a:rect l="l" t="t" r="r" b="b"/>
              <a:pathLst>
                <a:path w="8726" h="65" extrusionOk="0">
                  <a:moveTo>
                    <a:pt x="0" y="0"/>
                  </a:moveTo>
                  <a:lnTo>
                    <a:pt x="0" y="65"/>
                  </a:lnTo>
                  <a:lnTo>
                    <a:pt x="8726" y="65"/>
                  </a:lnTo>
                  <a:lnTo>
                    <a:pt x="8726" y="0"/>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0" name="Google Shape;260;p29"/>
            <p:cNvSpPr/>
            <p:nvPr/>
          </p:nvSpPr>
          <p:spPr>
            <a:xfrm>
              <a:off x="1619552" y="4536412"/>
              <a:ext cx="497808" cy="2276"/>
            </a:xfrm>
            <a:custGeom>
              <a:avLst/>
              <a:gdLst/>
              <a:ahLst/>
              <a:cxnLst/>
              <a:rect l="l" t="t" r="r" b="b"/>
              <a:pathLst>
                <a:path w="14218" h="65" extrusionOk="0">
                  <a:moveTo>
                    <a:pt x="0" y="0"/>
                  </a:moveTo>
                  <a:lnTo>
                    <a:pt x="0" y="65"/>
                  </a:lnTo>
                  <a:lnTo>
                    <a:pt x="14217" y="65"/>
                  </a:lnTo>
                  <a:lnTo>
                    <a:pt x="14217" y="0"/>
                  </a:lnTo>
                  <a:close/>
                </a:path>
              </a:pathLst>
            </a:custGeom>
            <a:solidFill>
              <a:srgbClr val="EBEBEB"/>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1" name="Google Shape;261;p29"/>
            <p:cNvSpPr/>
            <p:nvPr/>
          </p:nvSpPr>
          <p:spPr>
            <a:xfrm>
              <a:off x="1070481" y="4460119"/>
              <a:ext cx="175833" cy="2311"/>
            </a:xfrm>
            <a:custGeom>
              <a:avLst/>
              <a:gdLst/>
              <a:ahLst/>
              <a:cxnLst/>
              <a:rect l="l" t="t" r="r" b="b"/>
              <a:pathLst>
                <a:path w="5022" h="66" extrusionOk="0">
                  <a:moveTo>
                    <a:pt x="1" y="1"/>
                  </a:moveTo>
                  <a:lnTo>
                    <a:pt x="1" y="65"/>
                  </a:lnTo>
                  <a:lnTo>
                    <a:pt x="5022" y="65"/>
                  </a:lnTo>
                  <a:lnTo>
                    <a:pt x="5022" y="1"/>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2" name="Google Shape;262;p29"/>
            <p:cNvSpPr/>
            <p:nvPr/>
          </p:nvSpPr>
          <p:spPr>
            <a:xfrm>
              <a:off x="2732853" y="4514424"/>
              <a:ext cx="418259" cy="2276"/>
            </a:xfrm>
            <a:custGeom>
              <a:avLst/>
              <a:gdLst/>
              <a:ahLst/>
              <a:cxnLst/>
              <a:rect l="l" t="t" r="r" b="b"/>
              <a:pathLst>
                <a:path w="11946" h="65" extrusionOk="0">
                  <a:moveTo>
                    <a:pt x="0" y="0"/>
                  </a:moveTo>
                  <a:lnTo>
                    <a:pt x="0" y="65"/>
                  </a:lnTo>
                  <a:lnTo>
                    <a:pt x="11946" y="65"/>
                  </a:lnTo>
                  <a:lnTo>
                    <a:pt x="11946" y="0"/>
                  </a:lnTo>
                  <a:close/>
                </a:path>
              </a:pathLst>
            </a:custGeom>
            <a:solidFill>
              <a:srgbClr val="EBEBE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263" name="Google Shape;263;p29"/>
          <p:cNvGrpSpPr/>
          <p:nvPr/>
        </p:nvGrpSpPr>
        <p:grpSpPr>
          <a:xfrm>
            <a:off x="9802893" y="2390169"/>
            <a:ext cx="1778041" cy="3888289"/>
            <a:chOff x="7352169" y="1792626"/>
            <a:chExt cx="1333531" cy="2916217"/>
          </a:xfrm>
        </p:grpSpPr>
        <p:grpSp>
          <p:nvGrpSpPr>
            <p:cNvPr id="264" name="Google Shape;264;p29"/>
            <p:cNvGrpSpPr/>
            <p:nvPr/>
          </p:nvGrpSpPr>
          <p:grpSpPr>
            <a:xfrm>
              <a:off x="7352169" y="1792626"/>
              <a:ext cx="1333531" cy="2916217"/>
              <a:chOff x="7352169" y="1999451"/>
              <a:chExt cx="1333531" cy="2916217"/>
            </a:xfrm>
          </p:grpSpPr>
          <p:grpSp>
            <p:nvGrpSpPr>
              <p:cNvPr id="265" name="Google Shape;265;p29"/>
              <p:cNvGrpSpPr/>
              <p:nvPr/>
            </p:nvGrpSpPr>
            <p:grpSpPr>
              <a:xfrm>
                <a:off x="7788625" y="4788743"/>
                <a:ext cx="623190" cy="126925"/>
                <a:chOff x="7605347" y="4840573"/>
                <a:chExt cx="925164" cy="188427"/>
              </a:xfrm>
            </p:grpSpPr>
            <p:sp>
              <p:nvSpPr>
                <p:cNvPr id="266" name="Google Shape;266;p29"/>
                <p:cNvSpPr/>
                <p:nvPr/>
              </p:nvSpPr>
              <p:spPr>
                <a:xfrm flipH="1">
                  <a:off x="8100033" y="4840573"/>
                  <a:ext cx="429399" cy="187705"/>
                </a:xfrm>
                <a:custGeom>
                  <a:avLst/>
                  <a:gdLst/>
                  <a:ahLst/>
                  <a:cxnLst/>
                  <a:rect l="l" t="t" r="r" b="b"/>
                  <a:pathLst>
                    <a:path w="5973" h="2611" extrusionOk="0">
                      <a:moveTo>
                        <a:pt x="3202" y="0"/>
                      </a:moveTo>
                      <a:lnTo>
                        <a:pt x="0" y="54"/>
                      </a:lnTo>
                      <a:lnTo>
                        <a:pt x="32" y="2556"/>
                      </a:lnTo>
                      <a:lnTo>
                        <a:pt x="230" y="2563"/>
                      </a:lnTo>
                      <a:cubicBezTo>
                        <a:pt x="681" y="2581"/>
                        <a:pt x="1837" y="2611"/>
                        <a:pt x="2942" y="2611"/>
                      </a:cubicBezTo>
                      <a:cubicBezTo>
                        <a:pt x="4010" y="2611"/>
                        <a:pt x="5029" y="2583"/>
                        <a:pt x="5316" y="2491"/>
                      </a:cubicBezTo>
                      <a:cubicBezTo>
                        <a:pt x="5973" y="2279"/>
                        <a:pt x="3241" y="1713"/>
                        <a:pt x="3241" y="1713"/>
                      </a:cubicBezTo>
                      <a:lnTo>
                        <a:pt x="3202" y="0"/>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7" name="Google Shape;267;p29"/>
                <p:cNvSpPr/>
                <p:nvPr/>
              </p:nvSpPr>
              <p:spPr>
                <a:xfrm flipH="1">
                  <a:off x="8139206" y="4986872"/>
                  <a:ext cx="61250" cy="27965"/>
                </a:xfrm>
                <a:custGeom>
                  <a:avLst/>
                  <a:gdLst/>
                  <a:ahLst/>
                  <a:cxnLst/>
                  <a:rect l="l" t="t" r="r" b="b"/>
                  <a:pathLst>
                    <a:path w="852" h="389" extrusionOk="0">
                      <a:moveTo>
                        <a:pt x="0" y="1"/>
                      </a:moveTo>
                      <a:cubicBezTo>
                        <a:pt x="79" y="22"/>
                        <a:pt x="155" y="47"/>
                        <a:pt x="227" y="69"/>
                      </a:cubicBezTo>
                      <a:cubicBezTo>
                        <a:pt x="98" y="26"/>
                        <a:pt x="0" y="1"/>
                        <a:pt x="0" y="1"/>
                      </a:cubicBezTo>
                      <a:close/>
                      <a:moveTo>
                        <a:pt x="833" y="349"/>
                      </a:moveTo>
                      <a:cubicBezTo>
                        <a:pt x="844" y="363"/>
                        <a:pt x="844" y="374"/>
                        <a:pt x="840" y="388"/>
                      </a:cubicBezTo>
                      <a:lnTo>
                        <a:pt x="851" y="388"/>
                      </a:lnTo>
                      <a:cubicBezTo>
                        <a:pt x="851" y="374"/>
                        <a:pt x="844" y="363"/>
                        <a:pt x="833" y="349"/>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8" name="Google Shape;268;p29"/>
                <p:cNvSpPr/>
                <p:nvPr/>
              </p:nvSpPr>
              <p:spPr>
                <a:xfrm flipH="1">
                  <a:off x="8138989" y="5014766"/>
                  <a:ext cx="10065" cy="5464"/>
                </a:xfrm>
                <a:custGeom>
                  <a:avLst/>
                  <a:gdLst/>
                  <a:ahLst/>
                  <a:cxnLst/>
                  <a:rect l="l" t="t" r="r" b="b"/>
                  <a:pathLst>
                    <a:path w="140" h="76" extrusionOk="0">
                      <a:moveTo>
                        <a:pt x="125" y="0"/>
                      </a:moveTo>
                      <a:cubicBezTo>
                        <a:pt x="118" y="25"/>
                        <a:pt x="86" y="47"/>
                        <a:pt x="25" y="68"/>
                      </a:cubicBezTo>
                      <a:cubicBezTo>
                        <a:pt x="17" y="68"/>
                        <a:pt x="7" y="72"/>
                        <a:pt x="0" y="75"/>
                      </a:cubicBezTo>
                      <a:cubicBezTo>
                        <a:pt x="72" y="61"/>
                        <a:pt x="118" y="47"/>
                        <a:pt x="129" y="32"/>
                      </a:cubicBezTo>
                      <a:cubicBezTo>
                        <a:pt x="136" y="22"/>
                        <a:pt x="140" y="11"/>
                        <a:pt x="136" y="0"/>
                      </a:cubicBezTo>
                      <a:close/>
                    </a:path>
                  </a:pathLst>
                </a:custGeom>
                <a:solidFill>
                  <a:srgbClr val="7D848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69" name="Google Shape;269;p29"/>
                <p:cNvSpPr/>
                <p:nvPr/>
              </p:nvSpPr>
              <p:spPr>
                <a:xfrm flipH="1">
                  <a:off x="8305710" y="5024255"/>
                  <a:ext cx="221421" cy="4529"/>
                </a:xfrm>
                <a:custGeom>
                  <a:avLst/>
                  <a:gdLst/>
                  <a:ahLst/>
                  <a:cxnLst/>
                  <a:rect l="l" t="t" r="r" b="b"/>
                  <a:pathLst>
                    <a:path w="3080" h="63" extrusionOk="0">
                      <a:moveTo>
                        <a:pt x="0" y="1"/>
                      </a:moveTo>
                      <a:cubicBezTo>
                        <a:pt x="582" y="41"/>
                        <a:pt x="1433" y="62"/>
                        <a:pt x="2283" y="62"/>
                      </a:cubicBezTo>
                      <a:cubicBezTo>
                        <a:pt x="2552" y="62"/>
                        <a:pt x="2818" y="59"/>
                        <a:pt x="3080" y="54"/>
                      </a:cubicBezTo>
                      <a:lnTo>
                        <a:pt x="2882" y="54"/>
                      </a:lnTo>
                      <a:cubicBezTo>
                        <a:pt x="1784" y="54"/>
                        <a:pt x="646" y="26"/>
                        <a:pt x="198" y="8"/>
                      </a:cubicBez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0" name="Google Shape;270;p29"/>
                <p:cNvSpPr/>
                <p:nvPr/>
              </p:nvSpPr>
              <p:spPr>
                <a:xfrm flipH="1">
                  <a:off x="8139716" y="4986872"/>
                  <a:ext cx="387415" cy="41337"/>
                </a:xfrm>
                <a:custGeom>
                  <a:avLst/>
                  <a:gdLst/>
                  <a:ahLst/>
                  <a:cxnLst/>
                  <a:rect l="l" t="t" r="r" b="b"/>
                  <a:pathLst>
                    <a:path w="5389" h="575" extrusionOk="0">
                      <a:moveTo>
                        <a:pt x="4544" y="1"/>
                      </a:moveTo>
                      <a:cubicBezTo>
                        <a:pt x="4358" y="11"/>
                        <a:pt x="4268" y="417"/>
                        <a:pt x="4268" y="417"/>
                      </a:cubicBezTo>
                      <a:lnTo>
                        <a:pt x="1156" y="442"/>
                      </a:lnTo>
                      <a:lnTo>
                        <a:pt x="1156" y="456"/>
                      </a:lnTo>
                      <a:cubicBezTo>
                        <a:pt x="1153" y="456"/>
                        <a:pt x="1153" y="453"/>
                        <a:pt x="1149" y="442"/>
                      </a:cubicBezTo>
                      <a:lnTo>
                        <a:pt x="4" y="449"/>
                      </a:lnTo>
                      <a:lnTo>
                        <a:pt x="0" y="521"/>
                      </a:lnTo>
                      <a:lnTo>
                        <a:pt x="198" y="528"/>
                      </a:lnTo>
                      <a:cubicBezTo>
                        <a:pt x="646" y="546"/>
                        <a:pt x="1784" y="574"/>
                        <a:pt x="2882" y="574"/>
                      </a:cubicBezTo>
                      <a:lnTo>
                        <a:pt x="3080" y="574"/>
                      </a:lnTo>
                      <a:cubicBezTo>
                        <a:pt x="4063" y="561"/>
                        <a:pt x="4936" y="521"/>
                        <a:pt x="5259" y="463"/>
                      </a:cubicBezTo>
                      <a:cubicBezTo>
                        <a:pt x="5266" y="460"/>
                        <a:pt x="5276" y="456"/>
                        <a:pt x="5284" y="456"/>
                      </a:cubicBezTo>
                      <a:cubicBezTo>
                        <a:pt x="5345" y="435"/>
                        <a:pt x="5377" y="413"/>
                        <a:pt x="5384" y="388"/>
                      </a:cubicBezTo>
                      <a:cubicBezTo>
                        <a:pt x="5388" y="374"/>
                        <a:pt x="5388" y="363"/>
                        <a:pt x="5377" y="349"/>
                      </a:cubicBezTo>
                      <a:cubicBezTo>
                        <a:pt x="5302" y="251"/>
                        <a:pt x="4989" y="137"/>
                        <a:pt x="4771" y="69"/>
                      </a:cubicBezTo>
                      <a:cubicBezTo>
                        <a:pt x="4699" y="47"/>
                        <a:pt x="4623" y="22"/>
                        <a:pt x="4544" y="1"/>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1" name="Google Shape;271;p29"/>
                <p:cNvSpPr/>
                <p:nvPr/>
              </p:nvSpPr>
              <p:spPr>
                <a:xfrm flipH="1">
                  <a:off x="8139716" y="5013040"/>
                  <a:ext cx="390794" cy="8699"/>
                </a:xfrm>
                <a:custGeom>
                  <a:avLst/>
                  <a:gdLst/>
                  <a:ahLst/>
                  <a:cxnLst/>
                  <a:rect l="l" t="t" r="r" b="b"/>
                  <a:pathLst>
                    <a:path w="5436" h="121" extrusionOk="0">
                      <a:moveTo>
                        <a:pt x="5420" y="0"/>
                      </a:moveTo>
                      <a:cubicBezTo>
                        <a:pt x="5410" y="0"/>
                        <a:pt x="5396" y="1"/>
                        <a:pt x="5378" y="3"/>
                      </a:cubicBezTo>
                      <a:cubicBezTo>
                        <a:pt x="5331" y="3"/>
                        <a:pt x="5280" y="3"/>
                        <a:pt x="5220" y="6"/>
                      </a:cubicBezTo>
                      <a:cubicBezTo>
                        <a:pt x="5061" y="10"/>
                        <a:pt x="4868" y="17"/>
                        <a:pt x="4639" y="28"/>
                      </a:cubicBezTo>
                      <a:cubicBezTo>
                        <a:pt x="4147" y="46"/>
                        <a:pt x="3468" y="64"/>
                        <a:pt x="2718" y="78"/>
                      </a:cubicBezTo>
                      <a:cubicBezTo>
                        <a:pt x="2235" y="85"/>
                        <a:pt x="1783" y="87"/>
                        <a:pt x="1390" y="87"/>
                      </a:cubicBezTo>
                      <a:cubicBezTo>
                        <a:pt x="1172" y="87"/>
                        <a:pt x="973" y="87"/>
                        <a:pt x="797" y="85"/>
                      </a:cubicBezTo>
                      <a:cubicBezTo>
                        <a:pt x="568" y="81"/>
                        <a:pt x="374" y="81"/>
                        <a:pt x="216" y="81"/>
                      </a:cubicBezTo>
                      <a:lnTo>
                        <a:pt x="55" y="81"/>
                      </a:lnTo>
                      <a:cubicBezTo>
                        <a:pt x="19" y="81"/>
                        <a:pt x="1" y="81"/>
                        <a:pt x="1" y="85"/>
                      </a:cubicBezTo>
                      <a:cubicBezTo>
                        <a:pt x="1" y="85"/>
                        <a:pt x="19" y="85"/>
                        <a:pt x="55" y="89"/>
                      </a:cubicBezTo>
                      <a:cubicBezTo>
                        <a:pt x="105" y="92"/>
                        <a:pt x="155" y="92"/>
                        <a:pt x="212" y="96"/>
                      </a:cubicBezTo>
                      <a:cubicBezTo>
                        <a:pt x="374" y="99"/>
                        <a:pt x="568" y="107"/>
                        <a:pt x="797" y="110"/>
                      </a:cubicBezTo>
                      <a:cubicBezTo>
                        <a:pt x="1083" y="116"/>
                        <a:pt x="1432" y="120"/>
                        <a:pt x="1821" y="120"/>
                      </a:cubicBezTo>
                      <a:cubicBezTo>
                        <a:pt x="2102" y="120"/>
                        <a:pt x="2404" y="118"/>
                        <a:pt x="2718" y="114"/>
                      </a:cubicBezTo>
                      <a:cubicBezTo>
                        <a:pt x="3468" y="103"/>
                        <a:pt x="4150" y="78"/>
                        <a:pt x="4639" y="53"/>
                      </a:cubicBezTo>
                      <a:cubicBezTo>
                        <a:pt x="4868" y="42"/>
                        <a:pt x="5061" y="31"/>
                        <a:pt x="5220" y="21"/>
                      </a:cubicBezTo>
                      <a:cubicBezTo>
                        <a:pt x="5280" y="17"/>
                        <a:pt x="5331" y="13"/>
                        <a:pt x="5378" y="10"/>
                      </a:cubicBezTo>
                      <a:cubicBezTo>
                        <a:pt x="5414" y="6"/>
                        <a:pt x="5435" y="3"/>
                        <a:pt x="5435" y="3"/>
                      </a:cubicBezTo>
                      <a:cubicBezTo>
                        <a:pt x="5435" y="1"/>
                        <a:pt x="5430" y="0"/>
                        <a:pt x="5420" y="0"/>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2" name="Google Shape;272;p29"/>
                <p:cNvSpPr/>
                <p:nvPr/>
              </p:nvSpPr>
              <p:spPr>
                <a:xfrm flipH="1">
                  <a:off x="8198300" y="4983996"/>
                  <a:ext cx="23436" cy="36448"/>
                </a:xfrm>
                <a:custGeom>
                  <a:avLst/>
                  <a:gdLst/>
                  <a:ahLst/>
                  <a:cxnLst/>
                  <a:rect l="l" t="t" r="r" b="b"/>
                  <a:pathLst>
                    <a:path w="326" h="507" extrusionOk="0">
                      <a:moveTo>
                        <a:pt x="320" y="0"/>
                      </a:moveTo>
                      <a:cubicBezTo>
                        <a:pt x="304" y="0"/>
                        <a:pt x="177" y="62"/>
                        <a:pt x="92" y="209"/>
                      </a:cubicBezTo>
                      <a:cubicBezTo>
                        <a:pt x="0" y="358"/>
                        <a:pt x="9" y="507"/>
                        <a:pt x="20" y="507"/>
                      </a:cubicBezTo>
                      <a:cubicBezTo>
                        <a:pt x="20" y="507"/>
                        <a:pt x="20" y="507"/>
                        <a:pt x="20" y="507"/>
                      </a:cubicBezTo>
                      <a:cubicBezTo>
                        <a:pt x="31" y="507"/>
                        <a:pt x="38" y="371"/>
                        <a:pt x="124" y="227"/>
                      </a:cubicBezTo>
                      <a:cubicBezTo>
                        <a:pt x="207" y="84"/>
                        <a:pt x="325" y="11"/>
                        <a:pt x="322" y="1"/>
                      </a:cubicBezTo>
                      <a:cubicBezTo>
                        <a:pt x="322" y="1"/>
                        <a:pt x="321" y="0"/>
                        <a:pt x="32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3" name="Google Shape;273;p29"/>
                <p:cNvSpPr/>
                <p:nvPr/>
              </p:nvSpPr>
              <p:spPr>
                <a:xfrm flipH="1">
                  <a:off x="8276302" y="4967677"/>
                  <a:ext cx="13156" cy="19554"/>
                </a:xfrm>
                <a:custGeom>
                  <a:avLst/>
                  <a:gdLst/>
                  <a:ahLst/>
                  <a:cxnLst/>
                  <a:rect l="l" t="t" r="r" b="b"/>
                  <a:pathLst>
                    <a:path w="183" h="272" extrusionOk="0">
                      <a:moveTo>
                        <a:pt x="174" y="1"/>
                      </a:moveTo>
                      <a:cubicBezTo>
                        <a:pt x="161" y="1"/>
                        <a:pt x="120" y="56"/>
                        <a:pt x="75" y="124"/>
                      </a:cubicBezTo>
                      <a:cubicBezTo>
                        <a:pt x="32" y="200"/>
                        <a:pt x="0" y="264"/>
                        <a:pt x="11" y="271"/>
                      </a:cubicBezTo>
                      <a:cubicBezTo>
                        <a:pt x="11" y="271"/>
                        <a:pt x="11" y="271"/>
                        <a:pt x="11" y="271"/>
                      </a:cubicBezTo>
                      <a:cubicBezTo>
                        <a:pt x="21" y="271"/>
                        <a:pt x="66" y="219"/>
                        <a:pt x="108" y="145"/>
                      </a:cubicBezTo>
                      <a:cubicBezTo>
                        <a:pt x="154" y="70"/>
                        <a:pt x="183" y="6"/>
                        <a:pt x="176" y="1"/>
                      </a:cubicBezTo>
                      <a:cubicBezTo>
                        <a:pt x="175" y="1"/>
                        <a:pt x="175" y="1"/>
                        <a:pt x="17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4" name="Google Shape;274;p29"/>
                <p:cNvSpPr/>
                <p:nvPr/>
              </p:nvSpPr>
              <p:spPr>
                <a:xfrm flipH="1">
                  <a:off x="8292765" y="4964298"/>
                  <a:ext cx="15313" cy="13443"/>
                </a:xfrm>
                <a:custGeom>
                  <a:avLst/>
                  <a:gdLst/>
                  <a:ahLst/>
                  <a:cxnLst/>
                  <a:rect l="l" t="t" r="r" b="b"/>
                  <a:pathLst>
                    <a:path w="213" h="187" extrusionOk="0">
                      <a:moveTo>
                        <a:pt x="202" y="1"/>
                      </a:moveTo>
                      <a:cubicBezTo>
                        <a:pt x="189" y="1"/>
                        <a:pt x="143" y="32"/>
                        <a:pt x="94" y="78"/>
                      </a:cubicBezTo>
                      <a:cubicBezTo>
                        <a:pt x="40" y="128"/>
                        <a:pt x="1" y="174"/>
                        <a:pt x="8" y="185"/>
                      </a:cubicBezTo>
                      <a:cubicBezTo>
                        <a:pt x="8" y="186"/>
                        <a:pt x="9" y="186"/>
                        <a:pt x="10" y="186"/>
                      </a:cubicBezTo>
                      <a:cubicBezTo>
                        <a:pt x="24" y="186"/>
                        <a:pt x="70" y="152"/>
                        <a:pt x="119" y="106"/>
                      </a:cubicBezTo>
                      <a:cubicBezTo>
                        <a:pt x="173" y="56"/>
                        <a:pt x="213" y="10"/>
                        <a:pt x="205" y="2"/>
                      </a:cubicBezTo>
                      <a:cubicBezTo>
                        <a:pt x="204" y="1"/>
                        <a:pt x="203" y="1"/>
                        <a:pt x="20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5" name="Google Shape;275;p29"/>
                <p:cNvSpPr/>
                <p:nvPr/>
              </p:nvSpPr>
              <p:spPr>
                <a:xfrm flipH="1">
                  <a:off x="8295569" y="4954592"/>
                  <a:ext cx="24155" cy="2732"/>
                </a:xfrm>
                <a:custGeom>
                  <a:avLst/>
                  <a:gdLst/>
                  <a:ahLst/>
                  <a:cxnLst/>
                  <a:rect l="l" t="t" r="r" b="b"/>
                  <a:pathLst>
                    <a:path w="336" h="38" extrusionOk="0">
                      <a:moveTo>
                        <a:pt x="205" y="0"/>
                      </a:moveTo>
                      <a:cubicBezTo>
                        <a:pt x="193" y="0"/>
                        <a:pt x="182" y="0"/>
                        <a:pt x="170" y="1"/>
                      </a:cubicBezTo>
                      <a:cubicBezTo>
                        <a:pt x="77" y="1"/>
                        <a:pt x="1" y="8"/>
                        <a:pt x="1" y="19"/>
                      </a:cubicBezTo>
                      <a:cubicBezTo>
                        <a:pt x="1" y="28"/>
                        <a:pt x="59" y="38"/>
                        <a:pt x="135" y="38"/>
                      </a:cubicBezTo>
                      <a:cubicBezTo>
                        <a:pt x="147" y="38"/>
                        <a:pt x="158" y="37"/>
                        <a:pt x="170" y="37"/>
                      </a:cubicBezTo>
                      <a:cubicBezTo>
                        <a:pt x="259" y="37"/>
                        <a:pt x="335" y="29"/>
                        <a:pt x="335" y="19"/>
                      </a:cubicBezTo>
                      <a:cubicBezTo>
                        <a:pt x="335" y="9"/>
                        <a:pt x="278" y="0"/>
                        <a:pt x="20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6" name="Google Shape;276;p29"/>
                <p:cNvSpPr/>
                <p:nvPr/>
              </p:nvSpPr>
              <p:spPr>
                <a:xfrm flipH="1">
                  <a:off x="8296432" y="4940430"/>
                  <a:ext cx="27893" cy="4026"/>
                </a:xfrm>
                <a:custGeom>
                  <a:avLst/>
                  <a:gdLst/>
                  <a:ahLst/>
                  <a:cxnLst/>
                  <a:rect l="l" t="t" r="r" b="b"/>
                  <a:pathLst>
                    <a:path w="388" h="56" extrusionOk="0">
                      <a:moveTo>
                        <a:pt x="18" y="0"/>
                      </a:moveTo>
                      <a:cubicBezTo>
                        <a:pt x="10" y="0"/>
                        <a:pt x="5" y="1"/>
                        <a:pt x="5" y="4"/>
                      </a:cubicBezTo>
                      <a:cubicBezTo>
                        <a:pt x="0" y="14"/>
                        <a:pt x="83" y="51"/>
                        <a:pt x="194" y="54"/>
                      </a:cubicBezTo>
                      <a:cubicBezTo>
                        <a:pt x="208" y="55"/>
                        <a:pt x="221" y="55"/>
                        <a:pt x="234" y="55"/>
                      </a:cubicBezTo>
                      <a:cubicBezTo>
                        <a:pt x="322" y="55"/>
                        <a:pt x="387" y="35"/>
                        <a:pt x="384" y="26"/>
                      </a:cubicBezTo>
                      <a:cubicBezTo>
                        <a:pt x="384" y="20"/>
                        <a:pt x="365" y="19"/>
                        <a:pt x="334" y="19"/>
                      </a:cubicBezTo>
                      <a:cubicBezTo>
                        <a:pt x="313" y="19"/>
                        <a:pt x="288" y="20"/>
                        <a:pt x="259" y="20"/>
                      </a:cubicBezTo>
                      <a:cubicBezTo>
                        <a:pt x="239" y="20"/>
                        <a:pt x="217" y="19"/>
                        <a:pt x="194" y="19"/>
                      </a:cubicBezTo>
                      <a:cubicBezTo>
                        <a:pt x="114" y="13"/>
                        <a:pt x="46" y="0"/>
                        <a:pt x="1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7" name="Google Shape;277;p29"/>
                <p:cNvSpPr/>
                <p:nvPr/>
              </p:nvSpPr>
              <p:spPr>
                <a:xfrm flipH="1">
                  <a:off x="8237553" y="4945750"/>
                  <a:ext cx="43709" cy="25161"/>
                </a:xfrm>
                <a:custGeom>
                  <a:avLst/>
                  <a:gdLst/>
                  <a:ahLst/>
                  <a:cxnLst/>
                  <a:rect l="l" t="t" r="r" b="b"/>
                  <a:pathLst>
                    <a:path w="608" h="350" extrusionOk="0">
                      <a:moveTo>
                        <a:pt x="415" y="38"/>
                      </a:moveTo>
                      <a:cubicBezTo>
                        <a:pt x="460" y="38"/>
                        <a:pt x="505" y="47"/>
                        <a:pt x="543" y="70"/>
                      </a:cubicBezTo>
                      <a:cubicBezTo>
                        <a:pt x="575" y="91"/>
                        <a:pt x="564" y="131"/>
                        <a:pt x="529" y="152"/>
                      </a:cubicBezTo>
                      <a:cubicBezTo>
                        <a:pt x="493" y="174"/>
                        <a:pt x="450" y="188"/>
                        <a:pt x="413" y="203"/>
                      </a:cubicBezTo>
                      <a:cubicBezTo>
                        <a:pt x="335" y="232"/>
                        <a:pt x="263" y="250"/>
                        <a:pt x="202" y="263"/>
                      </a:cubicBezTo>
                      <a:cubicBezTo>
                        <a:pt x="142" y="274"/>
                        <a:pt x="91" y="281"/>
                        <a:pt x="56" y="285"/>
                      </a:cubicBezTo>
                      <a:lnTo>
                        <a:pt x="56" y="285"/>
                      </a:lnTo>
                      <a:cubicBezTo>
                        <a:pt x="69" y="254"/>
                        <a:pt x="89" y="214"/>
                        <a:pt x="123" y="174"/>
                      </a:cubicBezTo>
                      <a:cubicBezTo>
                        <a:pt x="163" y="124"/>
                        <a:pt x="220" y="81"/>
                        <a:pt x="299" y="56"/>
                      </a:cubicBezTo>
                      <a:cubicBezTo>
                        <a:pt x="333" y="46"/>
                        <a:pt x="374" y="38"/>
                        <a:pt x="415" y="38"/>
                      </a:cubicBezTo>
                      <a:close/>
                      <a:moveTo>
                        <a:pt x="409" y="0"/>
                      </a:moveTo>
                      <a:cubicBezTo>
                        <a:pt x="271" y="0"/>
                        <a:pt x="154" y="80"/>
                        <a:pt x="102" y="156"/>
                      </a:cubicBezTo>
                      <a:cubicBezTo>
                        <a:pt x="64" y="204"/>
                        <a:pt x="46" y="254"/>
                        <a:pt x="38" y="287"/>
                      </a:cubicBezTo>
                      <a:lnTo>
                        <a:pt x="38" y="287"/>
                      </a:lnTo>
                      <a:cubicBezTo>
                        <a:pt x="14" y="290"/>
                        <a:pt x="1" y="291"/>
                        <a:pt x="1" y="293"/>
                      </a:cubicBezTo>
                      <a:cubicBezTo>
                        <a:pt x="1" y="295"/>
                        <a:pt x="13" y="298"/>
                        <a:pt x="36" y="299"/>
                      </a:cubicBezTo>
                      <a:lnTo>
                        <a:pt x="36" y="299"/>
                      </a:lnTo>
                      <a:cubicBezTo>
                        <a:pt x="30" y="331"/>
                        <a:pt x="30" y="350"/>
                        <a:pt x="34" y="350"/>
                      </a:cubicBezTo>
                      <a:cubicBezTo>
                        <a:pt x="34" y="350"/>
                        <a:pt x="34" y="350"/>
                        <a:pt x="34" y="350"/>
                      </a:cubicBezTo>
                      <a:cubicBezTo>
                        <a:pt x="37" y="350"/>
                        <a:pt x="40" y="330"/>
                        <a:pt x="51" y="300"/>
                      </a:cubicBezTo>
                      <a:lnTo>
                        <a:pt x="51" y="300"/>
                      </a:lnTo>
                      <a:cubicBezTo>
                        <a:pt x="55" y="300"/>
                        <a:pt x="59" y="300"/>
                        <a:pt x="64" y="300"/>
                      </a:cubicBezTo>
                      <a:cubicBezTo>
                        <a:pt x="99" y="300"/>
                        <a:pt x="147" y="297"/>
                        <a:pt x="206" y="289"/>
                      </a:cubicBezTo>
                      <a:cubicBezTo>
                        <a:pt x="270" y="281"/>
                        <a:pt x="345" y="263"/>
                        <a:pt x="425" y="238"/>
                      </a:cubicBezTo>
                      <a:cubicBezTo>
                        <a:pt x="464" y="225"/>
                        <a:pt x="507" y="210"/>
                        <a:pt x="550" y="185"/>
                      </a:cubicBezTo>
                      <a:cubicBezTo>
                        <a:pt x="569" y="170"/>
                        <a:pt x="593" y="152"/>
                        <a:pt x="600" y="120"/>
                      </a:cubicBezTo>
                      <a:cubicBezTo>
                        <a:pt x="607" y="88"/>
                        <a:pt x="590" y="56"/>
                        <a:pt x="569" y="38"/>
                      </a:cubicBezTo>
                      <a:cubicBezTo>
                        <a:pt x="514" y="11"/>
                        <a:pt x="460" y="0"/>
                        <a:pt x="40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8" name="Google Shape;278;p29"/>
                <p:cNvSpPr/>
                <p:nvPr/>
              </p:nvSpPr>
              <p:spPr>
                <a:xfrm flipH="1">
                  <a:off x="8275008" y="4939136"/>
                  <a:ext cx="22430" cy="28468"/>
                </a:xfrm>
                <a:custGeom>
                  <a:avLst/>
                  <a:gdLst/>
                  <a:ahLst/>
                  <a:cxnLst/>
                  <a:rect l="l" t="t" r="r" b="b"/>
                  <a:pathLst>
                    <a:path w="312" h="396" extrusionOk="0">
                      <a:moveTo>
                        <a:pt x="75" y="0"/>
                      </a:moveTo>
                      <a:cubicBezTo>
                        <a:pt x="73" y="0"/>
                        <a:pt x="71" y="0"/>
                        <a:pt x="68" y="0"/>
                      </a:cubicBezTo>
                      <a:cubicBezTo>
                        <a:pt x="22" y="7"/>
                        <a:pt x="0" y="62"/>
                        <a:pt x="7" y="97"/>
                      </a:cubicBezTo>
                      <a:cubicBezTo>
                        <a:pt x="10" y="133"/>
                        <a:pt x="29" y="162"/>
                        <a:pt x="43" y="187"/>
                      </a:cubicBezTo>
                      <a:cubicBezTo>
                        <a:pt x="75" y="237"/>
                        <a:pt x="111" y="280"/>
                        <a:pt x="143" y="312"/>
                      </a:cubicBezTo>
                      <a:cubicBezTo>
                        <a:pt x="203" y="369"/>
                        <a:pt x="252" y="392"/>
                        <a:pt x="261" y="392"/>
                      </a:cubicBezTo>
                      <a:cubicBezTo>
                        <a:pt x="261" y="392"/>
                        <a:pt x="262" y="392"/>
                        <a:pt x="262" y="392"/>
                      </a:cubicBezTo>
                      <a:cubicBezTo>
                        <a:pt x="265" y="388"/>
                        <a:pt x="219" y="355"/>
                        <a:pt x="161" y="291"/>
                      </a:cubicBezTo>
                      <a:cubicBezTo>
                        <a:pt x="133" y="259"/>
                        <a:pt x="104" y="219"/>
                        <a:pt x="75" y="169"/>
                      </a:cubicBezTo>
                      <a:cubicBezTo>
                        <a:pt x="47" y="126"/>
                        <a:pt x="25" y="50"/>
                        <a:pt x="75" y="40"/>
                      </a:cubicBezTo>
                      <a:cubicBezTo>
                        <a:pt x="79" y="40"/>
                        <a:pt x="83" y="39"/>
                        <a:pt x="86" y="39"/>
                      </a:cubicBezTo>
                      <a:cubicBezTo>
                        <a:pt x="136" y="39"/>
                        <a:pt x="182" y="86"/>
                        <a:pt x="212" y="123"/>
                      </a:cubicBezTo>
                      <a:cubicBezTo>
                        <a:pt x="247" y="169"/>
                        <a:pt x="265" y="216"/>
                        <a:pt x="272" y="255"/>
                      </a:cubicBezTo>
                      <a:cubicBezTo>
                        <a:pt x="290" y="342"/>
                        <a:pt x="272" y="395"/>
                        <a:pt x="280" y="395"/>
                      </a:cubicBezTo>
                      <a:cubicBezTo>
                        <a:pt x="280" y="395"/>
                        <a:pt x="280" y="395"/>
                        <a:pt x="280" y="395"/>
                      </a:cubicBezTo>
                      <a:cubicBezTo>
                        <a:pt x="285" y="395"/>
                        <a:pt x="312" y="342"/>
                        <a:pt x="302" y="252"/>
                      </a:cubicBezTo>
                      <a:cubicBezTo>
                        <a:pt x="294" y="209"/>
                        <a:pt x="277" y="155"/>
                        <a:pt x="240" y="105"/>
                      </a:cubicBezTo>
                      <a:cubicBezTo>
                        <a:pt x="205" y="59"/>
                        <a:pt x="160" y="0"/>
                        <a:pt x="7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79" name="Google Shape;279;p29"/>
                <p:cNvSpPr/>
                <p:nvPr/>
              </p:nvSpPr>
              <p:spPr>
                <a:xfrm flipH="1">
                  <a:off x="8443739" y="4954305"/>
                  <a:ext cx="83105" cy="65420"/>
                </a:xfrm>
                <a:custGeom>
                  <a:avLst/>
                  <a:gdLst/>
                  <a:ahLst/>
                  <a:cxnLst/>
                  <a:rect l="l" t="t" r="r" b="b"/>
                  <a:pathLst>
                    <a:path w="1156" h="910" extrusionOk="0">
                      <a:moveTo>
                        <a:pt x="183" y="0"/>
                      </a:moveTo>
                      <a:cubicBezTo>
                        <a:pt x="134" y="0"/>
                        <a:pt x="93" y="3"/>
                        <a:pt x="65" y="8"/>
                      </a:cubicBezTo>
                      <a:cubicBezTo>
                        <a:pt x="22" y="15"/>
                        <a:pt x="0" y="23"/>
                        <a:pt x="0" y="23"/>
                      </a:cubicBezTo>
                      <a:cubicBezTo>
                        <a:pt x="0" y="25"/>
                        <a:pt x="5" y="25"/>
                        <a:pt x="13" y="25"/>
                      </a:cubicBezTo>
                      <a:cubicBezTo>
                        <a:pt x="21" y="25"/>
                        <a:pt x="34" y="25"/>
                        <a:pt x="50" y="23"/>
                      </a:cubicBezTo>
                      <a:cubicBezTo>
                        <a:pt x="70" y="23"/>
                        <a:pt x="96" y="22"/>
                        <a:pt x="128" y="22"/>
                      </a:cubicBezTo>
                      <a:cubicBezTo>
                        <a:pt x="159" y="22"/>
                        <a:pt x="196" y="23"/>
                        <a:pt x="237" y="26"/>
                      </a:cubicBezTo>
                      <a:cubicBezTo>
                        <a:pt x="380" y="41"/>
                        <a:pt x="582" y="98"/>
                        <a:pt x="758" y="231"/>
                      </a:cubicBezTo>
                      <a:cubicBezTo>
                        <a:pt x="933" y="367"/>
                        <a:pt x="1038" y="547"/>
                        <a:pt x="1088" y="683"/>
                      </a:cubicBezTo>
                      <a:cubicBezTo>
                        <a:pt x="1137" y="817"/>
                        <a:pt x="1145" y="909"/>
                        <a:pt x="1152" y="909"/>
                      </a:cubicBezTo>
                      <a:cubicBezTo>
                        <a:pt x="1152" y="909"/>
                        <a:pt x="1152" y="909"/>
                        <a:pt x="1152" y="909"/>
                      </a:cubicBezTo>
                      <a:cubicBezTo>
                        <a:pt x="1152" y="909"/>
                        <a:pt x="1156" y="888"/>
                        <a:pt x="1152" y="845"/>
                      </a:cubicBezTo>
                      <a:cubicBezTo>
                        <a:pt x="1145" y="805"/>
                        <a:pt x="1134" y="744"/>
                        <a:pt x="1112" y="672"/>
                      </a:cubicBezTo>
                      <a:cubicBezTo>
                        <a:pt x="1069" y="532"/>
                        <a:pt x="965" y="343"/>
                        <a:pt x="783" y="202"/>
                      </a:cubicBezTo>
                      <a:cubicBezTo>
                        <a:pt x="599" y="63"/>
                        <a:pt x="388" y="8"/>
                        <a:pt x="241" y="1"/>
                      </a:cubicBezTo>
                      <a:cubicBezTo>
                        <a:pt x="220" y="0"/>
                        <a:pt x="201" y="0"/>
                        <a:pt x="18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0" name="Google Shape;280;p29"/>
                <p:cNvSpPr/>
                <p:nvPr/>
              </p:nvSpPr>
              <p:spPr>
                <a:xfrm flipH="1">
                  <a:off x="8502832" y="4859911"/>
                  <a:ext cx="2876" cy="94535"/>
                </a:xfrm>
                <a:custGeom>
                  <a:avLst/>
                  <a:gdLst/>
                  <a:ahLst/>
                  <a:cxnLst/>
                  <a:rect l="l" t="t" r="r" b="b"/>
                  <a:pathLst>
                    <a:path w="40" h="1315" extrusionOk="0">
                      <a:moveTo>
                        <a:pt x="18" y="1"/>
                      </a:moveTo>
                      <a:cubicBezTo>
                        <a:pt x="18" y="1"/>
                        <a:pt x="18" y="1"/>
                        <a:pt x="18" y="1"/>
                      </a:cubicBezTo>
                      <a:cubicBezTo>
                        <a:pt x="8" y="1"/>
                        <a:pt x="0" y="294"/>
                        <a:pt x="0" y="657"/>
                      </a:cubicBezTo>
                      <a:cubicBezTo>
                        <a:pt x="0" y="1020"/>
                        <a:pt x="11" y="1314"/>
                        <a:pt x="22" y="1314"/>
                      </a:cubicBezTo>
                      <a:cubicBezTo>
                        <a:pt x="33" y="1314"/>
                        <a:pt x="40" y="1020"/>
                        <a:pt x="40" y="657"/>
                      </a:cubicBezTo>
                      <a:cubicBezTo>
                        <a:pt x="40" y="297"/>
                        <a:pt x="30" y="1"/>
                        <a:pt x="1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1" name="Google Shape;281;p29"/>
                <p:cNvSpPr/>
                <p:nvPr/>
              </p:nvSpPr>
              <p:spPr>
                <a:xfrm flipH="1">
                  <a:off x="8347763" y="4997440"/>
                  <a:ext cx="67361" cy="3666"/>
                </a:xfrm>
                <a:custGeom>
                  <a:avLst/>
                  <a:gdLst/>
                  <a:ahLst/>
                  <a:cxnLst/>
                  <a:rect l="l" t="t" r="r" b="b"/>
                  <a:pathLst>
                    <a:path w="937" h="51" extrusionOk="0">
                      <a:moveTo>
                        <a:pt x="894" y="0"/>
                      </a:moveTo>
                      <a:cubicBezTo>
                        <a:pt x="820" y="0"/>
                        <a:pt x="657" y="9"/>
                        <a:pt x="471" y="11"/>
                      </a:cubicBezTo>
                      <a:cubicBezTo>
                        <a:pt x="298" y="11"/>
                        <a:pt x="147" y="7"/>
                        <a:pt x="65" y="7"/>
                      </a:cubicBezTo>
                      <a:cubicBezTo>
                        <a:pt x="24" y="7"/>
                        <a:pt x="0" y="8"/>
                        <a:pt x="0" y="11"/>
                      </a:cubicBezTo>
                      <a:cubicBezTo>
                        <a:pt x="0" y="22"/>
                        <a:pt x="208" y="51"/>
                        <a:pt x="471" y="51"/>
                      </a:cubicBezTo>
                      <a:cubicBezTo>
                        <a:pt x="729" y="47"/>
                        <a:pt x="937" y="15"/>
                        <a:pt x="937" y="4"/>
                      </a:cubicBezTo>
                      <a:cubicBezTo>
                        <a:pt x="937" y="1"/>
                        <a:pt x="922" y="0"/>
                        <a:pt x="89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2" name="Google Shape;282;p29"/>
                <p:cNvSpPr/>
                <p:nvPr/>
              </p:nvSpPr>
              <p:spPr>
                <a:xfrm flipH="1">
                  <a:off x="8453011" y="4998662"/>
                  <a:ext cx="7836" cy="13300"/>
                </a:xfrm>
                <a:custGeom>
                  <a:avLst/>
                  <a:gdLst/>
                  <a:ahLst/>
                  <a:cxnLst/>
                  <a:rect l="l" t="t" r="r" b="b"/>
                  <a:pathLst>
                    <a:path w="109" h="185" extrusionOk="0">
                      <a:moveTo>
                        <a:pt x="11" y="0"/>
                      </a:moveTo>
                      <a:cubicBezTo>
                        <a:pt x="10" y="0"/>
                        <a:pt x="9" y="0"/>
                        <a:pt x="8" y="1"/>
                      </a:cubicBezTo>
                      <a:cubicBezTo>
                        <a:pt x="1" y="9"/>
                        <a:pt x="26" y="49"/>
                        <a:pt x="47" y="95"/>
                      </a:cubicBezTo>
                      <a:cubicBezTo>
                        <a:pt x="73" y="142"/>
                        <a:pt x="83" y="185"/>
                        <a:pt x="95" y="185"/>
                      </a:cubicBezTo>
                      <a:cubicBezTo>
                        <a:pt x="105" y="185"/>
                        <a:pt x="108" y="130"/>
                        <a:pt x="83" y="77"/>
                      </a:cubicBezTo>
                      <a:cubicBezTo>
                        <a:pt x="61" y="28"/>
                        <a:pt x="24" y="0"/>
                        <a:pt x="1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3" name="Google Shape;283;p29"/>
                <p:cNvSpPr/>
                <p:nvPr/>
              </p:nvSpPr>
              <p:spPr>
                <a:xfrm flipH="1">
                  <a:off x="8468252" y="4977741"/>
                  <a:ext cx="9849" cy="9058"/>
                </a:xfrm>
                <a:custGeom>
                  <a:avLst/>
                  <a:gdLst/>
                  <a:ahLst/>
                  <a:cxnLst/>
                  <a:rect l="l" t="t" r="r" b="b"/>
                  <a:pathLst>
                    <a:path w="137" h="126" extrusionOk="0">
                      <a:moveTo>
                        <a:pt x="11" y="1"/>
                      </a:moveTo>
                      <a:cubicBezTo>
                        <a:pt x="10" y="1"/>
                        <a:pt x="8" y="1"/>
                        <a:pt x="7" y="2"/>
                      </a:cubicBezTo>
                      <a:cubicBezTo>
                        <a:pt x="0" y="9"/>
                        <a:pt x="22" y="45"/>
                        <a:pt x="55" y="77"/>
                      </a:cubicBezTo>
                      <a:cubicBezTo>
                        <a:pt x="85" y="105"/>
                        <a:pt x="114" y="125"/>
                        <a:pt x="126" y="125"/>
                      </a:cubicBezTo>
                      <a:cubicBezTo>
                        <a:pt x="127" y="125"/>
                        <a:pt x="129" y="125"/>
                        <a:pt x="130" y="124"/>
                      </a:cubicBezTo>
                      <a:cubicBezTo>
                        <a:pt x="136" y="116"/>
                        <a:pt x="115" y="81"/>
                        <a:pt x="83" y="48"/>
                      </a:cubicBezTo>
                      <a:cubicBezTo>
                        <a:pt x="54" y="21"/>
                        <a:pt x="24" y="1"/>
                        <a:pt x="1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4" name="Google Shape;284;p29"/>
                <p:cNvSpPr/>
                <p:nvPr/>
              </p:nvSpPr>
              <p:spPr>
                <a:xfrm flipH="1">
                  <a:off x="8488382" y="4967245"/>
                  <a:ext cx="13947" cy="5823"/>
                </a:xfrm>
                <a:custGeom>
                  <a:avLst/>
                  <a:gdLst/>
                  <a:ahLst/>
                  <a:cxnLst/>
                  <a:rect l="l" t="t" r="r" b="b"/>
                  <a:pathLst>
                    <a:path w="194" h="81" extrusionOk="0">
                      <a:moveTo>
                        <a:pt x="63" y="1"/>
                      </a:moveTo>
                      <a:cubicBezTo>
                        <a:pt x="27" y="1"/>
                        <a:pt x="1" y="14"/>
                        <a:pt x="4" y="19"/>
                      </a:cubicBezTo>
                      <a:cubicBezTo>
                        <a:pt x="7" y="29"/>
                        <a:pt x="50" y="29"/>
                        <a:pt x="97" y="44"/>
                      </a:cubicBezTo>
                      <a:cubicBezTo>
                        <a:pt x="138" y="60"/>
                        <a:pt x="171" y="81"/>
                        <a:pt x="183" y="81"/>
                      </a:cubicBezTo>
                      <a:cubicBezTo>
                        <a:pt x="185" y="81"/>
                        <a:pt x="186" y="81"/>
                        <a:pt x="187" y="80"/>
                      </a:cubicBezTo>
                      <a:cubicBezTo>
                        <a:pt x="193" y="72"/>
                        <a:pt x="168" y="26"/>
                        <a:pt x="107" y="7"/>
                      </a:cubicBezTo>
                      <a:cubicBezTo>
                        <a:pt x="92" y="3"/>
                        <a:pt x="77" y="1"/>
                        <a:pt x="6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5" name="Google Shape;285;p29"/>
                <p:cNvSpPr/>
                <p:nvPr/>
              </p:nvSpPr>
              <p:spPr>
                <a:xfrm flipH="1">
                  <a:off x="8512106" y="4963866"/>
                  <a:ext cx="7548" cy="3666"/>
                </a:xfrm>
                <a:custGeom>
                  <a:avLst/>
                  <a:gdLst/>
                  <a:ahLst/>
                  <a:cxnLst/>
                  <a:rect l="l" t="t" r="r" b="b"/>
                  <a:pathLst>
                    <a:path w="105" h="51" extrusionOk="0">
                      <a:moveTo>
                        <a:pt x="23" y="0"/>
                      </a:moveTo>
                      <a:cubicBezTo>
                        <a:pt x="13" y="0"/>
                        <a:pt x="6" y="3"/>
                        <a:pt x="4" y="8"/>
                      </a:cubicBezTo>
                      <a:cubicBezTo>
                        <a:pt x="0" y="19"/>
                        <a:pt x="18" y="33"/>
                        <a:pt x="43" y="44"/>
                      </a:cubicBezTo>
                      <a:cubicBezTo>
                        <a:pt x="57" y="49"/>
                        <a:pt x="69" y="51"/>
                        <a:pt x="79" y="51"/>
                      </a:cubicBezTo>
                      <a:cubicBezTo>
                        <a:pt x="91" y="51"/>
                        <a:pt x="99" y="48"/>
                        <a:pt x="101" y="44"/>
                      </a:cubicBezTo>
                      <a:cubicBezTo>
                        <a:pt x="105" y="33"/>
                        <a:pt x="86" y="16"/>
                        <a:pt x="58" y="8"/>
                      </a:cubicBezTo>
                      <a:cubicBezTo>
                        <a:pt x="46" y="3"/>
                        <a:pt x="33" y="0"/>
                        <a:pt x="23"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6" name="Google Shape;286;p29"/>
                <p:cNvSpPr/>
                <p:nvPr/>
              </p:nvSpPr>
              <p:spPr>
                <a:xfrm flipH="1">
                  <a:off x="8296647" y="4914836"/>
                  <a:ext cx="791" cy="27462"/>
                </a:xfrm>
                <a:custGeom>
                  <a:avLst/>
                  <a:gdLst/>
                  <a:ahLst/>
                  <a:cxnLst/>
                  <a:rect l="l" t="t" r="r" b="b"/>
                  <a:pathLst>
                    <a:path w="11" h="382" extrusionOk="0">
                      <a:moveTo>
                        <a:pt x="0" y="1"/>
                      </a:moveTo>
                      <a:lnTo>
                        <a:pt x="7" y="382"/>
                      </a:lnTo>
                      <a:lnTo>
                        <a:pt x="10" y="382"/>
                      </a:lnTo>
                      <a:lnTo>
                        <a:pt x="0" y="1"/>
                      </a:lnTo>
                      <a:close/>
                    </a:path>
                  </a:pathLst>
                </a:custGeom>
                <a:solidFill>
                  <a:srgbClr val="B2B2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7" name="Google Shape;287;p29"/>
                <p:cNvSpPr/>
                <p:nvPr/>
              </p:nvSpPr>
              <p:spPr>
                <a:xfrm flipH="1">
                  <a:off x="8296867" y="4914621"/>
                  <a:ext cx="206540" cy="34363"/>
                </a:xfrm>
                <a:custGeom>
                  <a:avLst/>
                  <a:gdLst/>
                  <a:ahLst/>
                  <a:cxnLst/>
                  <a:rect l="l" t="t" r="r" b="b"/>
                  <a:pathLst>
                    <a:path w="2873" h="478" extrusionOk="0">
                      <a:moveTo>
                        <a:pt x="2865" y="0"/>
                      </a:moveTo>
                      <a:lnTo>
                        <a:pt x="4" y="255"/>
                      </a:lnTo>
                      <a:cubicBezTo>
                        <a:pt x="4" y="348"/>
                        <a:pt x="1" y="428"/>
                        <a:pt x="1" y="478"/>
                      </a:cubicBezTo>
                      <a:lnTo>
                        <a:pt x="2567" y="395"/>
                      </a:lnTo>
                      <a:cubicBezTo>
                        <a:pt x="2524" y="385"/>
                        <a:pt x="2496" y="370"/>
                        <a:pt x="2496" y="363"/>
                      </a:cubicBezTo>
                      <a:cubicBezTo>
                        <a:pt x="2499" y="360"/>
                        <a:pt x="2502" y="360"/>
                        <a:pt x="2509" y="360"/>
                      </a:cubicBezTo>
                      <a:cubicBezTo>
                        <a:pt x="2539" y="360"/>
                        <a:pt x="2607" y="370"/>
                        <a:pt x="2685" y="378"/>
                      </a:cubicBezTo>
                      <a:cubicBezTo>
                        <a:pt x="2779" y="381"/>
                        <a:pt x="2857" y="378"/>
                        <a:pt x="2872" y="385"/>
                      </a:cubicBezTo>
                      <a:lnTo>
                        <a:pt x="2865" y="4"/>
                      </a:lnTo>
                      <a:lnTo>
                        <a:pt x="2865" y="0"/>
                      </a:ln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8" name="Google Shape;288;p29"/>
                <p:cNvSpPr/>
                <p:nvPr/>
              </p:nvSpPr>
              <p:spPr>
                <a:xfrm flipH="1">
                  <a:off x="8296647" y="4940430"/>
                  <a:ext cx="27390" cy="2588"/>
                </a:xfrm>
                <a:custGeom>
                  <a:avLst/>
                  <a:gdLst/>
                  <a:ahLst/>
                  <a:cxnLst/>
                  <a:rect l="l" t="t" r="r" b="b"/>
                  <a:pathLst>
                    <a:path w="381" h="36" extrusionOk="0">
                      <a:moveTo>
                        <a:pt x="14" y="1"/>
                      </a:moveTo>
                      <a:cubicBezTo>
                        <a:pt x="7" y="1"/>
                        <a:pt x="4" y="1"/>
                        <a:pt x="1" y="4"/>
                      </a:cubicBezTo>
                      <a:cubicBezTo>
                        <a:pt x="1" y="11"/>
                        <a:pt x="29" y="26"/>
                        <a:pt x="72" y="36"/>
                      </a:cubicBezTo>
                      <a:lnTo>
                        <a:pt x="380" y="26"/>
                      </a:lnTo>
                      <a:lnTo>
                        <a:pt x="377" y="26"/>
                      </a:lnTo>
                      <a:cubicBezTo>
                        <a:pt x="362" y="19"/>
                        <a:pt x="284" y="22"/>
                        <a:pt x="190" y="19"/>
                      </a:cubicBezTo>
                      <a:cubicBezTo>
                        <a:pt x="112" y="11"/>
                        <a:pt x="44" y="1"/>
                        <a:pt x="14" y="1"/>
                      </a:cubicBezTo>
                      <a:close/>
                    </a:path>
                  </a:pathLst>
                </a:custGeom>
                <a:solidFill>
                  <a:srgbClr val="1B23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89" name="Google Shape;289;p29"/>
                <p:cNvSpPr/>
                <p:nvPr/>
              </p:nvSpPr>
              <p:spPr>
                <a:xfrm flipH="1">
                  <a:off x="8528066" y="4935254"/>
                  <a:ext cx="647" cy="3163"/>
                </a:xfrm>
                <a:custGeom>
                  <a:avLst/>
                  <a:gdLst/>
                  <a:ahLst/>
                  <a:cxnLst/>
                  <a:rect l="l" t="t" r="r" b="b"/>
                  <a:pathLst>
                    <a:path w="9" h="44" extrusionOk="0">
                      <a:moveTo>
                        <a:pt x="1" y="0"/>
                      </a:moveTo>
                      <a:lnTo>
                        <a:pt x="8" y="43"/>
                      </a:lnTo>
                      <a:lnTo>
                        <a:pt x="8" y="0"/>
                      </a:lnTo>
                      <a:close/>
                    </a:path>
                  </a:pathLst>
                </a:custGeom>
                <a:solidFill>
                  <a:srgbClr val="B2B2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0" name="Google Shape;290;p29"/>
                <p:cNvSpPr/>
                <p:nvPr/>
              </p:nvSpPr>
              <p:spPr>
                <a:xfrm flipH="1">
                  <a:off x="8504630" y="4933169"/>
                  <a:ext cx="23508" cy="16607"/>
                </a:xfrm>
                <a:custGeom>
                  <a:avLst/>
                  <a:gdLst/>
                  <a:ahLst/>
                  <a:cxnLst/>
                  <a:rect l="l" t="t" r="r" b="b"/>
                  <a:pathLst>
                    <a:path w="327" h="231" extrusionOk="0">
                      <a:moveTo>
                        <a:pt x="316" y="1"/>
                      </a:moveTo>
                      <a:lnTo>
                        <a:pt x="0" y="29"/>
                      </a:lnTo>
                      <a:lnTo>
                        <a:pt x="0" y="72"/>
                      </a:lnTo>
                      <a:lnTo>
                        <a:pt x="22" y="231"/>
                      </a:lnTo>
                      <a:lnTo>
                        <a:pt x="327" y="223"/>
                      </a:lnTo>
                      <a:cubicBezTo>
                        <a:pt x="323" y="170"/>
                        <a:pt x="320" y="94"/>
                        <a:pt x="316" y="1"/>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1" name="Google Shape;291;p29"/>
                <p:cNvSpPr/>
                <p:nvPr/>
              </p:nvSpPr>
              <p:spPr>
                <a:xfrm flipH="1">
                  <a:off x="8503048" y="4932953"/>
                  <a:ext cx="2444" cy="16319"/>
                </a:xfrm>
                <a:custGeom>
                  <a:avLst/>
                  <a:gdLst/>
                  <a:ahLst/>
                  <a:cxnLst/>
                  <a:rect l="l" t="t" r="r" b="b"/>
                  <a:pathLst>
                    <a:path w="34" h="227" extrusionOk="0">
                      <a:moveTo>
                        <a:pt x="33" y="0"/>
                      </a:moveTo>
                      <a:lnTo>
                        <a:pt x="1" y="4"/>
                      </a:lnTo>
                      <a:cubicBezTo>
                        <a:pt x="5" y="97"/>
                        <a:pt x="8" y="173"/>
                        <a:pt x="12" y="226"/>
                      </a:cubicBezTo>
                      <a:lnTo>
                        <a:pt x="30" y="223"/>
                      </a:lnTo>
                      <a:cubicBezTo>
                        <a:pt x="30" y="173"/>
                        <a:pt x="33" y="93"/>
                        <a:pt x="33" y="0"/>
                      </a:cubicBezTo>
                      <a:close/>
                    </a:path>
                  </a:pathLst>
                </a:custGeom>
                <a:solidFill>
                  <a:srgbClr val="1B23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2" name="Google Shape;292;p29"/>
                <p:cNvSpPr/>
                <p:nvPr/>
              </p:nvSpPr>
              <p:spPr>
                <a:xfrm flipH="1">
                  <a:off x="7605347" y="4840573"/>
                  <a:ext cx="430190" cy="187633"/>
                </a:xfrm>
                <a:custGeom>
                  <a:avLst/>
                  <a:gdLst/>
                  <a:ahLst/>
                  <a:cxnLst/>
                  <a:rect l="l" t="t" r="r" b="b"/>
                  <a:pathLst>
                    <a:path w="5984" h="2610" extrusionOk="0">
                      <a:moveTo>
                        <a:pt x="3202" y="0"/>
                      </a:moveTo>
                      <a:lnTo>
                        <a:pt x="0" y="68"/>
                      </a:lnTo>
                      <a:lnTo>
                        <a:pt x="43" y="2571"/>
                      </a:lnTo>
                      <a:lnTo>
                        <a:pt x="240" y="2577"/>
                      </a:lnTo>
                      <a:cubicBezTo>
                        <a:pt x="641" y="2590"/>
                        <a:pt x="1598" y="2610"/>
                        <a:pt x="2581" y="2610"/>
                      </a:cubicBezTo>
                      <a:cubicBezTo>
                        <a:pt x="3774" y="2610"/>
                        <a:pt x="5006" y="2581"/>
                        <a:pt x="5326" y="2477"/>
                      </a:cubicBezTo>
                      <a:cubicBezTo>
                        <a:pt x="5984" y="2261"/>
                        <a:pt x="3249" y="1709"/>
                        <a:pt x="3249" y="1709"/>
                      </a:cubicBezTo>
                      <a:lnTo>
                        <a:pt x="3202" y="0"/>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3" name="Google Shape;293;p29"/>
                <p:cNvSpPr/>
                <p:nvPr/>
              </p:nvSpPr>
              <p:spPr>
                <a:xfrm flipH="1">
                  <a:off x="7644303" y="4986081"/>
                  <a:ext cx="61466" cy="28468"/>
                </a:xfrm>
                <a:custGeom>
                  <a:avLst/>
                  <a:gdLst/>
                  <a:ahLst/>
                  <a:cxnLst/>
                  <a:rect l="l" t="t" r="r" b="b"/>
                  <a:pathLst>
                    <a:path w="855" h="396" extrusionOk="0">
                      <a:moveTo>
                        <a:pt x="0" y="0"/>
                      </a:moveTo>
                      <a:lnTo>
                        <a:pt x="0" y="0"/>
                      </a:lnTo>
                      <a:cubicBezTo>
                        <a:pt x="11" y="4"/>
                        <a:pt x="101" y="30"/>
                        <a:pt x="223" y="68"/>
                      </a:cubicBezTo>
                      <a:cubicBezTo>
                        <a:pt x="151" y="44"/>
                        <a:pt x="75" y="22"/>
                        <a:pt x="0" y="0"/>
                      </a:cubicBezTo>
                      <a:close/>
                      <a:moveTo>
                        <a:pt x="833" y="345"/>
                      </a:moveTo>
                      <a:cubicBezTo>
                        <a:pt x="844" y="363"/>
                        <a:pt x="844" y="381"/>
                        <a:pt x="833" y="396"/>
                      </a:cubicBezTo>
                      <a:lnTo>
                        <a:pt x="851" y="396"/>
                      </a:lnTo>
                      <a:cubicBezTo>
                        <a:pt x="855" y="381"/>
                        <a:pt x="847" y="363"/>
                        <a:pt x="833" y="345"/>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4" name="Google Shape;294;p29"/>
                <p:cNvSpPr/>
                <p:nvPr/>
              </p:nvSpPr>
              <p:spPr>
                <a:xfrm flipH="1">
                  <a:off x="7811239" y="5025334"/>
                  <a:ext cx="221206" cy="3666"/>
                </a:xfrm>
                <a:custGeom>
                  <a:avLst/>
                  <a:gdLst/>
                  <a:ahLst/>
                  <a:cxnLst/>
                  <a:rect l="l" t="t" r="r" b="b"/>
                  <a:pathLst>
                    <a:path w="3077" h="51" extrusionOk="0">
                      <a:moveTo>
                        <a:pt x="0" y="1"/>
                      </a:moveTo>
                      <a:cubicBezTo>
                        <a:pt x="517" y="32"/>
                        <a:pt x="1242" y="51"/>
                        <a:pt x="1996" y="51"/>
                      </a:cubicBezTo>
                      <a:cubicBezTo>
                        <a:pt x="2355" y="51"/>
                        <a:pt x="2724" y="47"/>
                        <a:pt x="3076" y="39"/>
                      </a:cubicBezTo>
                      <a:lnTo>
                        <a:pt x="2530" y="39"/>
                      </a:lnTo>
                      <a:cubicBezTo>
                        <a:pt x="1551" y="39"/>
                        <a:pt x="596" y="22"/>
                        <a:pt x="197" y="7"/>
                      </a:cubicBez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5" name="Google Shape;295;p29"/>
                <p:cNvSpPr/>
                <p:nvPr/>
              </p:nvSpPr>
              <p:spPr>
                <a:xfrm flipH="1">
                  <a:off x="7645102" y="4986081"/>
                  <a:ext cx="387343" cy="42128"/>
                </a:xfrm>
                <a:custGeom>
                  <a:avLst/>
                  <a:gdLst/>
                  <a:ahLst/>
                  <a:cxnLst/>
                  <a:rect l="l" t="t" r="r" b="b"/>
                  <a:pathLst>
                    <a:path w="5388" h="586" extrusionOk="0">
                      <a:moveTo>
                        <a:pt x="4541" y="0"/>
                      </a:moveTo>
                      <a:cubicBezTo>
                        <a:pt x="4357" y="15"/>
                        <a:pt x="4268" y="421"/>
                        <a:pt x="4268" y="421"/>
                      </a:cubicBezTo>
                      <a:lnTo>
                        <a:pt x="1156" y="460"/>
                      </a:lnTo>
                      <a:lnTo>
                        <a:pt x="1156" y="478"/>
                      </a:lnTo>
                      <a:cubicBezTo>
                        <a:pt x="1152" y="478"/>
                        <a:pt x="1152" y="471"/>
                        <a:pt x="1148" y="460"/>
                      </a:cubicBezTo>
                      <a:lnTo>
                        <a:pt x="4" y="474"/>
                      </a:lnTo>
                      <a:lnTo>
                        <a:pt x="0" y="547"/>
                      </a:lnTo>
                      <a:lnTo>
                        <a:pt x="197" y="553"/>
                      </a:lnTo>
                      <a:cubicBezTo>
                        <a:pt x="596" y="568"/>
                        <a:pt x="1551" y="585"/>
                        <a:pt x="2530" y="585"/>
                      </a:cubicBezTo>
                      <a:lnTo>
                        <a:pt x="3076" y="585"/>
                      </a:lnTo>
                      <a:cubicBezTo>
                        <a:pt x="4059" y="564"/>
                        <a:pt x="4935" y="521"/>
                        <a:pt x="5255" y="460"/>
                      </a:cubicBezTo>
                      <a:cubicBezTo>
                        <a:pt x="5265" y="456"/>
                        <a:pt x="5276" y="456"/>
                        <a:pt x="5283" y="453"/>
                      </a:cubicBezTo>
                      <a:cubicBezTo>
                        <a:pt x="5334" y="435"/>
                        <a:pt x="5366" y="417"/>
                        <a:pt x="5377" y="396"/>
                      </a:cubicBezTo>
                      <a:cubicBezTo>
                        <a:pt x="5388" y="381"/>
                        <a:pt x="5388" y="363"/>
                        <a:pt x="5377" y="345"/>
                      </a:cubicBezTo>
                      <a:cubicBezTo>
                        <a:pt x="5298" y="249"/>
                        <a:pt x="4985" y="137"/>
                        <a:pt x="4767" y="68"/>
                      </a:cubicBezTo>
                      <a:cubicBezTo>
                        <a:pt x="4695" y="44"/>
                        <a:pt x="4619" y="22"/>
                        <a:pt x="4544" y="0"/>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6" name="Google Shape;296;p29"/>
                <p:cNvSpPr/>
                <p:nvPr/>
              </p:nvSpPr>
              <p:spPr>
                <a:xfrm flipH="1">
                  <a:off x="7645317" y="5011962"/>
                  <a:ext cx="390506" cy="10136"/>
                </a:xfrm>
                <a:custGeom>
                  <a:avLst/>
                  <a:gdLst/>
                  <a:ahLst/>
                  <a:cxnLst/>
                  <a:rect l="l" t="t" r="r" b="b"/>
                  <a:pathLst>
                    <a:path w="5432" h="141" extrusionOk="0">
                      <a:moveTo>
                        <a:pt x="5418" y="1"/>
                      </a:moveTo>
                      <a:cubicBezTo>
                        <a:pt x="5409" y="1"/>
                        <a:pt x="5395" y="1"/>
                        <a:pt x="5377" y="3"/>
                      </a:cubicBezTo>
                      <a:cubicBezTo>
                        <a:pt x="5330" y="3"/>
                        <a:pt x="5277" y="7"/>
                        <a:pt x="5219" y="7"/>
                      </a:cubicBezTo>
                      <a:cubicBezTo>
                        <a:pt x="5062" y="14"/>
                        <a:pt x="4868" y="21"/>
                        <a:pt x="4638" y="32"/>
                      </a:cubicBezTo>
                      <a:cubicBezTo>
                        <a:pt x="4146" y="50"/>
                        <a:pt x="3468" y="75"/>
                        <a:pt x="2718" y="89"/>
                      </a:cubicBezTo>
                      <a:cubicBezTo>
                        <a:pt x="2134" y="103"/>
                        <a:pt x="1594" y="109"/>
                        <a:pt x="1152" y="109"/>
                      </a:cubicBezTo>
                      <a:cubicBezTo>
                        <a:pt x="1025" y="109"/>
                        <a:pt x="907" y="108"/>
                        <a:pt x="798" y="107"/>
                      </a:cubicBezTo>
                      <a:lnTo>
                        <a:pt x="213" y="107"/>
                      </a:lnTo>
                      <a:cubicBezTo>
                        <a:pt x="155" y="107"/>
                        <a:pt x="105" y="107"/>
                        <a:pt x="54" y="111"/>
                      </a:cubicBezTo>
                      <a:lnTo>
                        <a:pt x="1" y="111"/>
                      </a:lnTo>
                      <a:cubicBezTo>
                        <a:pt x="1" y="114"/>
                        <a:pt x="19" y="114"/>
                        <a:pt x="54" y="118"/>
                      </a:cubicBezTo>
                      <a:cubicBezTo>
                        <a:pt x="101" y="118"/>
                        <a:pt x="155" y="122"/>
                        <a:pt x="213" y="122"/>
                      </a:cubicBezTo>
                      <a:cubicBezTo>
                        <a:pt x="370" y="125"/>
                        <a:pt x="568" y="132"/>
                        <a:pt x="798" y="136"/>
                      </a:cubicBezTo>
                      <a:cubicBezTo>
                        <a:pt x="1005" y="139"/>
                        <a:pt x="1245" y="141"/>
                        <a:pt x="1510" y="141"/>
                      </a:cubicBezTo>
                      <a:cubicBezTo>
                        <a:pt x="1873" y="141"/>
                        <a:pt x="2283" y="137"/>
                        <a:pt x="2718" y="129"/>
                      </a:cubicBezTo>
                      <a:cubicBezTo>
                        <a:pt x="3468" y="114"/>
                        <a:pt x="4146" y="86"/>
                        <a:pt x="4638" y="57"/>
                      </a:cubicBezTo>
                      <a:cubicBezTo>
                        <a:pt x="4868" y="43"/>
                        <a:pt x="5062" y="32"/>
                        <a:pt x="5219" y="21"/>
                      </a:cubicBezTo>
                      <a:cubicBezTo>
                        <a:pt x="5280" y="18"/>
                        <a:pt x="5330" y="14"/>
                        <a:pt x="5377" y="10"/>
                      </a:cubicBezTo>
                      <a:cubicBezTo>
                        <a:pt x="5413" y="7"/>
                        <a:pt x="5431" y="3"/>
                        <a:pt x="5431" y="3"/>
                      </a:cubicBezTo>
                      <a:cubicBezTo>
                        <a:pt x="5431" y="1"/>
                        <a:pt x="5427" y="1"/>
                        <a:pt x="541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7" name="Google Shape;297;p29"/>
                <p:cNvSpPr/>
                <p:nvPr/>
              </p:nvSpPr>
              <p:spPr>
                <a:xfrm flipH="1">
                  <a:off x="7703685" y="4983421"/>
                  <a:ext cx="23508" cy="36520"/>
                </a:xfrm>
                <a:custGeom>
                  <a:avLst/>
                  <a:gdLst/>
                  <a:ahLst/>
                  <a:cxnLst/>
                  <a:rect l="l" t="t" r="r" b="b"/>
                  <a:pathLst>
                    <a:path w="327" h="508" extrusionOk="0">
                      <a:moveTo>
                        <a:pt x="317" y="1"/>
                      </a:moveTo>
                      <a:cubicBezTo>
                        <a:pt x="296" y="1"/>
                        <a:pt x="173" y="64"/>
                        <a:pt x="90" y="206"/>
                      </a:cubicBezTo>
                      <a:cubicBezTo>
                        <a:pt x="0" y="360"/>
                        <a:pt x="11" y="508"/>
                        <a:pt x="22" y="508"/>
                      </a:cubicBezTo>
                      <a:cubicBezTo>
                        <a:pt x="33" y="508"/>
                        <a:pt x="40" y="368"/>
                        <a:pt x="126" y="228"/>
                      </a:cubicBezTo>
                      <a:cubicBezTo>
                        <a:pt x="209" y="84"/>
                        <a:pt x="327" y="9"/>
                        <a:pt x="320" y="2"/>
                      </a:cubicBezTo>
                      <a:cubicBezTo>
                        <a:pt x="320" y="1"/>
                        <a:pt x="318" y="1"/>
                        <a:pt x="31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8" name="Google Shape;298;p29"/>
                <p:cNvSpPr/>
                <p:nvPr/>
              </p:nvSpPr>
              <p:spPr>
                <a:xfrm flipH="1">
                  <a:off x="7781831" y="4967461"/>
                  <a:ext cx="13012" cy="19482"/>
                </a:xfrm>
                <a:custGeom>
                  <a:avLst/>
                  <a:gdLst/>
                  <a:ahLst/>
                  <a:cxnLst/>
                  <a:rect l="l" t="t" r="r" b="b"/>
                  <a:pathLst>
                    <a:path w="181" h="271" extrusionOk="0">
                      <a:moveTo>
                        <a:pt x="171" y="0"/>
                      </a:moveTo>
                      <a:cubicBezTo>
                        <a:pt x="158" y="0"/>
                        <a:pt x="117" y="56"/>
                        <a:pt x="73" y="123"/>
                      </a:cubicBezTo>
                      <a:cubicBezTo>
                        <a:pt x="30" y="198"/>
                        <a:pt x="1" y="263"/>
                        <a:pt x="8" y="271"/>
                      </a:cubicBezTo>
                      <a:cubicBezTo>
                        <a:pt x="9" y="271"/>
                        <a:pt x="9" y="271"/>
                        <a:pt x="9" y="271"/>
                      </a:cubicBezTo>
                      <a:cubicBezTo>
                        <a:pt x="21" y="271"/>
                        <a:pt x="63" y="218"/>
                        <a:pt x="105" y="145"/>
                      </a:cubicBezTo>
                      <a:cubicBezTo>
                        <a:pt x="151" y="69"/>
                        <a:pt x="181" y="4"/>
                        <a:pt x="173" y="1"/>
                      </a:cubicBezTo>
                      <a:cubicBezTo>
                        <a:pt x="172" y="1"/>
                        <a:pt x="172" y="0"/>
                        <a:pt x="17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99" name="Google Shape;299;p29"/>
                <p:cNvSpPr/>
                <p:nvPr/>
              </p:nvSpPr>
              <p:spPr>
                <a:xfrm flipH="1">
                  <a:off x="7798366" y="4964082"/>
                  <a:ext cx="15313" cy="13372"/>
                </a:xfrm>
                <a:custGeom>
                  <a:avLst/>
                  <a:gdLst/>
                  <a:ahLst/>
                  <a:cxnLst/>
                  <a:rect l="l" t="t" r="r" b="b"/>
                  <a:pathLst>
                    <a:path w="213" h="186" extrusionOk="0">
                      <a:moveTo>
                        <a:pt x="203" y="1"/>
                      </a:moveTo>
                      <a:cubicBezTo>
                        <a:pt x="189" y="1"/>
                        <a:pt x="143" y="31"/>
                        <a:pt x="95" y="81"/>
                      </a:cubicBezTo>
                      <a:cubicBezTo>
                        <a:pt x="40" y="131"/>
                        <a:pt x="1" y="177"/>
                        <a:pt x="8" y="185"/>
                      </a:cubicBezTo>
                      <a:cubicBezTo>
                        <a:pt x="9" y="186"/>
                        <a:pt x="10" y="186"/>
                        <a:pt x="11" y="186"/>
                      </a:cubicBezTo>
                      <a:cubicBezTo>
                        <a:pt x="24" y="186"/>
                        <a:pt x="70" y="154"/>
                        <a:pt x="120" y="106"/>
                      </a:cubicBezTo>
                      <a:cubicBezTo>
                        <a:pt x="173" y="56"/>
                        <a:pt x="213" y="8"/>
                        <a:pt x="206" y="1"/>
                      </a:cubicBezTo>
                      <a:cubicBezTo>
                        <a:pt x="205" y="1"/>
                        <a:pt x="204" y="1"/>
                        <a:pt x="203"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0" name="Google Shape;300;p29"/>
                <p:cNvSpPr/>
                <p:nvPr/>
              </p:nvSpPr>
              <p:spPr>
                <a:xfrm flipH="1">
                  <a:off x="7801242" y="4954377"/>
                  <a:ext cx="24011" cy="2876"/>
                </a:xfrm>
                <a:custGeom>
                  <a:avLst/>
                  <a:gdLst/>
                  <a:ahLst/>
                  <a:cxnLst/>
                  <a:rect l="l" t="t" r="r" b="b"/>
                  <a:pathLst>
                    <a:path w="334" h="40" extrusionOk="0">
                      <a:moveTo>
                        <a:pt x="165" y="0"/>
                      </a:moveTo>
                      <a:cubicBezTo>
                        <a:pt x="72" y="0"/>
                        <a:pt x="1" y="11"/>
                        <a:pt x="1" y="22"/>
                      </a:cubicBezTo>
                      <a:cubicBezTo>
                        <a:pt x="1" y="32"/>
                        <a:pt x="76" y="40"/>
                        <a:pt x="165" y="40"/>
                      </a:cubicBezTo>
                      <a:cubicBezTo>
                        <a:pt x="259" y="40"/>
                        <a:pt x="334" y="29"/>
                        <a:pt x="334" y="18"/>
                      </a:cubicBezTo>
                      <a:cubicBezTo>
                        <a:pt x="334" y="7"/>
                        <a:pt x="259" y="0"/>
                        <a:pt x="165"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1" name="Google Shape;301;p29"/>
                <p:cNvSpPr/>
                <p:nvPr/>
              </p:nvSpPr>
              <p:spPr>
                <a:xfrm flipH="1">
                  <a:off x="7802249" y="4940430"/>
                  <a:ext cx="27678" cy="4026"/>
                </a:xfrm>
                <a:custGeom>
                  <a:avLst/>
                  <a:gdLst/>
                  <a:ahLst/>
                  <a:cxnLst/>
                  <a:rect l="l" t="t" r="r" b="b"/>
                  <a:pathLst>
                    <a:path w="385" h="56" extrusionOk="0">
                      <a:moveTo>
                        <a:pt x="19" y="0"/>
                      </a:moveTo>
                      <a:cubicBezTo>
                        <a:pt x="10" y="0"/>
                        <a:pt x="5" y="1"/>
                        <a:pt x="4" y="4"/>
                      </a:cubicBezTo>
                      <a:cubicBezTo>
                        <a:pt x="1" y="14"/>
                        <a:pt x="84" y="47"/>
                        <a:pt x="191" y="54"/>
                      </a:cubicBezTo>
                      <a:cubicBezTo>
                        <a:pt x="204" y="55"/>
                        <a:pt x="216" y="55"/>
                        <a:pt x="228" y="55"/>
                      </a:cubicBezTo>
                      <a:cubicBezTo>
                        <a:pt x="318" y="55"/>
                        <a:pt x="385" y="32"/>
                        <a:pt x="381" y="26"/>
                      </a:cubicBezTo>
                      <a:cubicBezTo>
                        <a:pt x="381" y="14"/>
                        <a:pt x="295" y="22"/>
                        <a:pt x="195" y="14"/>
                      </a:cubicBezTo>
                      <a:cubicBezTo>
                        <a:pt x="115" y="12"/>
                        <a:pt x="47" y="0"/>
                        <a:pt x="1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2" name="Google Shape;302;p29"/>
                <p:cNvSpPr/>
                <p:nvPr/>
              </p:nvSpPr>
              <p:spPr>
                <a:xfrm flipH="1">
                  <a:off x="7743370" y="4945247"/>
                  <a:ext cx="43422" cy="25449"/>
                </a:xfrm>
                <a:custGeom>
                  <a:avLst/>
                  <a:gdLst/>
                  <a:ahLst/>
                  <a:cxnLst/>
                  <a:rect l="l" t="t" r="r" b="b"/>
                  <a:pathLst>
                    <a:path w="604" h="354" extrusionOk="0">
                      <a:moveTo>
                        <a:pt x="410" y="38"/>
                      </a:moveTo>
                      <a:cubicBezTo>
                        <a:pt x="456" y="38"/>
                        <a:pt x="502" y="47"/>
                        <a:pt x="539" y="70"/>
                      </a:cubicBezTo>
                      <a:cubicBezTo>
                        <a:pt x="574" y="91"/>
                        <a:pt x="560" y="131"/>
                        <a:pt x="524" y="152"/>
                      </a:cubicBezTo>
                      <a:cubicBezTo>
                        <a:pt x="492" y="174"/>
                        <a:pt x="448" y="189"/>
                        <a:pt x="410" y="206"/>
                      </a:cubicBezTo>
                      <a:cubicBezTo>
                        <a:pt x="334" y="235"/>
                        <a:pt x="262" y="253"/>
                        <a:pt x="201" y="263"/>
                      </a:cubicBezTo>
                      <a:cubicBezTo>
                        <a:pt x="139" y="276"/>
                        <a:pt x="89" y="283"/>
                        <a:pt x="55" y="287"/>
                      </a:cubicBezTo>
                      <a:lnTo>
                        <a:pt x="55" y="287"/>
                      </a:lnTo>
                      <a:cubicBezTo>
                        <a:pt x="67" y="256"/>
                        <a:pt x="87" y="216"/>
                        <a:pt x="122" y="174"/>
                      </a:cubicBezTo>
                      <a:cubicBezTo>
                        <a:pt x="158" y="127"/>
                        <a:pt x="219" y="81"/>
                        <a:pt x="294" y="55"/>
                      </a:cubicBezTo>
                      <a:cubicBezTo>
                        <a:pt x="328" y="45"/>
                        <a:pt x="369" y="38"/>
                        <a:pt x="410" y="38"/>
                      </a:cubicBezTo>
                      <a:close/>
                      <a:moveTo>
                        <a:pt x="408" y="1"/>
                      </a:moveTo>
                      <a:cubicBezTo>
                        <a:pt x="270" y="1"/>
                        <a:pt x="150" y="83"/>
                        <a:pt x="100" y="159"/>
                      </a:cubicBezTo>
                      <a:cubicBezTo>
                        <a:pt x="63" y="207"/>
                        <a:pt x="46" y="254"/>
                        <a:pt x="37" y="290"/>
                      </a:cubicBezTo>
                      <a:lnTo>
                        <a:pt x="37" y="290"/>
                      </a:lnTo>
                      <a:cubicBezTo>
                        <a:pt x="13" y="293"/>
                        <a:pt x="1" y="294"/>
                        <a:pt x="1" y="296"/>
                      </a:cubicBezTo>
                      <a:cubicBezTo>
                        <a:pt x="1" y="299"/>
                        <a:pt x="12" y="302"/>
                        <a:pt x="35" y="303"/>
                      </a:cubicBezTo>
                      <a:lnTo>
                        <a:pt x="35" y="303"/>
                      </a:lnTo>
                      <a:cubicBezTo>
                        <a:pt x="29" y="334"/>
                        <a:pt x="29" y="353"/>
                        <a:pt x="32" y="353"/>
                      </a:cubicBezTo>
                      <a:cubicBezTo>
                        <a:pt x="36" y="353"/>
                        <a:pt x="38" y="334"/>
                        <a:pt x="49" y="303"/>
                      </a:cubicBezTo>
                      <a:lnTo>
                        <a:pt x="49" y="303"/>
                      </a:lnTo>
                      <a:cubicBezTo>
                        <a:pt x="53" y="303"/>
                        <a:pt x="57" y="303"/>
                        <a:pt x="61" y="303"/>
                      </a:cubicBezTo>
                      <a:cubicBezTo>
                        <a:pt x="96" y="303"/>
                        <a:pt x="145" y="300"/>
                        <a:pt x="205" y="292"/>
                      </a:cubicBezTo>
                      <a:cubicBezTo>
                        <a:pt x="269" y="282"/>
                        <a:pt x="341" y="267"/>
                        <a:pt x="423" y="239"/>
                      </a:cubicBezTo>
                      <a:cubicBezTo>
                        <a:pt x="463" y="224"/>
                        <a:pt x="503" y="214"/>
                        <a:pt x="546" y="184"/>
                      </a:cubicBezTo>
                      <a:cubicBezTo>
                        <a:pt x="567" y="170"/>
                        <a:pt x="589" y="152"/>
                        <a:pt x="596" y="120"/>
                      </a:cubicBezTo>
                      <a:cubicBezTo>
                        <a:pt x="604" y="88"/>
                        <a:pt x="589" y="55"/>
                        <a:pt x="564" y="38"/>
                      </a:cubicBezTo>
                      <a:cubicBezTo>
                        <a:pt x="511" y="12"/>
                        <a:pt x="458" y="1"/>
                        <a:pt x="40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3" name="Google Shape;303;p29"/>
                <p:cNvSpPr/>
                <p:nvPr/>
              </p:nvSpPr>
              <p:spPr>
                <a:xfrm flipH="1">
                  <a:off x="7780537" y="4938848"/>
                  <a:ext cx="22789" cy="28468"/>
                </a:xfrm>
                <a:custGeom>
                  <a:avLst/>
                  <a:gdLst/>
                  <a:ahLst/>
                  <a:cxnLst/>
                  <a:rect l="l" t="t" r="r" b="b"/>
                  <a:pathLst>
                    <a:path w="317" h="396" extrusionOk="0">
                      <a:moveTo>
                        <a:pt x="79" y="1"/>
                      </a:moveTo>
                      <a:cubicBezTo>
                        <a:pt x="77" y="1"/>
                        <a:pt x="74" y="1"/>
                        <a:pt x="72" y="1"/>
                      </a:cubicBezTo>
                      <a:cubicBezTo>
                        <a:pt x="22" y="8"/>
                        <a:pt x="1" y="62"/>
                        <a:pt x="7" y="97"/>
                      </a:cubicBezTo>
                      <a:cubicBezTo>
                        <a:pt x="15" y="134"/>
                        <a:pt x="29" y="166"/>
                        <a:pt x="47" y="187"/>
                      </a:cubicBezTo>
                      <a:cubicBezTo>
                        <a:pt x="80" y="241"/>
                        <a:pt x="112" y="281"/>
                        <a:pt x="144" y="313"/>
                      </a:cubicBezTo>
                      <a:cubicBezTo>
                        <a:pt x="208" y="370"/>
                        <a:pt x="256" y="392"/>
                        <a:pt x="265" y="392"/>
                      </a:cubicBezTo>
                      <a:cubicBezTo>
                        <a:pt x="265" y="392"/>
                        <a:pt x="266" y="392"/>
                        <a:pt x="266" y="392"/>
                      </a:cubicBezTo>
                      <a:cubicBezTo>
                        <a:pt x="269" y="389"/>
                        <a:pt x="223" y="356"/>
                        <a:pt x="166" y="291"/>
                      </a:cubicBezTo>
                      <a:cubicBezTo>
                        <a:pt x="137" y="259"/>
                        <a:pt x="105" y="220"/>
                        <a:pt x="75" y="170"/>
                      </a:cubicBezTo>
                      <a:cubicBezTo>
                        <a:pt x="47" y="127"/>
                        <a:pt x="25" y="51"/>
                        <a:pt x="80" y="41"/>
                      </a:cubicBezTo>
                      <a:cubicBezTo>
                        <a:pt x="83" y="40"/>
                        <a:pt x="87" y="40"/>
                        <a:pt x="90" y="40"/>
                      </a:cubicBezTo>
                      <a:cubicBezTo>
                        <a:pt x="137" y="40"/>
                        <a:pt x="185" y="86"/>
                        <a:pt x="216" y="122"/>
                      </a:cubicBezTo>
                      <a:cubicBezTo>
                        <a:pt x="248" y="170"/>
                        <a:pt x="266" y="216"/>
                        <a:pt x="277" y="256"/>
                      </a:cubicBezTo>
                      <a:cubicBezTo>
                        <a:pt x="295" y="338"/>
                        <a:pt x="277" y="392"/>
                        <a:pt x="284" y="396"/>
                      </a:cubicBezTo>
                      <a:cubicBezTo>
                        <a:pt x="284" y="396"/>
                        <a:pt x="317" y="346"/>
                        <a:pt x="302" y="252"/>
                      </a:cubicBezTo>
                      <a:cubicBezTo>
                        <a:pt x="299" y="205"/>
                        <a:pt x="280" y="152"/>
                        <a:pt x="244" y="101"/>
                      </a:cubicBezTo>
                      <a:cubicBezTo>
                        <a:pt x="206" y="59"/>
                        <a:pt x="161" y="1"/>
                        <a:pt x="7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4" name="Google Shape;304;p29"/>
                <p:cNvSpPr/>
                <p:nvPr/>
              </p:nvSpPr>
              <p:spPr>
                <a:xfrm flipH="1">
                  <a:off x="7949053" y="4955024"/>
                  <a:ext cx="83392" cy="65420"/>
                </a:xfrm>
                <a:custGeom>
                  <a:avLst/>
                  <a:gdLst/>
                  <a:ahLst/>
                  <a:cxnLst/>
                  <a:rect l="l" t="t" r="r" b="b"/>
                  <a:pathLst>
                    <a:path w="1160" h="910" extrusionOk="0">
                      <a:moveTo>
                        <a:pt x="199" y="1"/>
                      </a:moveTo>
                      <a:cubicBezTo>
                        <a:pt x="144" y="1"/>
                        <a:pt x="97" y="7"/>
                        <a:pt x="61" y="13"/>
                      </a:cubicBezTo>
                      <a:cubicBezTo>
                        <a:pt x="22" y="16"/>
                        <a:pt x="0" y="23"/>
                        <a:pt x="0" y="27"/>
                      </a:cubicBezTo>
                      <a:cubicBezTo>
                        <a:pt x="0" y="28"/>
                        <a:pt x="2" y="29"/>
                        <a:pt x="6" y="29"/>
                      </a:cubicBezTo>
                      <a:cubicBezTo>
                        <a:pt x="14" y="29"/>
                        <a:pt x="29" y="27"/>
                        <a:pt x="50" y="27"/>
                      </a:cubicBezTo>
                      <a:cubicBezTo>
                        <a:pt x="66" y="25"/>
                        <a:pt x="86" y="24"/>
                        <a:pt x="109" y="24"/>
                      </a:cubicBezTo>
                      <a:cubicBezTo>
                        <a:pt x="144" y="24"/>
                        <a:pt x="187" y="26"/>
                        <a:pt x="237" y="31"/>
                      </a:cubicBezTo>
                      <a:cubicBezTo>
                        <a:pt x="381" y="45"/>
                        <a:pt x="582" y="99"/>
                        <a:pt x="757" y="232"/>
                      </a:cubicBezTo>
                      <a:cubicBezTo>
                        <a:pt x="933" y="368"/>
                        <a:pt x="1037" y="548"/>
                        <a:pt x="1087" y="681"/>
                      </a:cubicBezTo>
                      <a:cubicBezTo>
                        <a:pt x="1142" y="817"/>
                        <a:pt x="1148" y="910"/>
                        <a:pt x="1156" y="910"/>
                      </a:cubicBezTo>
                      <a:cubicBezTo>
                        <a:pt x="1156" y="910"/>
                        <a:pt x="1160" y="885"/>
                        <a:pt x="1152" y="845"/>
                      </a:cubicBezTo>
                      <a:cubicBezTo>
                        <a:pt x="1148" y="802"/>
                        <a:pt x="1138" y="742"/>
                        <a:pt x="1117" y="673"/>
                      </a:cubicBezTo>
                      <a:cubicBezTo>
                        <a:pt x="1070" y="530"/>
                        <a:pt x="966" y="343"/>
                        <a:pt x="779" y="203"/>
                      </a:cubicBezTo>
                      <a:cubicBezTo>
                        <a:pt x="596" y="63"/>
                        <a:pt x="388" y="9"/>
                        <a:pt x="237" y="2"/>
                      </a:cubicBezTo>
                      <a:cubicBezTo>
                        <a:pt x="224" y="1"/>
                        <a:pt x="211" y="1"/>
                        <a:pt x="19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5" name="Google Shape;305;p29"/>
                <p:cNvSpPr/>
                <p:nvPr/>
              </p:nvSpPr>
              <p:spPr>
                <a:xfrm flipH="1">
                  <a:off x="8008649" y="4860702"/>
                  <a:ext cx="3163" cy="94751"/>
                </a:xfrm>
                <a:custGeom>
                  <a:avLst/>
                  <a:gdLst/>
                  <a:ahLst/>
                  <a:cxnLst/>
                  <a:rect l="l" t="t" r="r" b="b"/>
                  <a:pathLst>
                    <a:path w="44" h="1318" extrusionOk="0">
                      <a:moveTo>
                        <a:pt x="18" y="0"/>
                      </a:moveTo>
                      <a:cubicBezTo>
                        <a:pt x="8" y="0"/>
                        <a:pt x="0" y="295"/>
                        <a:pt x="4" y="657"/>
                      </a:cubicBezTo>
                      <a:cubicBezTo>
                        <a:pt x="8" y="1020"/>
                        <a:pt x="18" y="1317"/>
                        <a:pt x="29" y="1317"/>
                      </a:cubicBezTo>
                      <a:cubicBezTo>
                        <a:pt x="40" y="1314"/>
                        <a:pt x="43" y="1020"/>
                        <a:pt x="43" y="657"/>
                      </a:cubicBezTo>
                      <a:cubicBezTo>
                        <a:pt x="40" y="295"/>
                        <a:pt x="29" y="0"/>
                        <a:pt x="1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6" name="Google Shape;306;p29"/>
                <p:cNvSpPr/>
                <p:nvPr/>
              </p:nvSpPr>
              <p:spPr>
                <a:xfrm flipH="1">
                  <a:off x="7853077" y="4997440"/>
                  <a:ext cx="67648" cy="3954"/>
                </a:xfrm>
                <a:custGeom>
                  <a:avLst/>
                  <a:gdLst/>
                  <a:ahLst/>
                  <a:cxnLst/>
                  <a:rect l="l" t="t" r="r" b="b"/>
                  <a:pathLst>
                    <a:path w="941" h="55" extrusionOk="0">
                      <a:moveTo>
                        <a:pt x="906" y="1"/>
                      </a:moveTo>
                      <a:cubicBezTo>
                        <a:pt x="838" y="1"/>
                        <a:pt x="669" y="12"/>
                        <a:pt x="471" y="15"/>
                      </a:cubicBezTo>
                      <a:cubicBezTo>
                        <a:pt x="441" y="15"/>
                        <a:pt x="411" y="15"/>
                        <a:pt x="383" y="15"/>
                      </a:cubicBezTo>
                      <a:cubicBezTo>
                        <a:pt x="236" y="15"/>
                        <a:pt x="113" y="11"/>
                        <a:pt x="50" y="11"/>
                      </a:cubicBezTo>
                      <a:cubicBezTo>
                        <a:pt x="20" y="11"/>
                        <a:pt x="4" y="12"/>
                        <a:pt x="4" y="15"/>
                      </a:cubicBezTo>
                      <a:cubicBezTo>
                        <a:pt x="0" y="26"/>
                        <a:pt x="212" y="54"/>
                        <a:pt x="471" y="54"/>
                      </a:cubicBezTo>
                      <a:cubicBezTo>
                        <a:pt x="732" y="51"/>
                        <a:pt x="941" y="15"/>
                        <a:pt x="937" y="4"/>
                      </a:cubicBezTo>
                      <a:cubicBezTo>
                        <a:pt x="937" y="2"/>
                        <a:pt x="926" y="1"/>
                        <a:pt x="90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7" name="Google Shape;307;p29"/>
                <p:cNvSpPr/>
                <p:nvPr/>
              </p:nvSpPr>
              <p:spPr>
                <a:xfrm flipH="1">
                  <a:off x="7958325" y="4999453"/>
                  <a:ext cx="7836" cy="13012"/>
                </a:xfrm>
                <a:custGeom>
                  <a:avLst/>
                  <a:gdLst/>
                  <a:ahLst/>
                  <a:cxnLst/>
                  <a:rect l="l" t="t" r="r" b="b"/>
                  <a:pathLst>
                    <a:path w="109" h="181" extrusionOk="0">
                      <a:moveTo>
                        <a:pt x="11" y="0"/>
                      </a:moveTo>
                      <a:cubicBezTo>
                        <a:pt x="10" y="0"/>
                        <a:pt x="8" y="1"/>
                        <a:pt x="8" y="1"/>
                      </a:cubicBezTo>
                      <a:cubicBezTo>
                        <a:pt x="1" y="8"/>
                        <a:pt x="26" y="44"/>
                        <a:pt x="47" y="91"/>
                      </a:cubicBezTo>
                      <a:cubicBezTo>
                        <a:pt x="69" y="137"/>
                        <a:pt x="84" y="181"/>
                        <a:pt x="94" y="181"/>
                      </a:cubicBezTo>
                      <a:cubicBezTo>
                        <a:pt x="105" y="181"/>
                        <a:pt x="108" y="131"/>
                        <a:pt x="84" y="76"/>
                      </a:cubicBezTo>
                      <a:cubicBezTo>
                        <a:pt x="60" y="26"/>
                        <a:pt x="24" y="0"/>
                        <a:pt x="1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8" name="Google Shape;308;p29"/>
                <p:cNvSpPr/>
                <p:nvPr/>
              </p:nvSpPr>
              <p:spPr>
                <a:xfrm flipH="1">
                  <a:off x="7973782" y="4978460"/>
                  <a:ext cx="9921" cy="8842"/>
                </a:xfrm>
                <a:custGeom>
                  <a:avLst/>
                  <a:gdLst/>
                  <a:ahLst/>
                  <a:cxnLst/>
                  <a:rect l="l" t="t" r="r" b="b"/>
                  <a:pathLst>
                    <a:path w="138" h="123" extrusionOk="0">
                      <a:moveTo>
                        <a:pt x="12" y="1"/>
                      </a:moveTo>
                      <a:cubicBezTo>
                        <a:pt x="10" y="1"/>
                        <a:pt x="9" y="1"/>
                        <a:pt x="8" y="2"/>
                      </a:cubicBezTo>
                      <a:cubicBezTo>
                        <a:pt x="0" y="10"/>
                        <a:pt x="22" y="42"/>
                        <a:pt x="54" y="78"/>
                      </a:cubicBezTo>
                      <a:cubicBezTo>
                        <a:pt x="85" y="105"/>
                        <a:pt x="113" y="123"/>
                        <a:pt x="125" y="123"/>
                      </a:cubicBezTo>
                      <a:cubicBezTo>
                        <a:pt x="127" y="123"/>
                        <a:pt x="128" y="122"/>
                        <a:pt x="129" y="121"/>
                      </a:cubicBezTo>
                      <a:cubicBezTo>
                        <a:pt x="137" y="114"/>
                        <a:pt x="116" y="81"/>
                        <a:pt x="83" y="50"/>
                      </a:cubicBezTo>
                      <a:cubicBezTo>
                        <a:pt x="55" y="21"/>
                        <a:pt x="24" y="1"/>
                        <a:pt x="1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09" name="Google Shape;309;p29"/>
                <p:cNvSpPr/>
                <p:nvPr/>
              </p:nvSpPr>
              <p:spPr>
                <a:xfrm flipH="1">
                  <a:off x="7993911" y="4968036"/>
                  <a:ext cx="13947" cy="5823"/>
                </a:xfrm>
                <a:custGeom>
                  <a:avLst/>
                  <a:gdLst/>
                  <a:ahLst/>
                  <a:cxnLst/>
                  <a:rect l="l" t="t" r="r" b="b"/>
                  <a:pathLst>
                    <a:path w="194" h="81" extrusionOk="0">
                      <a:moveTo>
                        <a:pt x="62" y="1"/>
                      </a:moveTo>
                      <a:cubicBezTo>
                        <a:pt x="26" y="1"/>
                        <a:pt x="0" y="14"/>
                        <a:pt x="3" y="22"/>
                      </a:cubicBezTo>
                      <a:cubicBezTo>
                        <a:pt x="6" y="33"/>
                        <a:pt x="49" y="29"/>
                        <a:pt x="96" y="47"/>
                      </a:cubicBezTo>
                      <a:cubicBezTo>
                        <a:pt x="136" y="59"/>
                        <a:pt x="169" y="81"/>
                        <a:pt x="181" y="81"/>
                      </a:cubicBezTo>
                      <a:cubicBezTo>
                        <a:pt x="183" y="81"/>
                        <a:pt x="185" y="80"/>
                        <a:pt x="185" y="79"/>
                      </a:cubicBezTo>
                      <a:cubicBezTo>
                        <a:pt x="193" y="72"/>
                        <a:pt x="168" y="26"/>
                        <a:pt x="107" y="8"/>
                      </a:cubicBezTo>
                      <a:cubicBezTo>
                        <a:pt x="91" y="3"/>
                        <a:pt x="76" y="1"/>
                        <a:pt x="6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0" name="Google Shape;310;p29"/>
                <p:cNvSpPr/>
                <p:nvPr/>
              </p:nvSpPr>
              <p:spPr>
                <a:xfrm flipH="1">
                  <a:off x="8017707" y="4964657"/>
                  <a:ext cx="7548" cy="3738"/>
                </a:xfrm>
                <a:custGeom>
                  <a:avLst/>
                  <a:gdLst/>
                  <a:ahLst/>
                  <a:cxnLst/>
                  <a:rect l="l" t="t" r="r" b="b"/>
                  <a:pathLst>
                    <a:path w="105" h="52" extrusionOk="0">
                      <a:moveTo>
                        <a:pt x="26" y="1"/>
                      </a:moveTo>
                      <a:cubicBezTo>
                        <a:pt x="15" y="1"/>
                        <a:pt x="6" y="4"/>
                        <a:pt x="4" y="8"/>
                      </a:cubicBezTo>
                      <a:cubicBezTo>
                        <a:pt x="1" y="18"/>
                        <a:pt x="18" y="37"/>
                        <a:pt x="44" y="43"/>
                      </a:cubicBezTo>
                      <a:cubicBezTo>
                        <a:pt x="58" y="49"/>
                        <a:pt x="72" y="52"/>
                        <a:pt x="82" y="52"/>
                      </a:cubicBezTo>
                      <a:cubicBezTo>
                        <a:pt x="92" y="52"/>
                        <a:pt x="99" y="49"/>
                        <a:pt x="101" y="43"/>
                      </a:cubicBezTo>
                      <a:cubicBezTo>
                        <a:pt x="104" y="33"/>
                        <a:pt x="83" y="18"/>
                        <a:pt x="58" y="8"/>
                      </a:cubicBezTo>
                      <a:cubicBezTo>
                        <a:pt x="46" y="3"/>
                        <a:pt x="35" y="1"/>
                        <a:pt x="26"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1" name="Google Shape;311;p29"/>
                <p:cNvSpPr/>
                <p:nvPr/>
              </p:nvSpPr>
              <p:spPr>
                <a:xfrm flipH="1">
                  <a:off x="7802535" y="4914333"/>
                  <a:ext cx="791" cy="27965"/>
                </a:xfrm>
                <a:custGeom>
                  <a:avLst/>
                  <a:gdLst/>
                  <a:ahLst/>
                  <a:cxnLst/>
                  <a:rect l="l" t="t" r="r" b="b"/>
                  <a:pathLst>
                    <a:path w="11" h="389" extrusionOk="0">
                      <a:moveTo>
                        <a:pt x="1" y="1"/>
                      </a:moveTo>
                      <a:lnTo>
                        <a:pt x="11" y="389"/>
                      </a:lnTo>
                      <a:lnTo>
                        <a:pt x="11" y="385"/>
                      </a:lnTo>
                      <a:lnTo>
                        <a:pt x="1" y="1"/>
                      </a:lnTo>
                      <a:close/>
                    </a:path>
                  </a:pathLst>
                </a:custGeom>
                <a:solidFill>
                  <a:srgbClr val="B2B2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2" name="Google Shape;312;p29"/>
                <p:cNvSpPr/>
                <p:nvPr/>
              </p:nvSpPr>
              <p:spPr>
                <a:xfrm flipH="1">
                  <a:off x="7802540" y="4914333"/>
                  <a:ext cx="206684" cy="35729"/>
                </a:xfrm>
                <a:custGeom>
                  <a:avLst/>
                  <a:gdLst/>
                  <a:ahLst/>
                  <a:cxnLst/>
                  <a:rect l="l" t="t" r="r" b="b"/>
                  <a:pathLst>
                    <a:path w="2875" h="497" extrusionOk="0">
                      <a:moveTo>
                        <a:pt x="2865" y="1"/>
                      </a:moveTo>
                      <a:lnTo>
                        <a:pt x="7" y="270"/>
                      </a:lnTo>
                      <a:cubicBezTo>
                        <a:pt x="4" y="367"/>
                        <a:pt x="4" y="442"/>
                        <a:pt x="0" y="496"/>
                      </a:cubicBezTo>
                      <a:lnTo>
                        <a:pt x="2566" y="399"/>
                      </a:lnTo>
                      <a:cubicBezTo>
                        <a:pt x="2523" y="385"/>
                        <a:pt x="2495" y="370"/>
                        <a:pt x="2498" y="367"/>
                      </a:cubicBezTo>
                      <a:cubicBezTo>
                        <a:pt x="2498" y="364"/>
                        <a:pt x="2502" y="364"/>
                        <a:pt x="2513" y="364"/>
                      </a:cubicBezTo>
                      <a:cubicBezTo>
                        <a:pt x="2541" y="364"/>
                        <a:pt x="2606" y="374"/>
                        <a:pt x="2689" y="377"/>
                      </a:cubicBezTo>
                      <a:cubicBezTo>
                        <a:pt x="2735" y="381"/>
                        <a:pt x="2778" y="381"/>
                        <a:pt x="2812" y="381"/>
                      </a:cubicBezTo>
                      <a:cubicBezTo>
                        <a:pt x="2845" y="381"/>
                        <a:pt x="2868" y="381"/>
                        <a:pt x="2875" y="385"/>
                      </a:cubicBezTo>
                      <a:lnTo>
                        <a:pt x="2865" y="1"/>
                      </a:ln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3" name="Google Shape;313;p29"/>
                <p:cNvSpPr/>
                <p:nvPr/>
              </p:nvSpPr>
              <p:spPr>
                <a:xfrm flipH="1">
                  <a:off x="7802536" y="4940430"/>
                  <a:ext cx="27390" cy="2588"/>
                </a:xfrm>
                <a:custGeom>
                  <a:avLst/>
                  <a:gdLst/>
                  <a:ahLst/>
                  <a:cxnLst/>
                  <a:rect l="l" t="t" r="r" b="b"/>
                  <a:pathLst>
                    <a:path w="381" h="36" extrusionOk="0">
                      <a:moveTo>
                        <a:pt x="19" y="1"/>
                      </a:moveTo>
                      <a:cubicBezTo>
                        <a:pt x="8" y="1"/>
                        <a:pt x="4" y="1"/>
                        <a:pt x="4" y="4"/>
                      </a:cubicBezTo>
                      <a:cubicBezTo>
                        <a:pt x="1" y="7"/>
                        <a:pt x="29" y="22"/>
                        <a:pt x="72" y="36"/>
                      </a:cubicBezTo>
                      <a:lnTo>
                        <a:pt x="381" y="26"/>
                      </a:lnTo>
                      <a:lnTo>
                        <a:pt x="381" y="22"/>
                      </a:lnTo>
                      <a:cubicBezTo>
                        <a:pt x="374" y="18"/>
                        <a:pt x="351" y="18"/>
                        <a:pt x="318" y="18"/>
                      </a:cubicBezTo>
                      <a:cubicBezTo>
                        <a:pt x="284" y="18"/>
                        <a:pt x="241" y="18"/>
                        <a:pt x="195" y="14"/>
                      </a:cubicBezTo>
                      <a:cubicBezTo>
                        <a:pt x="112" y="11"/>
                        <a:pt x="47" y="1"/>
                        <a:pt x="19" y="1"/>
                      </a:cubicBezTo>
                      <a:close/>
                    </a:path>
                  </a:pathLst>
                </a:custGeom>
                <a:solidFill>
                  <a:srgbClr val="1B23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4" name="Google Shape;314;p29"/>
                <p:cNvSpPr/>
                <p:nvPr/>
              </p:nvSpPr>
              <p:spPr>
                <a:xfrm flipH="1">
                  <a:off x="8033955" y="4936260"/>
                  <a:ext cx="575" cy="2947"/>
                </a:xfrm>
                <a:custGeom>
                  <a:avLst/>
                  <a:gdLst/>
                  <a:ahLst/>
                  <a:cxnLst/>
                  <a:rect l="l" t="t" r="r" b="b"/>
                  <a:pathLst>
                    <a:path w="8" h="41" extrusionOk="0">
                      <a:moveTo>
                        <a:pt x="1" y="1"/>
                      </a:moveTo>
                      <a:lnTo>
                        <a:pt x="8" y="40"/>
                      </a:lnTo>
                      <a:lnTo>
                        <a:pt x="8" y="1"/>
                      </a:lnTo>
                      <a:close/>
                    </a:path>
                  </a:pathLst>
                </a:custGeom>
                <a:solidFill>
                  <a:srgbClr val="B2B2B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5" name="Google Shape;315;p29"/>
                <p:cNvSpPr/>
                <p:nvPr/>
              </p:nvSpPr>
              <p:spPr>
                <a:xfrm flipH="1">
                  <a:off x="8010447" y="4933960"/>
                  <a:ext cx="23580" cy="16822"/>
                </a:xfrm>
                <a:custGeom>
                  <a:avLst/>
                  <a:gdLst/>
                  <a:ahLst/>
                  <a:cxnLst/>
                  <a:rect l="l" t="t" r="r" b="b"/>
                  <a:pathLst>
                    <a:path w="328" h="234" extrusionOk="0">
                      <a:moveTo>
                        <a:pt x="320" y="1"/>
                      </a:moveTo>
                      <a:lnTo>
                        <a:pt x="1" y="33"/>
                      </a:lnTo>
                      <a:lnTo>
                        <a:pt x="1" y="72"/>
                      </a:lnTo>
                      <a:lnTo>
                        <a:pt x="26" y="234"/>
                      </a:lnTo>
                      <a:lnTo>
                        <a:pt x="327" y="223"/>
                      </a:lnTo>
                      <a:cubicBezTo>
                        <a:pt x="324" y="169"/>
                        <a:pt x="320" y="94"/>
                        <a:pt x="320" y="1"/>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6" name="Google Shape;316;p29"/>
                <p:cNvSpPr/>
                <p:nvPr/>
              </p:nvSpPr>
              <p:spPr>
                <a:xfrm flipH="1">
                  <a:off x="8008649" y="4933672"/>
                  <a:ext cx="2372" cy="16391"/>
                </a:xfrm>
                <a:custGeom>
                  <a:avLst/>
                  <a:gdLst/>
                  <a:ahLst/>
                  <a:cxnLst/>
                  <a:rect l="l" t="t" r="r" b="b"/>
                  <a:pathLst>
                    <a:path w="33" h="228" extrusionOk="0">
                      <a:moveTo>
                        <a:pt x="32" y="1"/>
                      </a:moveTo>
                      <a:lnTo>
                        <a:pt x="0" y="5"/>
                      </a:lnTo>
                      <a:cubicBezTo>
                        <a:pt x="0" y="98"/>
                        <a:pt x="4" y="173"/>
                        <a:pt x="7" y="227"/>
                      </a:cubicBezTo>
                      <a:lnTo>
                        <a:pt x="25" y="227"/>
                      </a:lnTo>
                      <a:cubicBezTo>
                        <a:pt x="29" y="173"/>
                        <a:pt x="29" y="98"/>
                        <a:pt x="32" y="1"/>
                      </a:cubicBezTo>
                      <a:close/>
                    </a:path>
                  </a:pathLst>
                </a:custGeom>
                <a:solidFill>
                  <a:srgbClr val="1B2327"/>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17" name="Google Shape;317;p29"/>
              <p:cNvSpPr/>
              <p:nvPr/>
            </p:nvSpPr>
            <p:spPr>
              <a:xfrm flipH="1">
                <a:off x="7352169" y="2317256"/>
                <a:ext cx="531159" cy="563531"/>
              </a:xfrm>
              <a:custGeom>
                <a:avLst/>
                <a:gdLst/>
                <a:ahLst/>
                <a:cxnLst/>
                <a:rect l="l" t="t" r="r" b="b"/>
                <a:pathLst>
                  <a:path w="10967" h="11636" extrusionOk="0">
                    <a:moveTo>
                      <a:pt x="9968" y="0"/>
                    </a:moveTo>
                    <a:cubicBezTo>
                      <a:pt x="9815" y="0"/>
                      <a:pt x="9735" y="286"/>
                      <a:pt x="9735" y="286"/>
                    </a:cubicBezTo>
                    <a:cubicBezTo>
                      <a:pt x="9735" y="286"/>
                      <a:pt x="9081" y="1726"/>
                      <a:pt x="8906" y="1726"/>
                    </a:cubicBezTo>
                    <a:cubicBezTo>
                      <a:pt x="8902" y="1726"/>
                      <a:pt x="8899" y="1726"/>
                      <a:pt x="8895" y="1724"/>
                    </a:cubicBezTo>
                    <a:cubicBezTo>
                      <a:pt x="8737" y="1660"/>
                      <a:pt x="9111" y="763"/>
                      <a:pt x="9257" y="468"/>
                    </a:cubicBezTo>
                    <a:cubicBezTo>
                      <a:pt x="9387" y="206"/>
                      <a:pt x="9335" y="28"/>
                      <a:pt x="9189" y="28"/>
                    </a:cubicBezTo>
                    <a:cubicBezTo>
                      <a:pt x="9173" y="28"/>
                      <a:pt x="9157" y="30"/>
                      <a:pt x="9139" y="34"/>
                    </a:cubicBezTo>
                    <a:cubicBezTo>
                      <a:pt x="9017" y="63"/>
                      <a:pt x="8543" y="953"/>
                      <a:pt x="8407" y="1247"/>
                    </a:cubicBezTo>
                    <a:cubicBezTo>
                      <a:pt x="8300" y="1471"/>
                      <a:pt x="8064" y="1992"/>
                      <a:pt x="7894" y="1992"/>
                    </a:cubicBezTo>
                    <a:cubicBezTo>
                      <a:pt x="7839" y="1992"/>
                      <a:pt x="7792" y="1939"/>
                      <a:pt x="7757" y="1807"/>
                    </a:cubicBezTo>
                    <a:cubicBezTo>
                      <a:pt x="7610" y="1258"/>
                      <a:pt x="7290" y="892"/>
                      <a:pt x="7136" y="853"/>
                    </a:cubicBezTo>
                    <a:cubicBezTo>
                      <a:pt x="7123" y="849"/>
                      <a:pt x="7110" y="848"/>
                      <a:pt x="7098" y="848"/>
                    </a:cubicBezTo>
                    <a:cubicBezTo>
                      <a:pt x="6965" y="848"/>
                      <a:pt x="6881" y="1029"/>
                      <a:pt x="6985" y="1151"/>
                    </a:cubicBezTo>
                    <a:cubicBezTo>
                      <a:pt x="7075" y="1262"/>
                      <a:pt x="7168" y="1492"/>
                      <a:pt x="7233" y="1664"/>
                    </a:cubicBezTo>
                    <a:cubicBezTo>
                      <a:pt x="7287" y="1811"/>
                      <a:pt x="7315" y="1961"/>
                      <a:pt x="7315" y="2116"/>
                    </a:cubicBezTo>
                    <a:cubicBezTo>
                      <a:pt x="7319" y="2612"/>
                      <a:pt x="7272" y="2920"/>
                      <a:pt x="7254" y="3010"/>
                    </a:cubicBezTo>
                    <a:lnTo>
                      <a:pt x="3224" y="8340"/>
                    </a:lnTo>
                    <a:lnTo>
                      <a:pt x="1555" y="7335"/>
                    </a:lnTo>
                    <a:lnTo>
                      <a:pt x="1" y="10034"/>
                    </a:lnTo>
                    <a:lnTo>
                      <a:pt x="2244" y="11304"/>
                    </a:lnTo>
                    <a:cubicBezTo>
                      <a:pt x="2639" y="11529"/>
                      <a:pt x="3069" y="11636"/>
                      <a:pt x="3494" y="11636"/>
                    </a:cubicBezTo>
                    <a:cubicBezTo>
                      <a:pt x="4341" y="11636"/>
                      <a:pt x="5166" y="11211"/>
                      <a:pt x="5647" y="10446"/>
                    </a:cubicBezTo>
                    <a:lnTo>
                      <a:pt x="9800" y="3031"/>
                    </a:lnTo>
                    <a:cubicBezTo>
                      <a:pt x="10094" y="2662"/>
                      <a:pt x="10367" y="2306"/>
                      <a:pt x="10517" y="2066"/>
                    </a:cubicBezTo>
                    <a:cubicBezTo>
                      <a:pt x="10966" y="1351"/>
                      <a:pt x="10902" y="1308"/>
                      <a:pt x="10812" y="1272"/>
                    </a:cubicBezTo>
                    <a:cubicBezTo>
                      <a:pt x="10803" y="1268"/>
                      <a:pt x="10793" y="1266"/>
                      <a:pt x="10783" y="1266"/>
                    </a:cubicBezTo>
                    <a:cubicBezTo>
                      <a:pt x="10553" y="1266"/>
                      <a:pt x="10105" y="2199"/>
                      <a:pt x="9972" y="2199"/>
                    </a:cubicBezTo>
                    <a:cubicBezTo>
                      <a:pt x="9953" y="2199"/>
                      <a:pt x="9941" y="2181"/>
                      <a:pt x="9936" y="2138"/>
                    </a:cubicBezTo>
                    <a:cubicBezTo>
                      <a:pt x="9896" y="1779"/>
                      <a:pt x="10844" y="598"/>
                      <a:pt x="10582" y="501"/>
                    </a:cubicBezTo>
                    <a:cubicBezTo>
                      <a:pt x="10567" y="496"/>
                      <a:pt x="10552" y="493"/>
                      <a:pt x="10536" y="493"/>
                    </a:cubicBezTo>
                    <a:cubicBezTo>
                      <a:pt x="10188" y="493"/>
                      <a:pt x="9647" y="1784"/>
                      <a:pt x="9591" y="1893"/>
                    </a:cubicBezTo>
                    <a:cubicBezTo>
                      <a:pt x="9571" y="1932"/>
                      <a:pt x="9537" y="1948"/>
                      <a:pt x="9504" y="1948"/>
                    </a:cubicBezTo>
                    <a:cubicBezTo>
                      <a:pt x="9443" y="1948"/>
                      <a:pt x="9385" y="1894"/>
                      <a:pt x="9422" y="1829"/>
                    </a:cubicBezTo>
                    <a:cubicBezTo>
                      <a:pt x="9505" y="1681"/>
                      <a:pt x="10352" y="135"/>
                      <a:pt x="10015" y="9"/>
                    </a:cubicBezTo>
                    <a:cubicBezTo>
                      <a:pt x="9999" y="3"/>
                      <a:pt x="9983" y="0"/>
                      <a:pt x="9968" y="0"/>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8" name="Google Shape;318;p29"/>
              <p:cNvSpPr/>
              <p:nvPr/>
            </p:nvSpPr>
            <p:spPr>
              <a:xfrm flipH="1">
                <a:off x="8108534" y="2060426"/>
                <a:ext cx="254077" cy="497618"/>
              </a:xfrm>
              <a:custGeom>
                <a:avLst/>
                <a:gdLst/>
                <a:ahLst/>
                <a:cxnLst/>
                <a:rect l="l" t="t" r="r" b="b"/>
                <a:pathLst>
                  <a:path w="5246" h="10275" extrusionOk="0">
                    <a:moveTo>
                      <a:pt x="2880" y="0"/>
                    </a:moveTo>
                    <a:cubicBezTo>
                      <a:pt x="1946" y="0"/>
                      <a:pt x="1019" y="263"/>
                      <a:pt x="220" y="804"/>
                    </a:cubicBezTo>
                    <a:lnTo>
                      <a:pt x="1" y="951"/>
                    </a:lnTo>
                    <a:lnTo>
                      <a:pt x="72" y="8561"/>
                    </a:lnTo>
                    <a:cubicBezTo>
                      <a:pt x="84" y="9457"/>
                      <a:pt x="776" y="10201"/>
                      <a:pt x="1670" y="10269"/>
                    </a:cubicBezTo>
                    <a:cubicBezTo>
                      <a:pt x="1715" y="10272"/>
                      <a:pt x="1760" y="10274"/>
                      <a:pt x="1805" y="10274"/>
                    </a:cubicBezTo>
                    <a:cubicBezTo>
                      <a:pt x="2726" y="10274"/>
                      <a:pt x="3498" y="9545"/>
                      <a:pt x="3536" y="8611"/>
                    </a:cubicBezTo>
                    <a:cubicBezTo>
                      <a:pt x="3572" y="7667"/>
                      <a:pt x="3604" y="6712"/>
                      <a:pt x="3604" y="6712"/>
                    </a:cubicBezTo>
                    <a:cubicBezTo>
                      <a:pt x="3604" y="6712"/>
                      <a:pt x="5033" y="6579"/>
                      <a:pt x="5141" y="5165"/>
                    </a:cubicBezTo>
                    <a:cubicBezTo>
                      <a:pt x="5245" y="3750"/>
                      <a:pt x="5166" y="574"/>
                      <a:pt x="5166" y="574"/>
                    </a:cubicBezTo>
                    <a:lnTo>
                      <a:pt x="5209" y="560"/>
                    </a:lnTo>
                    <a:cubicBezTo>
                      <a:pt x="4476" y="190"/>
                      <a:pt x="3676" y="0"/>
                      <a:pt x="2880" y="0"/>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19" name="Google Shape;319;p29"/>
              <p:cNvSpPr/>
              <p:nvPr/>
            </p:nvSpPr>
            <p:spPr>
              <a:xfrm flipH="1">
                <a:off x="8125245" y="2187557"/>
                <a:ext cx="22134" cy="20002"/>
              </a:xfrm>
              <a:custGeom>
                <a:avLst/>
                <a:gdLst/>
                <a:ahLst/>
                <a:cxnLst/>
                <a:rect l="l" t="t" r="r" b="b"/>
                <a:pathLst>
                  <a:path w="457" h="413" extrusionOk="0">
                    <a:moveTo>
                      <a:pt x="228" y="1"/>
                    </a:moveTo>
                    <a:cubicBezTo>
                      <a:pt x="176" y="1"/>
                      <a:pt x="124" y="21"/>
                      <a:pt x="83" y="60"/>
                    </a:cubicBezTo>
                    <a:cubicBezTo>
                      <a:pt x="4" y="138"/>
                      <a:pt x="0" y="267"/>
                      <a:pt x="79" y="350"/>
                    </a:cubicBezTo>
                    <a:cubicBezTo>
                      <a:pt x="119" y="392"/>
                      <a:pt x="173" y="413"/>
                      <a:pt x="227" y="413"/>
                    </a:cubicBezTo>
                    <a:cubicBezTo>
                      <a:pt x="280" y="413"/>
                      <a:pt x="333" y="393"/>
                      <a:pt x="374" y="354"/>
                    </a:cubicBezTo>
                    <a:cubicBezTo>
                      <a:pt x="452" y="275"/>
                      <a:pt x="457" y="146"/>
                      <a:pt x="377" y="63"/>
                    </a:cubicBezTo>
                    <a:cubicBezTo>
                      <a:pt x="336" y="22"/>
                      <a:pt x="282" y="1"/>
                      <a:pt x="228"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0" name="Google Shape;320;p29"/>
              <p:cNvSpPr/>
              <p:nvPr/>
            </p:nvSpPr>
            <p:spPr>
              <a:xfrm flipH="1">
                <a:off x="8116237" y="2182036"/>
                <a:ext cx="35501" cy="11139"/>
              </a:xfrm>
              <a:custGeom>
                <a:avLst/>
                <a:gdLst/>
                <a:ahLst/>
                <a:cxnLst/>
                <a:rect l="l" t="t" r="r" b="b"/>
                <a:pathLst>
                  <a:path w="733" h="230" extrusionOk="0">
                    <a:moveTo>
                      <a:pt x="350" y="1"/>
                    </a:moveTo>
                    <a:cubicBezTo>
                      <a:pt x="241" y="1"/>
                      <a:pt x="146" y="37"/>
                      <a:pt x="87" y="77"/>
                    </a:cubicBezTo>
                    <a:cubicBezTo>
                      <a:pt x="22" y="120"/>
                      <a:pt x="1" y="163"/>
                      <a:pt x="8" y="174"/>
                    </a:cubicBezTo>
                    <a:cubicBezTo>
                      <a:pt x="11" y="177"/>
                      <a:pt x="15" y="178"/>
                      <a:pt x="21" y="178"/>
                    </a:cubicBezTo>
                    <a:cubicBezTo>
                      <a:pt x="62" y="178"/>
                      <a:pt x="179" y="118"/>
                      <a:pt x="330" y="118"/>
                    </a:cubicBezTo>
                    <a:cubicBezTo>
                      <a:pt x="343" y="118"/>
                      <a:pt x="357" y="119"/>
                      <a:pt x="370" y="120"/>
                    </a:cubicBezTo>
                    <a:cubicBezTo>
                      <a:pt x="551" y="133"/>
                      <a:pt x="675" y="230"/>
                      <a:pt x="714" y="230"/>
                    </a:cubicBezTo>
                    <a:cubicBezTo>
                      <a:pt x="717" y="230"/>
                      <a:pt x="720" y="229"/>
                      <a:pt x="722" y="227"/>
                    </a:cubicBezTo>
                    <a:cubicBezTo>
                      <a:pt x="733" y="217"/>
                      <a:pt x="715" y="170"/>
                      <a:pt x="658" y="116"/>
                    </a:cubicBezTo>
                    <a:cubicBezTo>
                      <a:pt x="600" y="66"/>
                      <a:pt x="504" y="12"/>
                      <a:pt x="381" y="2"/>
                    </a:cubicBezTo>
                    <a:cubicBezTo>
                      <a:pt x="371" y="1"/>
                      <a:pt x="361" y="1"/>
                      <a:pt x="35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1" name="Google Shape;321;p29"/>
              <p:cNvSpPr/>
              <p:nvPr/>
            </p:nvSpPr>
            <p:spPr>
              <a:xfrm flipH="1">
                <a:off x="8227291" y="2189688"/>
                <a:ext cx="22812" cy="19953"/>
              </a:xfrm>
              <a:custGeom>
                <a:avLst/>
                <a:gdLst/>
                <a:ahLst/>
                <a:cxnLst/>
                <a:rect l="l" t="t" r="r" b="b"/>
                <a:pathLst>
                  <a:path w="471" h="412" extrusionOk="0">
                    <a:moveTo>
                      <a:pt x="236" y="0"/>
                    </a:moveTo>
                    <a:cubicBezTo>
                      <a:pt x="172" y="0"/>
                      <a:pt x="108" y="30"/>
                      <a:pt x="68" y="87"/>
                    </a:cubicBezTo>
                    <a:cubicBezTo>
                      <a:pt x="0" y="180"/>
                      <a:pt x="25" y="310"/>
                      <a:pt x="118" y="374"/>
                    </a:cubicBezTo>
                    <a:cubicBezTo>
                      <a:pt x="155" y="399"/>
                      <a:pt x="196" y="411"/>
                      <a:pt x="237" y="411"/>
                    </a:cubicBezTo>
                    <a:cubicBezTo>
                      <a:pt x="301" y="411"/>
                      <a:pt x="364" y="381"/>
                      <a:pt x="406" y="324"/>
                    </a:cubicBezTo>
                    <a:cubicBezTo>
                      <a:pt x="471" y="231"/>
                      <a:pt x="449" y="105"/>
                      <a:pt x="355" y="37"/>
                    </a:cubicBezTo>
                    <a:cubicBezTo>
                      <a:pt x="319" y="12"/>
                      <a:pt x="278" y="0"/>
                      <a:pt x="23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2" name="Google Shape;322;p29"/>
              <p:cNvSpPr/>
              <p:nvPr/>
            </p:nvSpPr>
            <p:spPr>
              <a:xfrm flipH="1">
                <a:off x="8219106" y="2184264"/>
                <a:ext cx="35743" cy="11042"/>
              </a:xfrm>
              <a:custGeom>
                <a:avLst/>
                <a:gdLst/>
                <a:ahLst/>
                <a:cxnLst/>
                <a:rect l="l" t="t" r="r" b="b"/>
                <a:pathLst>
                  <a:path w="738" h="228" extrusionOk="0">
                    <a:moveTo>
                      <a:pt x="340" y="0"/>
                    </a:moveTo>
                    <a:cubicBezTo>
                      <a:pt x="236" y="0"/>
                      <a:pt x="148" y="36"/>
                      <a:pt x="91" y="74"/>
                    </a:cubicBezTo>
                    <a:cubicBezTo>
                      <a:pt x="27" y="117"/>
                      <a:pt x="1" y="160"/>
                      <a:pt x="12" y="171"/>
                    </a:cubicBezTo>
                    <a:cubicBezTo>
                      <a:pt x="14" y="174"/>
                      <a:pt x="18" y="175"/>
                      <a:pt x="24" y="175"/>
                    </a:cubicBezTo>
                    <a:cubicBezTo>
                      <a:pt x="63" y="175"/>
                      <a:pt x="183" y="115"/>
                      <a:pt x="335" y="115"/>
                    </a:cubicBezTo>
                    <a:cubicBezTo>
                      <a:pt x="348" y="115"/>
                      <a:pt x="361" y="116"/>
                      <a:pt x="375" y="117"/>
                    </a:cubicBezTo>
                    <a:cubicBezTo>
                      <a:pt x="552" y="130"/>
                      <a:pt x="678" y="227"/>
                      <a:pt x="718" y="227"/>
                    </a:cubicBezTo>
                    <a:cubicBezTo>
                      <a:pt x="721" y="227"/>
                      <a:pt x="724" y="226"/>
                      <a:pt x="726" y="224"/>
                    </a:cubicBezTo>
                    <a:cubicBezTo>
                      <a:pt x="737" y="214"/>
                      <a:pt x="719" y="168"/>
                      <a:pt x="662" y="117"/>
                    </a:cubicBezTo>
                    <a:cubicBezTo>
                      <a:pt x="604" y="63"/>
                      <a:pt x="504" y="9"/>
                      <a:pt x="382" y="2"/>
                    </a:cubicBezTo>
                    <a:cubicBezTo>
                      <a:pt x="367" y="1"/>
                      <a:pt x="353" y="0"/>
                      <a:pt x="340"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3" name="Google Shape;323;p29"/>
              <p:cNvSpPr/>
              <p:nvPr/>
            </p:nvSpPr>
            <p:spPr>
              <a:xfrm flipH="1">
                <a:off x="8110277" y="2038196"/>
                <a:ext cx="255433" cy="208249"/>
              </a:xfrm>
              <a:custGeom>
                <a:avLst/>
                <a:gdLst/>
                <a:ahLst/>
                <a:cxnLst/>
                <a:rect l="l" t="t" r="r" b="b"/>
                <a:pathLst>
                  <a:path w="5274" h="4300" extrusionOk="0">
                    <a:moveTo>
                      <a:pt x="2832" y="0"/>
                    </a:moveTo>
                    <a:cubicBezTo>
                      <a:pt x="2374" y="0"/>
                      <a:pt x="1874" y="49"/>
                      <a:pt x="1350" y="175"/>
                    </a:cubicBezTo>
                    <a:cubicBezTo>
                      <a:pt x="1350" y="175"/>
                      <a:pt x="126" y="631"/>
                      <a:pt x="65" y="1281"/>
                    </a:cubicBezTo>
                    <a:cubicBezTo>
                      <a:pt x="0" y="1930"/>
                      <a:pt x="79" y="3007"/>
                      <a:pt x="79" y="3007"/>
                    </a:cubicBezTo>
                    <a:lnTo>
                      <a:pt x="154" y="3015"/>
                    </a:lnTo>
                    <a:lnTo>
                      <a:pt x="123" y="4299"/>
                    </a:lnTo>
                    <a:lnTo>
                      <a:pt x="600" y="4231"/>
                    </a:lnTo>
                    <a:lnTo>
                      <a:pt x="668" y="2630"/>
                    </a:lnTo>
                    <a:cubicBezTo>
                      <a:pt x="668" y="2630"/>
                      <a:pt x="1501" y="2056"/>
                      <a:pt x="1515" y="1163"/>
                    </a:cubicBezTo>
                    <a:cubicBezTo>
                      <a:pt x="1731" y="1134"/>
                      <a:pt x="2388" y="1054"/>
                      <a:pt x="3160" y="1054"/>
                    </a:cubicBezTo>
                    <a:cubicBezTo>
                      <a:pt x="3851" y="1054"/>
                      <a:pt x="4633" y="1118"/>
                      <a:pt x="5273" y="1338"/>
                    </a:cubicBezTo>
                    <a:lnTo>
                      <a:pt x="5273" y="1019"/>
                    </a:lnTo>
                    <a:cubicBezTo>
                      <a:pt x="5273" y="821"/>
                      <a:pt x="5129" y="423"/>
                      <a:pt x="4943" y="355"/>
                    </a:cubicBezTo>
                    <a:cubicBezTo>
                      <a:pt x="4535" y="205"/>
                      <a:pt x="3774" y="0"/>
                      <a:pt x="2832"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4" name="Google Shape;324;p29"/>
              <p:cNvSpPr/>
              <p:nvPr/>
            </p:nvSpPr>
            <p:spPr>
              <a:xfrm flipH="1">
                <a:off x="8186995" y="2351061"/>
                <a:ext cx="87275" cy="52353"/>
              </a:xfrm>
              <a:custGeom>
                <a:avLst/>
                <a:gdLst/>
                <a:ahLst/>
                <a:cxnLst/>
                <a:rect l="l" t="t" r="r" b="b"/>
                <a:pathLst>
                  <a:path w="1802" h="1081" extrusionOk="0">
                    <a:moveTo>
                      <a:pt x="0" y="0"/>
                    </a:moveTo>
                    <a:cubicBezTo>
                      <a:pt x="1" y="1"/>
                      <a:pt x="337" y="1066"/>
                      <a:pt x="1770" y="1081"/>
                    </a:cubicBezTo>
                    <a:lnTo>
                      <a:pt x="1802" y="711"/>
                    </a:lnTo>
                    <a:cubicBezTo>
                      <a:pt x="1802" y="711"/>
                      <a:pt x="897" y="693"/>
                      <a:pt x="0" y="0"/>
                    </a:cubicBezTo>
                    <a:close/>
                  </a:path>
                </a:pathLst>
              </a:custGeom>
              <a:solidFill>
                <a:srgbClr val="EB996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5" name="Google Shape;325;p29"/>
              <p:cNvSpPr/>
              <p:nvPr/>
            </p:nvSpPr>
            <p:spPr>
              <a:xfrm flipH="1">
                <a:off x="8220172" y="2167119"/>
                <a:ext cx="35888" cy="5521"/>
              </a:xfrm>
              <a:custGeom>
                <a:avLst/>
                <a:gdLst/>
                <a:ahLst/>
                <a:cxnLst/>
                <a:rect l="l" t="t" r="r" b="b"/>
                <a:pathLst>
                  <a:path w="741" h="114" extrusionOk="0">
                    <a:moveTo>
                      <a:pt x="554" y="1"/>
                    </a:moveTo>
                    <a:cubicBezTo>
                      <a:pt x="499" y="1"/>
                      <a:pt x="435" y="3"/>
                      <a:pt x="367" y="8"/>
                    </a:cubicBezTo>
                    <a:cubicBezTo>
                      <a:pt x="163" y="26"/>
                      <a:pt x="1" y="62"/>
                      <a:pt x="4" y="86"/>
                    </a:cubicBezTo>
                    <a:cubicBezTo>
                      <a:pt x="4" y="103"/>
                      <a:pt x="77" y="114"/>
                      <a:pt x="183" y="114"/>
                    </a:cubicBezTo>
                    <a:cubicBezTo>
                      <a:pt x="239" y="114"/>
                      <a:pt x="305" y="111"/>
                      <a:pt x="375" y="105"/>
                    </a:cubicBezTo>
                    <a:cubicBezTo>
                      <a:pt x="576" y="91"/>
                      <a:pt x="741" y="55"/>
                      <a:pt x="737" y="30"/>
                    </a:cubicBezTo>
                    <a:cubicBezTo>
                      <a:pt x="734" y="10"/>
                      <a:pt x="661" y="1"/>
                      <a:pt x="55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6" name="Google Shape;326;p29"/>
              <p:cNvSpPr/>
              <p:nvPr/>
            </p:nvSpPr>
            <p:spPr>
              <a:xfrm flipH="1">
                <a:off x="8121855" y="2150992"/>
                <a:ext cx="35259" cy="8863"/>
              </a:xfrm>
              <a:custGeom>
                <a:avLst/>
                <a:gdLst/>
                <a:ahLst/>
                <a:cxnLst/>
                <a:rect l="l" t="t" r="r" b="b"/>
                <a:pathLst>
                  <a:path w="728" h="183" extrusionOk="0">
                    <a:moveTo>
                      <a:pt x="409" y="1"/>
                    </a:moveTo>
                    <a:cubicBezTo>
                      <a:pt x="390" y="1"/>
                      <a:pt x="371" y="2"/>
                      <a:pt x="352" y="3"/>
                    </a:cubicBezTo>
                    <a:cubicBezTo>
                      <a:pt x="130" y="22"/>
                      <a:pt x="0" y="161"/>
                      <a:pt x="22" y="179"/>
                    </a:cubicBezTo>
                    <a:cubicBezTo>
                      <a:pt x="24" y="182"/>
                      <a:pt x="27" y="183"/>
                      <a:pt x="31" y="183"/>
                    </a:cubicBezTo>
                    <a:cubicBezTo>
                      <a:pt x="67" y="183"/>
                      <a:pt x="194" y="113"/>
                      <a:pt x="363" y="101"/>
                    </a:cubicBezTo>
                    <a:cubicBezTo>
                      <a:pt x="392" y="97"/>
                      <a:pt x="421" y="96"/>
                      <a:pt x="448" y="96"/>
                    </a:cubicBezTo>
                    <a:cubicBezTo>
                      <a:pt x="563" y="96"/>
                      <a:pt x="655" y="121"/>
                      <a:pt x="693" y="121"/>
                    </a:cubicBezTo>
                    <a:cubicBezTo>
                      <a:pt x="703" y="121"/>
                      <a:pt x="709" y="119"/>
                      <a:pt x="711" y="115"/>
                    </a:cubicBezTo>
                    <a:cubicBezTo>
                      <a:pt x="728" y="95"/>
                      <a:pt x="601" y="1"/>
                      <a:pt x="409"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7" name="Google Shape;327;p29"/>
              <p:cNvSpPr/>
              <p:nvPr/>
            </p:nvSpPr>
            <p:spPr>
              <a:xfrm flipH="1">
                <a:off x="8173241" y="2285291"/>
                <a:ext cx="42475" cy="14965"/>
              </a:xfrm>
              <a:custGeom>
                <a:avLst/>
                <a:gdLst/>
                <a:ahLst/>
                <a:cxnLst/>
                <a:rect l="l" t="t" r="r" b="b"/>
                <a:pathLst>
                  <a:path w="877" h="309" extrusionOk="0">
                    <a:moveTo>
                      <a:pt x="31" y="0"/>
                    </a:moveTo>
                    <a:cubicBezTo>
                      <a:pt x="29" y="0"/>
                      <a:pt x="27" y="1"/>
                      <a:pt x="26" y="2"/>
                    </a:cubicBezTo>
                    <a:cubicBezTo>
                      <a:pt x="1" y="15"/>
                      <a:pt x="134" y="209"/>
                      <a:pt x="399" y="282"/>
                    </a:cubicBezTo>
                    <a:cubicBezTo>
                      <a:pt x="469" y="301"/>
                      <a:pt x="536" y="309"/>
                      <a:pt x="596" y="309"/>
                    </a:cubicBezTo>
                    <a:cubicBezTo>
                      <a:pt x="763" y="309"/>
                      <a:pt x="877" y="250"/>
                      <a:pt x="866" y="231"/>
                    </a:cubicBezTo>
                    <a:cubicBezTo>
                      <a:pt x="864" y="224"/>
                      <a:pt x="849" y="223"/>
                      <a:pt x="823" y="223"/>
                    </a:cubicBezTo>
                    <a:cubicBezTo>
                      <a:pt x="798" y="223"/>
                      <a:pt x="763" y="224"/>
                      <a:pt x="720" y="224"/>
                    </a:cubicBezTo>
                    <a:cubicBezTo>
                      <a:pt x="641" y="224"/>
                      <a:pt x="536" y="219"/>
                      <a:pt x="425" y="188"/>
                    </a:cubicBezTo>
                    <a:cubicBezTo>
                      <a:pt x="205" y="131"/>
                      <a:pt x="65" y="0"/>
                      <a:pt x="3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8" name="Google Shape;328;p29"/>
              <p:cNvSpPr/>
              <p:nvPr/>
            </p:nvSpPr>
            <p:spPr>
              <a:xfrm flipH="1">
                <a:off x="8315292" y="1999451"/>
                <a:ext cx="80495" cy="77682"/>
              </a:xfrm>
              <a:custGeom>
                <a:avLst/>
                <a:gdLst/>
                <a:ahLst/>
                <a:cxnLst/>
                <a:rect l="l" t="t" r="r" b="b"/>
                <a:pathLst>
                  <a:path w="1662" h="1604" extrusionOk="0">
                    <a:moveTo>
                      <a:pt x="1415" y="1366"/>
                    </a:moveTo>
                    <a:lnTo>
                      <a:pt x="1369" y="1399"/>
                    </a:lnTo>
                    <a:lnTo>
                      <a:pt x="1369" y="1399"/>
                    </a:lnTo>
                    <a:cubicBezTo>
                      <a:pt x="1385" y="1389"/>
                      <a:pt x="1400" y="1378"/>
                      <a:pt x="1415" y="1366"/>
                    </a:cubicBezTo>
                    <a:close/>
                    <a:moveTo>
                      <a:pt x="769" y="0"/>
                    </a:moveTo>
                    <a:cubicBezTo>
                      <a:pt x="731" y="0"/>
                      <a:pt x="692" y="3"/>
                      <a:pt x="654" y="10"/>
                    </a:cubicBezTo>
                    <a:cubicBezTo>
                      <a:pt x="331" y="60"/>
                      <a:pt x="65" y="351"/>
                      <a:pt x="33" y="677"/>
                    </a:cubicBezTo>
                    <a:cubicBezTo>
                      <a:pt x="0" y="1000"/>
                      <a:pt x="197" y="1330"/>
                      <a:pt x="489" y="1474"/>
                    </a:cubicBezTo>
                    <a:cubicBezTo>
                      <a:pt x="602" y="1530"/>
                      <a:pt x="728" y="1556"/>
                      <a:pt x="854" y="1556"/>
                    </a:cubicBezTo>
                    <a:cubicBezTo>
                      <a:pt x="981" y="1556"/>
                      <a:pt x="1109" y="1529"/>
                      <a:pt x="1226" y="1478"/>
                    </a:cubicBezTo>
                    <a:lnTo>
                      <a:pt x="1226" y="1478"/>
                    </a:lnTo>
                    <a:cubicBezTo>
                      <a:pt x="1181" y="1521"/>
                      <a:pt x="1135" y="1563"/>
                      <a:pt x="1088" y="1603"/>
                    </a:cubicBezTo>
                    <a:lnTo>
                      <a:pt x="1369" y="1399"/>
                    </a:lnTo>
                    <a:lnTo>
                      <a:pt x="1369" y="1399"/>
                    </a:lnTo>
                    <a:cubicBezTo>
                      <a:pt x="1324" y="1430"/>
                      <a:pt x="1276" y="1456"/>
                      <a:pt x="1226" y="1478"/>
                    </a:cubicBezTo>
                    <a:lnTo>
                      <a:pt x="1226" y="1478"/>
                    </a:lnTo>
                    <a:cubicBezTo>
                      <a:pt x="1343" y="1366"/>
                      <a:pt x="1450" y="1244"/>
                      <a:pt x="1526" y="1101"/>
                    </a:cubicBezTo>
                    <a:cubicBezTo>
                      <a:pt x="1627" y="904"/>
                      <a:pt x="1662" y="656"/>
                      <a:pt x="1565" y="455"/>
                    </a:cubicBezTo>
                    <a:cubicBezTo>
                      <a:pt x="1497" y="311"/>
                      <a:pt x="1365" y="200"/>
                      <a:pt x="1224" y="124"/>
                    </a:cubicBezTo>
                    <a:cubicBezTo>
                      <a:pt x="1083" y="50"/>
                      <a:pt x="926" y="0"/>
                      <a:pt x="769" y="0"/>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29" name="Google Shape;329;p29"/>
              <p:cNvSpPr/>
              <p:nvPr/>
            </p:nvSpPr>
            <p:spPr>
              <a:xfrm flipH="1">
                <a:off x="8355587" y="2171817"/>
                <a:ext cx="47900" cy="78892"/>
              </a:xfrm>
              <a:custGeom>
                <a:avLst/>
                <a:gdLst/>
                <a:ahLst/>
                <a:cxnLst/>
                <a:rect l="l" t="t" r="r" b="b"/>
                <a:pathLst>
                  <a:path w="989" h="1629" extrusionOk="0">
                    <a:moveTo>
                      <a:pt x="750" y="0"/>
                    </a:moveTo>
                    <a:cubicBezTo>
                      <a:pt x="486" y="0"/>
                      <a:pt x="75" y="118"/>
                      <a:pt x="38" y="826"/>
                    </a:cubicBezTo>
                    <a:cubicBezTo>
                      <a:pt x="1" y="1497"/>
                      <a:pt x="402" y="1628"/>
                      <a:pt x="694" y="1628"/>
                    </a:cubicBezTo>
                    <a:cubicBezTo>
                      <a:pt x="856" y="1628"/>
                      <a:pt x="984" y="1588"/>
                      <a:pt x="985" y="1576"/>
                    </a:cubicBezTo>
                    <a:cubicBezTo>
                      <a:pt x="989" y="1555"/>
                      <a:pt x="981" y="618"/>
                      <a:pt x="977" y="213"/>
                    </a:cubicBezTo>
                    <a:cubicBezTo>
                      <a:pt x="977" y="101"/>
                      <a:pt x="888" y="4"/>
                      <a:pt x="773" y="1"/>
                    </a:cubicBezTo>
                    <a:cubicBezTo>
                      <a:pt x="766" y="0"/>
                      <a:pt x="758" y="0"/>
                      <a:pt x="750" y="0"/>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0" name="Google Shape;330;p29"/>
              <p:cNvSpPr/>
              <p:nvPr/>
            </p:nvSpPr>
            <p:spPr>
              <a:xfrm flipH="1">
                <a:off x="8366727" y="2187945"/>
                <a:ext cx="21940" cy="44168"/>
              </a:xfrm>
              <a:custGeom>
                <a:avLst/>
                <a:gdLst/>
                <a:ahLst/>
                <a:cxnLst/>
                <a:rect l="l" t="t" r="r" b="b"/>
                <a:pathLst>
                  <a:path w="453" h="912" extrusionOk="0">
                    <a:moveTo>
                      <a:pt x="295" y="1"/>
                    </a:moveTo>
                    <a:cubicBezTo>
                      <a:pt x="291" y="1"/>
                      <a:pt x="287" y="1"/>
                      <a:pt x="284" y="1"/>
                    </a:cubicBezTo>
                    <a:cubicBezTo>
                      <a:pt x="201" y="1"/>
                      <a:pt x="126" y="73"/>
                      <a:pt x="83" y="152"/>
                    </a:cubicBezTo>
                    <a:cubicBezTo>
                      <a:pt x="40" y="231"/>
                      <a:pt x="7" y="332"/>
                      <a:pt x="4" y="440"/>
                    </a:cubicBezTo>
                    <a:cubicBezTo>
                      <a:pt x="0" y="647"/>
                      <a:pt x="98" y="852"/>
                      <a:pt x="244" y="902"/>
                    </a:cubicBezTo>
                    <a:cubicBezTo>
                      <a:pt x="267" y="909"/>
                      <a:pt x="289" y="912"/>
                      <a:pt x="310" y="912"/>
                    </a:cubicBezTo>
                    <a:cubicBezTo>
                      <a:pt x="354" y="912"/>
                      <a:pt x="391" y="899"/>
                      <a:pt x="413" y="884"/>
                    </a:cubicBezTo>
                    <a:cubicBezTo>
                      <a:pt x="446" y="859"/>
                      <a:pt x="453" y="838"/>
                      <a:pt x="449" y="834"/>
                    </a:cubicBezTo>
                    <a:cubicBezTo>
                      <a:pt x="449" y="834"/>
                      <a:pt x="449" y="834"/>
                      <a:pt x="448" y="834"/>
                    </a:cubicBezTo>
                    <a:cubicBezTo>
                      <a:pt x="443" y="834"/>
                      <a:pt x="428" y="850"/>
                      <a:pt x="399" y="859"/>
                    </a:cubicBezTo>
                    <a:cubicBezTo>
                      <a:pt x="382" y="865"/>
                      <a:pt x="360" y="870"/>
                      <a:pt x="335" y="870"/>
                    </a:cubicBezTo>
                    <a:cubicBezTo>
                      <a:pt x="313" y="870"/>
                      <a:pt x="288" y="866"/>
                      <a:pt x="262" y="856"/>
                    </a:cubicBezTo>
                    <a:cubicBezTo>
                      <a:pt x="155" y="809"/>
                      <a:pt x="72" y="630"/>
                      <a:pt x="80" y="440"/>
                    </a:cubicBezTo>
                    <a:cubicBezTo>
                      <a:pt x="80" y="346"/>
                      <a:pt x="105" y="256"/>
                      <a:pt x="144" y="185"/>
                    </a:cubicBezTo>
                    <a:cubicBezTo>
                      <a:pt x="180" y="109"/>
                      <a:pt x="230" y="59"/>
                      <a:pt x="287" y="52"/>
                    </a:cubicBezTo>
                    <a:cubicBezTo>
                      <a:pt x="294" y="50"/>
                      <a:pt x="301" y="50"/>
                      <a:pt x="307" y="50"/>
                    </a:cubicBezTo>
                    <a:cubicBezTo>
                      <a:pt x="351" y="50"/>
                      <a:pt x="382" y="81"/>
                      <a:pt x="392" y="109"/>
                    </a:cubicBezTo>
                    <a:cubicBezTo>
                      <a:pt x="403" y="138"/>
                      <a:pt x="395" y="160"/>
                      <a:pt x="403" y="160"/>
                    </a:cubicBezTo>
                    <a:cubicBezTo>
                      <a:pt x="403" y="160"/>
                      <a:pt x="403" y="160"/>
                      <a:pt x="404" y="160"/>
                    </a:cubicBezTo>
                    <a:cubicBezTo>
                      <a:pt x="409" y="160"/>
                      <a:pt x="424" y="141"/>
                      <a:pt x="421" y="102"/>
                    </a:cubicBezTo>
                    <a:cubicBezTo>
                      <a:pt x="417" y="80"/>
                      <a:pt x="406" y="55"/>
                      <a:pt x="381" y="34"/>
                    </a:cubicBezTo>
                    <a:cubicBezTo>
                      <a:pt x="362" y="14"/>
                      <a:pt x="328" y="1"/>
                      <a:pt x="295" y="1"/>
                    </a:cubicBezTo>
                    <a:close/>
                  </a:path>
                </a:pathLst>
              </a:custGeom>
              <a:solidFill>
                <a:srgbClr val="EB996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1" name="Google Shape;331;p29"/>
              <p:cNvSpPr/>
              <p:nvPr/>
            </p:nvSpPr>
            <p:spPr>
              <a:xfrm flipH="1">
                <a:off x="7720053" y="2405110"/>
                <a:ext cx="955428" cy="792751"/>
              </a:xfrm>
              <a:custGeom>
                <a:avLst/>
                <a:gdLst/>
                <a:ahLst/>
                <a:cxnLst/>
                <a:rect l="l" t="t" r="r" b="b"/>
                <a:pathLst>
                  <a:path w="19727" h="16369" extrusionOk="0">
                    <a:moveTo>
                      <a:pt x="10287" y="1"/>
                    </a:moveTo>
                    <a:cubicBezTo>
                      <a:pt x="9167" y="112"/>
                      <a:pt x="8586" y="1436"/>
                      <a:pt x="8586" y="1436"/>
                    </a:cubicBezTo>
                    <a:cubicBezTo>
                      <a:pt x="8123" y="316"/>
                      <a:pt x="6378" y="152"/>
                      <a:pt x="6378" y="152"/>
                    </a:cubicBezTo>
                    <a:lnTo>
                      <a:pt x="6378" y="152"/>
                    </a:lnTo>
                    <a:lnTo>
                      <a:pt x="6411" y="1310"/>
                    </a:lnTo>
                    <a:cubicBezTo>
                      <a:pt x="5851" y="1346"/>
                      <a:pt x="5008" y="1490"/>
                      <a:pt x="4584" y="1644"/>
                    </a:cubicBezTo>
                    <a:cubicBezTo>
                      <a:pt x="3611" y="1996"/>
                      <a:pt x="2757" y="2470"/>
                      <a:pt x="2092" y="3248"/>
                    </a:cubicBezTo>
                    <a:cubicBezTo>
                      <a:pt x="1536" y="3899"/>
                      <a:pt x="1199" y="4706"/>
                      <a:pt x="1070" y="5553"/>
                    </a:cubicBezTo>
                    <a:lnTo>
                      <a:pt x="0" y="12474"/>
                    </a:lnTo>
                    <a:lnTo>
                      <a:pt x="3877" y="12843"/>
                    </a:lnTo>
                    <a:lnTo>
                      <a:pt x="4501" y="7588"/>
                    </a:lnTo>
                    <a:lnTo>
                      <a:pt x="4584" y="11526"/>
                    </a:lnTo>
                    <a:lnTo>
                      <a:pt x="4627" y="15794"/>
                    </a:lnTo>
                    <a:lnTo>
                      <a:pt x="14699" y="16368"/>
                    </a:lnTo>
                    <a:lnTo>
                      <a:pt x="14699" y="16368"/>
                    </a:lnTo>
                    <a:lnTo>
                      <a:pt x="14027" y="11677"/>
                    </a:lnTo>
                    <a:lnTo>
                      <a:pt x="13482" y="6831"/>
                    </a:lnTo>
                    <a:lnTo>
                      <a:pt x="13482" y="6831"/>
                    </a:lnTo>
                    <a:lnTo>
                      <a:pt x="17527" y="9110"/>
                    </a:lnTo>
                    <a:lnTo>
                      <a:pt x="19727" y="6296"/>
                    </a:lnTo>
                    <a:cubicBezTo>
                      <a:pt x="19727" y="6296"/>
                      <a:pt x="14763" y="2962"/>
                      <a:pt x="14278" y="2682"/>
                    </a:cubicBezTo>
                    <a:cubicBezTo>
                      <a:pt x="12067" y="1389"/>
                      <a:pt x="10947" y="1296"/>
                      <a:pt x="10280" y="1260"/>
                    </a:cubicBezTo>
                    <a:lnTo>
                      <a:pt x="10287" y="1"/>
                    </a:ln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2" name="Google Shape;332;p29"/>
              <p:cNvSpPr/>
              <p:nvPr/>
            </p:nvSpPr>
            <p:spPr>
              <a:xfrm flipH="1">
                <a:off x="8407070" y="2495676"/>
                <a:ext cx="61025" cy="275567"/>
              </a:xfrm>
              <a:custGeom>
                <a:avLst/>
                <a:gdLst/>
                <a:ahLst/>
                <a:cxnLst/>
                <a:rect l="l" t="t" r="r" b="b"/>
                <a:pathLst>
                  <a:path w="1260" h="5690" extrusionOk="0">
                    <a:moveTo>
                      <a:pt x="18" y="0"/>
                    </a:moveTo>
                    <a:cubicBezTo>
                      <a:pt x="0" y="22"/>
                      <a:pt x="359" y="141"/>
                      <a:pt x="689" y="596"/>
                    </a:cubicBezTo>
                    <a:cubicBezTo>
                      <a:pt x="855" y="823"/>
                      <a:pt x="1001" y="1128"/>
                      <a:pt x="1080" y="1486"/>
                    </a:cubicBezTo>
                    <a:cubicBezTo>
                      <a:pt x="1160" y="1845"/>
                      <a:pt x="1163" y="2258"/>
                      <a:pt x="1102" y="2678"/>
                    </a:cubicBezTo>
                    <a:cubicBezTo>
                      <a:pt x="969" y="3529"/>
                      <a:pt x="661" y="4254"/>
                      <a:pt x="499" y="4796"/>
                    </a:cubicBezTo>
                    <a:cubicBezTo>
                      <a:pt x="413" y="5069"/>
                      <a:pt x="352" y="5291"/>
                      <a:pt x="320" y="5445"/>
                    </a:cubicBezTo>
                    <a:cubicBezTo>
                      <a:pt x="284" y="5599"/>
                      <a:pt x="273" y="5686"/>
                      <a:pt x="280" y="5690"/>
                    </a:cubicBezTo>
                    <a:cubicBezTo>
                      <a:pt x="287" y="5690"/>
                      <a:pt x="312" y="5607"/>
                      <a:pt x="355" y="5453"/>
                    </a:cubicBezTo>
                    <a:cubicBezTo>
                      <a:pt x="403" y="5302"/>
                      <a:pt x="471" y="5087"/>
                      <a:pt x="564" y="4817"/>
                    </a:cubicBezTo>
                    <a:cubicBezTo>
                      <a:pt x="657" y="4552"/>
                      <a:pt x="776" y="4236"/>
                      <a:pt x="894" y="3881"/>
                    </a:cubicBezTo>
                    <a:cubicBezTo>
                      <a:pt x="1016" y="3525"/>
                      <a:pt x="1135" y="3127"/>
                      <a:pt x="1195" y="2692"/>
                    </a:cubicBezTo>
                    <a:cubicBezTo>
                      <a:pt x="1260" y="2261"/>
                      <a:pt x="1256" y="1838"/>
                      <a:pt x="1167" y="1465"/>
                    </a:cubicBezTo>
                    <a:cubicBezTo>
                      <a:pt x="1080" y="1095"/>
                      <a:pt x="923" y="783"/>
                      <a:pt x="747" y="557"/>
                    </a:cubicBezTo>
                    <a:cubicBezTo>
                      <a:pt x="567" y="327"/>
                      <a:pt x="381" y="184"/>
                      <a:pt x="244" y="104"/>
                    </a:cubicBezTo>
                    <a:cubicBezTo>
                      <a:pt x="173" y="65"/>
                      <a:pt x="118" y="36"/>
                      <a:pt x="80" y="22"/>
                    </a:cubicBezTo>
                    <a:cubicBezTo>
                      <a:pt x="40" y="8"/>
                      <a:pt x="18" y="0"/>
                      <a:pt x="18"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3" name="Google Shape;333;p29"/>
              <p:cNvSpPr/>
              <p:nvPr/>
            </p:nvSpPr>
            <p:spPr>
              <a:xfrm flipH="1">
                <a:off x="8016273" y="2499309"/>
                <a:ext cx="35985" cy="288643"/>
              </a:xfrm>
              <a:custGeom>
                <a:avLst/>
                <a:gdLst/>
                <a:ahLst/>
                <a:cxnLst/>
                <a:rect l="l" t="t" r="r" b="b"/>
                <a:pathLst>
                  <a:path w="743" h="5960" extrusionOk="0">
                    <a:moveTo>
                      <a:pt x="7" y="1"/>
                    </a:moveTo>
                    <a:cubicBezTo>
                      <a:pt x="7" y="1"/>
                      <a:pt x="7" y="1"/>
                      <a:pt x="7" y="1"/>
                    </a:cubicBezTo>
                    <a:cubicBezTo>
                      <a:pt x="0" y="1"/>
                      <a:pt x="7" y="87"/>
                      <a:pt x="25" y="234"/>
                    </a:cubicBezTo>
                    <a:cubicBezTo>
                      <a:pt x="47" y="407"/>
                      <a:pt x="72" y="622"/>
                      <a:pt x="104" y="873"/>
                    </a:cubicBezTo>
                    <a:cubicBezTo>
                      <a:pt x="172" y="1433"/>
                      <a:pt x="259" y="2169"/>
                      <a:pt x="359" y="2980"/>
                    </a:cubicBezTo>
                    <a:cubicBezTo>
                      <a:pt x="456" y="3795"/>
                      <a:pt x="545" y="4530"/>
                      <a:pt x="614" y="5087"/>
                    </a:cubicBezTo>
                    <a:cubicBezTo>
                      <a:pt x="646" y="5342"/>
                      <a:pt x="675" y="5557"/>
                      <a:pt x="696" y="5726"/>
                    </a:cubicBezTo>
                    <a:cubicBezTo>
                      <a:pt x="714" y="5877"/>
                      <a:pt x="728" y="5959"/>
                      <a:pt x="736" y="5959"/>
                    </a:cubicBezTo>
                    <a:cubicBezTo>
                      <a:pt x="743" y="5959"/>
                      <a:pt x="739" y="5877"/>
                      <a:pt x="732" y="5723"/>
                    </a:cubicBezTo>
                    <a:cubicBezTo>
                      <a:pt x="725" y="5572"/>
                      <a:pt x="707" y="5352"/>
                      <a:pt x="682" y="5080"/>
                    </a:cubicBezTo>
                    <a:cubicBezTo>
                      <a:pt x="635" y="4542"/>
                      <a:pt x="552" y="3795"/>
                      <a:pt x="456" y="2969"/>
                    </a:cubicBezTo>
                    <a:cubicBezTo>
                      <a:pt x="355" y="2148"/>
                      <a:pt x="254" y="1401"/>
                      <a:pt x="168" y="866"/>
                    </a:cubicBezTo>
                    <a:cubicBezTo>
                      <a:pt x="129" y="597"/>
                      <a:pt x="90" y="382"/>
                      <a:pt x="60" y="231"/>
                    </a:cubicBezTo>
                    <a:cubicBezTo>
                      <a:pt x="33" y="83"/>
                      <a:pt x="15" y="1"/>
                      <a:pt x="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4" name="Google Shape;334;p29"/>
              <p:cNvSpPr/>
              <p:nvPr/>
            </p:nvSpPr>
            <p:spPr>
              <a:xfrm flipH="1">
                <a:off x="8275432" y="2450296"/>
                <a:ext cx="90617" cy="42279"/>
              </a:xfrm>
              <a:custGeom>
                <a:avLst/>
                <a:gdLst/>
                <a:ahLst/>
                <a:cxnLst/>
                <a:rect l="l" t="t" r="r" b="b"/>
                <a:pathLst>
                  <a:path w="1871" h="873" extrusionOk="0">
                    <a:moveTo>
                      <a:pt x="1697" y="1"/>
                    </a:moveTo>
                    <a:cubicBezTo>
                      <a:pt x="1642" y="1"/>
                      <a:pt x="1576" y="12"/>
                      <a:pt x="1508" y="44"/>
                    </a:cubicBezTo>
                    <a:cubicBezTo>
                      <a:pt x="1400" y="90"/>
                      <a:pt x="1296" y="198"/>
                      <a:pt x="1228" y="334"/>
                    </a:cubicBezTo>
                    <a:cubicBezTo>
                      <a:pt x="1195" y="403"/>
                      <a:pt x="1167" y="478"/>
                      <a:pt x="1145" y="554"/>
                    </a:cubicBezTo>
                    <a:cubicBezTo>
                      <a:pt x="1120" y="629"/>
                      <a:pt x="1109" y="726"/>
                      <a:pt x="1074" y="761"/>
                    </a:cubicBezTo>
                    <a:cubicBezTo>
                      <a:pt x="1066" y="771"/>
                      <a:pt x="1058" y="775"/>
                      <a:pt x="1048" y="775"/>
                    </a:cubicBezTo>
                    <a:cubicBezTo>
                      <a:pt x="1039" y="775"/>
                      <a:pt x="1028" y="772"/>
                      <a:pt x="1013" y="765"/>
                    </a:cubicBezTo>
                    <a:cubicBezTo>
                      <a:pt x="976" y="751"/>
                      <a:pt x="940" y="733"/>
                      <a:pt x="905" y="718"/>
                    </a:cubicBezTo>
                    <a:cubicBezTo>
                      <a:pt x="832" y="686"/>
                      <a:pt x="764" y="654"/>
                      <a:pt x="696" y="622"/>
                    </a:cubicBezTo>
                    <a:cubicBezTo>
                      <a:pt x="574" y="568"/>
                      <a:pt x="456" y="514"/>
                      <a:pt x="341" y="463"/>
                    </a:cubicBezTo>
                    <a:cubicBezTo>
                      <a:pt x="160" y="386"/>
                      <a:pt x="37" y="340"/>
                      <a:pt x="12" y="340"/>
                    </a:cubicBezTo>
                    <a:cubicBezTo>
                      <a:pt x="9" y="340"/>
                      <a:pt x="8" y="341"/>
                      <a:pt x="7" y="342"/>
                    </a:cubicBezTo>
                    <a:cubicBezTo>
                      <a:pt x="0" y="356"/>
                      <a:pt x="118" y="425"/>
                      <a:pt x="312" y="525"/>
                    </a:cubicBezTo>
                    <a:cubicBezTo>
                      <a:pt x="423" y="582"/>
                      <a:pt x="539" y="640"/>
                      <a:pt x="657" y="700"/>
                    </a:cubicBezTo>
                    <a:cubicBezTo>
                      <a:pt x="725" y="736"/>
                      <a:pt x="794" y="769"/>
                      <a:pt x="865" y="804"/>
                    </a:cubicBezTo>
                    <a:cubicBezTo>
                      <a:pt x="901" y="819"/>
                      <a:pt x="933" y="837"/>
                      <a:pt x="976" y="855"/>
                    </a:cubicBezTo>
                    <a:cubicBezTo>
                      <a:pt x="998" y="866"/>
                      <a:pt x="1023" y="873"/>
                      <a:pt x="1056" y="873"/>
                    </a:cubicBezTo>
                    <a:cubicBezTo>
                      <a:pt x="1091" y="869"/>
                      <a:pt x="1124" y="851"/>
                      <a:pt x="1142" y="829"/>
                    </a:cubicBezTo>
                    <a:cubicBezTo>
                      <a:pt x="1185" y="783"/>
                      <a:pt x="1195" y="736"/>
                      <a:pt x="1206" y="697"/>
                    </a:cubicBezTo>
                    <a:cubicBezTo>
                      <a:pt x="1217" y="657"/>
                      <a:pt x="1224" y="618"/>
                      <a:pt x="1235" y="582"/>
                    </a:cubicBezTo>
                    <a:cubicBezTo>
                      <a:pt x="1256" y="506"/>
                      <a:pt x="1278" y="435"/>
                      <a:pt x="1311" y="374"/>
                    </a:cubicBezTo>
                    <a:cubicBezTo>
                      <a:pt x="1364" y="245"/>
                      <a:pt x="1450" y="152"/>
                      <a:pt x="1540" y="105"/>
                    </a:cubicBezTo>
                    <a:cubicBezTo>
                      <a:pt x="1619" y="59"/>
                      <a:pt x="1689" y="47"/>
                      <a:pt x="1745" y="47"/>
                    </a:cubicBezTo>
                    <a:cubicBezTo>
                      <a:pt x="1809" y="47"/>
                      <a:pt x="1852" y="64"/>
                      <a:pt x="1863" y="64"/>
                    </a:cubicBezTo>
                    <a:cubicBezTo>
                      <a:pt x="1865" y="64"/>
                      <a:pt x="1866" y="63"/>
                      <a:pt x="1866" y="62"/>
                    </a:cubicBezTo>
                    <a:cubicBezTo>
                      <a:pt x="1871" y="58"/>
                      <a:pt x="1845" y="29"/>
                      <a:pt x="1780" y="11"/>
                    </a:cubicBezTo>
                    <a:cubicBezTo>
                      <a:pt x="1758" y="5"/>
                      <a:pt x="1729" y="1"/>
                      <a:pt x="169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5" name="Google Shape;335;p29"/>
              <p:cNvSpPr/>
              <p:nvPr/>
            </p:nvSpPr>
            <p:spPr>
              <a:xfrm flipH="1">
                <a:off x="8175662" y="2446277"/>
                <a:ext cx="68338" cy="49108"/>
              </a:xfrm>
              <a:custGeom>
                <a:avLst/>
                <a:gdLst/>
                <a:ahLst/>
                <a:cxnLst/>
                <a:rect l="l" t="t" r="r" b="b"/>
                <a:pathLst>
                  <a:path w="1411" h="1014" extrusionOk="0">
                    <a:moveTo>
                      <a:pt x="29" y="0"/>
                    </a:moveTo>
                    <a:cubicBezTo>
                      <a:pt x="12" y="0"/>
                      <a:pt x="3" y="3"/>
                      <a:pt x="3" y="5"/>
                    </a:cubicBezTo>
                    <a:cubicBezTo>
                      <a:pt x="0" y="23"/>
                      <a:pt x="126" y="37"/>
                      <a:pt x="262" y="170"/>
                    </a:cubicBezTo>
                    <a:cubicBezTo>
                      <a:pt x="401" y="296"/>
                      <a:pt x="502" y="543"/>
                      <a:pt x="545" y="838"/>
                    </a:cubicBezTo>
                    <a:cubicBezTo>
                      <a:pt x="552" y="869"/>
                      <a:pt x="557" y="906"/>
                      <a:pt x="563" y="934"/>
                    </a:cubicBezTo>
                    <a:lnTo>
                      <a:pt x="578" y="1013"/>
                    </a:lnTo>
                    <a:lnTo>
                      <a:pt x="638" y="967"/>
                    </a:lnTo>
                    <a:cubicBezTo>
                      <a:pt x="1080" y="632"/>
                      <a:pt x="1410" y="360"/>
                      <a:pt x="1396" y="339"/>
                    </a:cubicBezTo>
                    <a:cubicBezTo>
                      <a:pt x="1396" y="338"/>
                      <a:pt x="1395" y="337"/>
                      <a:pt x="1393" y="337"/>
                    </a:cubicBezTo>
                    <a:cubicBezTo>
                      <a:pt x="1354" y="337"/>
                      <a:pt x="1039" y="551"/>
                      <a:pt x="645" y="841"/>
                    </a:cubicBezTo>
                    <a:lnTo>
                      <a:pt x="645" y="841"/>
                    </a:lnTo>
                    <a:cubicBezTo>
                      <a:pt x="644" y="834"/>
                      <a:pt x="643" y="827"/>
                      <a:pt x="643" y="819"/>
                    </a:cubicBezTo>
                    <a:cubicBezTo>
                      <a:pt x="613" y="672"/>
                      <a:pt x="578" y="529"/>
                      <a:pt x="524" y="407"/>
                    </a:cubicBezTo>
                    <a:cubicBezTo>
                      <a:pt x="466" y="281"/>
                      <a:pt x="388" y="185"/>
                      <a:pt x="308" y="120"/>
                    </a:cubicBezTo>
                    <a:cubicBezTo>
                      <a:pt x="186" y="19"/>
                      <a:pt x="77" y="0"/>
                      <a:pt x="2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6" name="Google Shape;336;p29"/>
              <p:cNvSpPr/>
              <p:nvPr/>
            </p:nvSpPr>
            <p:spPr>
              <a:xfrm flipH="1">
                <a:off x="8248311" y="2475335"/>
                <a:ext cx="15014" cy="131148"/>
              </a:xfrm>
              <a:custGeom>
                <a:avLst/>
                <a:gdLst/>
                <a:ahLst/>
                <a:cxnLst/>
                <a:rect l="l" t="t" r="r" b="b"/>
                <a:pathLst>
                  <a:path w="310" h="2708" extrusionOk="0">
                    <a:moveTo>
                      <a:pt x="15" y="1"/>
                    </a:moveTo>
                    <a:cubicBezTo>
                      <a:pt x="0" y="4"/>
                      <a:pt x="4" y="155"/>
                      <a:pt x="22" y="403"/>
                    </a:cubicBezTo>
                    <a:cubicBezTo>
                      <a:pt x="40" y="647"/>
                      <a:pt x="68" y="988"/>
                      <a:pt x="104" y="1361"/>
                    </a:cubicBezTo>
                    <a:cubicBezTo>
                      <a:pt x="172" y="2000"/>
                      <a:pt x="241" y="2535"/>
                      <a:pt x="277" y="2671"/>
                    </a:cubicBezTo>
                    <a:lnTo>
                      <a:pt x="280" y="2675"/>
                    </a:lnTo>
                    <a:cubicBezTo>
                      <a:pt x="291" y="2696"/>
                      <a:pt x="298" y="2707"/>
                      <a:pt x="302" y="2707"/>
                    </a:cubicBezTo>
                    <a:cubicBezTo>
                      <a:pt x="305" y="2703"/>
                      <a:pt x="305" y="2693"/>
                      <a:pt x="298" y="2668"/>
                    </a:cubicBezTo>
                    <a:lnTo>
                      <a:pt x="302" y="2668"/>
                    </a:lnTo>
                    <a:cubicBezTo>
                      <a:pt x="309" y="2531"/>
                      <a:pt x="270" y="1992"/>
                      <a:pt x="202" y="1350"/>
                    </a:cubicBezTo>
                    <a:cubicBezTo>
                      <a:pt x="166" y="977"/>
                      <a:pt x="123" y="635"/>
                      <a:pt x="90" y="395"/>
                    </a:cubicBezTo>
                    <a:cubicBezTo>
                      <a:pt x="58" y="151"/>
                      <a:pt x="29" y="1"/>
                      <a:pt x="15"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7" name="Google Shape;337;p29"/>
              <p:cNvSpPr/>
              <p:nvPr/>
            </p:nvSpPr>
            <p:spPr>
              <a:xfrm flipH="1">
                <a:off x="8495167" y="2979504"/>
                <a:ext cx="156195" cy="39519"/>
              </a:xfrm>
              <a:custGeom>
                <a:avLst/>
                <a:gdLst/>
                <a:ahLst/>
                <a:cxnLst/>
                <a:rect l="l" t="t" r="r" b="b"/>
                <a:pathLst>
                  <a:path w="3225" h="816" extrusionOk="0">
                    <a:moveTo>
                      <a:pt x="47" y="1"/>
                    </a:moveTo>
                    <a:cubicBezTo>
                      <a:pt x="19" y="1"/>
                      <a:pt x="4" y="3"/>
                      <a:pt x="4" y="7"/>
                    </a:cubicBezTo>
                    <a:cubicBezTo>
                      <a:pt x="1" y="21"/>
                      <a:pt x="184" y="54"/>
                      <a:pt x="478" y="110"/>
                    </a:cubicBezTo>
                    <a:cubicBezTo>
                      <a:pt x="773" y="172"/>
                      <a:pt x="1178" y="254"/>
                      <a:pt x="1624" y="365"/>
                    </a:cubicBezTo>
                    <a:cubicBezTo>
                      <a:pt x="2065" y="477"/>
                      <a:pt x="2464" y="595"/>
                      <a:pt x="2751" y="682"/>
                    </a:cubicBezTo>
                    <a:cubicBezTo>
                      <a:pt x="3009" y="763"/>
                      <a:pt x="3181" y="816"/>
                      <a:pt x="3212" y="816"/>
                    </a:cubicBezTo>
                    <a:cubicBezTo>
                      <a:pt x="3215" y="816"/>
                      <a:pt x="3217" y="815"/>
                      <a:pt x="3217" y="814"/>
                    </a:cubicBezTo>
                    <a:cubicBezTo>
                      <a:pt x="3224" y="800"/>
                      <a:pt x="3052" y="725"/>
                      <a:pt x="2772" y="617"/>
                    </a:cubicBezTo>
                    <a:cubicBezTo>
                      <a:pt x="2489" y="513"/>
                      <a:pt x="2090" y="384"/>
                      <a:pt x="1645" y="272"/>
                    </a:cubicBezTo>
                    <a:cubicBezTo>
                      <a:pt x="1200" y="161"/>
                      <a:pt x="787" y="85"/>
                      <a:pt x="489" y="46"/>
                    </a:cubicBezTo>
                    <a:cubicBezTo>
                      <a:pt x="275" y="15"/>
                      <a:pt x="118" y="1"/>
                      <a:pt x="4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8" name="Google Shape;338;p29"/>
              <p:cNvSpPr/>
              <p:nvPr/>
            </p:nvSpPr>
            <p:spPr>
              <a:xfrm flipH="1">
                <a:off x="8493811" y="2960180"/>
                <a:ext cx="142392" cy="59666"/>
              </a:xfrm>
              <a:custGeom>
                <a:avLst/>
                <a:gdLst/>
                <a:ahLst/>
                <a:cxnLst/>
                <a:rect l="l" t="t" r="r" b="b"/>
                <a:pathLst>
                  <a:path w="2940" h="1232" extrusionOk="0">
                    <a:moveTo>
                      <a:pt x="17" y="1"/>
                    </a:moveTo>
                    <a:cubicBezTo>
                      <a:pt x="9" y="1"/>
                      <a:pt x="4" y="2"/>
                      <a:pt x="4" y="4"/>
                    </a:cubicBezTo>
                    <a:cubicBezTo>
                      <a:pt x="1" y="18"/>
                      <a:pt x="173" y="75"/>
                      <a:pt x="449" y="165"/>
                    </a:cubicBezTo>
                    <a:cubicBezTo>
                      <a:pt x="725" y="255"/>
                      <a:pt x="1109" y="377"/>
                      <a:pt x="1526" y="524"/>
                    </a:cubicBezTo>
                    <a:cubicBezTo>
                      <a:pt x="1734" y="600"/>
                      <a:pt x="1931" y="671"/>
                      <a:pt x="2114" y="736"/>
                    </a:cubicBezTo>
                    <a:cubicBezTo>
                      <a:pt x="2297" y="804"/>
                      <a:pt x="2459" y="862"/>
                      <a:pt x="2585" y="930"/>
                    </a:cubicBezTo>
                    <a:cubicBezTo>
                      <a:pt x="2835" y="1060"/>
                      <a:pt x="2912" y="1232"/>
                      <a:pt x="2925" y="1232"/>
                    </a:cubicBezTo>
                    <a:cubicBezTo>
                      <a:pt x="2926" y="1232"/>
                      <a:pt x="2926" y="1231"/>
                      <a:pt x="2926" y="1231"/>
                    </a:cubicBezTo>
                    <a:cubicBezTo>
                      <a:pt x="2940" y="1231"/>
                      <a:pt x="2883" y="1031"/>
                      <a:pt x="2617" y="872"/>
                    </a:cubicBezTo>
                    <a:cubicBezTo>
                      <a:pt x="2491" y="789"/>
                      <a:pt x="2326" y="725"/>
                      <a:pt x="2146" y="653"/>
                    </a:cubicBezTo>
                    <a:cubicBezTo>
                      <a:pt x="1967" y="582"/>
                      <a:pt x="1770" y="506"/>
                      <a:pt x="1558" y="435"/>
                    </a:cubicBezTo>
                    <a:cubicBezTo>
                      <a:pt x="1138" y="287"/>
                      <a:pt x="751" y="173"/>
                      <a:pt x="467" y="97"/>
                    </a:cubicBezTo>
                    <a:cubicBezTo>
                      <a:pt x="228" y="36"/>
                      <a:pt x="62" y="1"/>
                      <a:pt x="1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39" name="Google Shape;339;p29"/>
              <p:cNvSpPr/>
              <p:nvPr/>
            </p:nvSpPr>
            <p:spPr>
              <a:xfrm flipH="1">
                <a:off x="7734980" y="2699911"/>
                <a:ext cx="77250" cy="110469"/>
              </a:xfrm>
              <a:custGeom>
                <a:avLst/>
                <a:gdLst/>
                <a:ahLst/>
                <a:cxnLst/>
                <a:rect l="l" t="t" r="r" b="b"/>
                <a:pathLst>
                  <a:path w="1595" h="2281" extrusionOk="0">
                    <a:moveTo>
                      <a:pt x="1572" y="0"/>
                    </a:moveTo>
                    <a:cubicBezTo>
                      <a:pt x="1555" y="0"/>
                      <a:pt x="1446" y="107"/>
                      <a:pt x="1285" y="288"/>
                    </a:cubicBezTo>
                    <a:cubicBezTo>
                      <a:pt x="1121" y="478"/>
                      <a:pt x="902" y="751"/>
                      <a:pt x="687" y="1067"/>
                    </a:cubicBezTo>
                    <a:cubicBezTo>
                      <a:pt x="467" y="1382"/>
                      <a:pt x="291" y="1684"/>
                      <a:pt x="177" y="1907"/>
                    </a:cubicBezTo>
                    <a:cubicBezTo>
                      <a:pt x="58" y="2129"/>
                      <a:pt x="1" y="2273"/>
                      <a:pt x="11" y="2280"/>
                    </a:cubicBezTo>
                    <a:cubicBezTo>
                      <a:pt x="11" y="2280"/>
                      <a:pt x="12" y="2280"/>
                      <a:pt x="12" y="2280"/>
                    </a:cubicBezTo>
                    <a:cubicBezTo>
                      <a:pt x="42" y="2280"/>
                      <a:pt x="335" y="1742"/>
                      <a:pt x="765" y="1121"/>
                    </a:cubicBezTo>
                    <a:cubicBezTo>
                      <a:pt x="1192" y="493"/>
                      <a:pt x="1595" y="22"/>
                      <a:pt x="1573" y="1"/>
                    </a:cubicBezTo>
                    <a:cubicBezTo>
                      <a:pt x="1573" y="1"/>
                      <a:pt x="1572" y="0"/>
                      <a:pt x="157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0" name="Google Shape;340;p29"/>
              <p:cNvSpPr/>
              <p:nvPr/>
            </p:nvSpPr>
            <p:spPr>
              <a:xfrm flipH="1">
                <a:off x="7738128" y="2702332"/>
                <a:ext cx="88196" cy="85963"/>
              </a:xfrm>
              <a:custGeom>
                <a:avLst/>
                <a:gdLst/>
                <a:ahLst/>
                <a:cxnLst/>
                <a:rect l="l" t="t" r="r" b="b"/>
                <a:pathLst>
                  <a:path w="1821" h="1775" extrusionOk="0">
                    <a:moveTo>
                      <a:pt x="1799" y="0"/>
                    </a:moveTo>
                    <a:cubicBezTo>
                      <a:pt x="1777" y="0"/>
                      <a:pt x="1650" y="58"/>
                      <a:pt x="1465" y="166"/>
                    </a:cubicBezTo>
                    <a:cubicBezTo>
                      <a:pt x="1268" y="288"/>
                      <a:pt x="1006" y="479"/>
                      <a:pt x="754" y="729"/>
                    </a:cubicBezTo>
                    <a:cubicBezTo>
                      <a:pt x="499" y="981"/>
                      <a:pt x="306" y="1239"/>
                      <a:pt x="184" y="1437"/>
                    </a:cubicBezTo>
                    <a:cubicBezTo>
                      <a:pt x="58" y="1634"/>
                      <a:pt x="1" y="1767"/>
                      <a:pt x="12" y="1774"/>
                    </a:cubicBezTo>
                    <a:cubicBezTo>
                      <a:pt x="12" y="1775"/>
                      <a:pt x="13" y="1775"/>
                      <a:pt x="13" y="1775"/>
                    </a:cubicBezTo>
                    <a:cubicBezTo>
                      <a:pt x="48" y="1775"/>
                      <a:pt x="327" y="1282"/>
                      <a:pt x="823" y="798"/>
                    </a:cubicBezTo>
                    <a:cubicBezTo>
                      <a:pt x="1318" y="306"/>
                      <a:pt x="1821" y="27"/>
                      <a:pt x="1803" y="2"/>
                    </a:cubicBezTo>
                    <a:cubicBezTo>
                      <a:pt x="1803" y="1"/>
                      <a:pt x="1801" y="0"/>
                      <a:pt x="179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1" name="Google Shape;341;p29"/>
              <p:cNvSpPr/>
              <p:nvPr/>
            </p:nvSpPr>
            <p:spPr>
              <a:xfrm flipH="1">
                <a:off x="8307785" y="2605131"/>
                <a:ext cx="42136" cy="39906"/>
              </a:xfrm>
              <a:custGeom>
                <a:avLst/>
                <a:gdLst/>
                <a:ahLst/>
                <a:cxnLst/>
                <a:rect l="l" t="t" r="r" b="b"/>
                <a:pathLst>
                  <a:path w="870" h="824" extrusionOk="0">
                    <a:moveTo>
                      <a:pt x="451" y="1"/>
                    </a:moveTo>
                    <a:cubicBezTo>
                      <a:pt x="401" y="1"/>
                      <a:pt x="348" y="16"/>
                      <a:pt x="302" y="38"/>
                    </a:cubicBezTo>
                    <a:lnTo>
                      <a:pt x="234" y="74"/>
                    </a:lnTo>
                    <a:cubicBezTo>
                      <a:pt x="148" y="113"/>
                      <a:pt x="77" y="181"/>
                      <a:pt x="52" y="271"/>
                    </a:cubicBezTo>
                    <a:cubicBezTo>
                      <a:pt x="1" y="458"/>
                      <a:pt x="80" y="695"/>
                      <a:pt x="249" y="784"/>
                    </a:cubicBezTo>
                    <a:cubicBezTo>
                      <a:pt x="301" y="811"/>
                      <a:pt x="357" y="824"/>
                      <a:pt x="415" y="824"/>
                    </a:cubicBezTo>
                    <a:cubicBezTo>
                      <a:pt x="608" y="824"/>
                      <a:pt x="807" y="684"/>
                      <a:pt x="837" y="490"/>
                    </a:cubicBezTo>
                    <a:cubicBezTo>
                      <a:pt x="870" y="278"/>
                      <a:pt x="704" y="52"/>
                      <a:pt x="499" y="6"/>
                    </a:cubicBezTo>
                    <a:cubicBezTo>
                      <a:pt x="484" y="2"/>
                      <a:pt x="468" y="1"/>
                      <a:pt x="451"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2" name="Google Shape;342;p29"/>
              <p:cNvSpPr/>
              <p:nvPr/>
            </p:nvSpPr>
            <p:spPr>
              <a:xfrm flipH="1">
                <a:off x="8571303" y="2808493"/>
                <a:ext cx="42330" cy="39858"/>
              </a:xfrm>
              <a:custGeom>
                <a:avLst/>
                <a:gdLst/>
                <a:ahLst/>
                <a:cxnLst/>
                <a:rect l="l" t="t" r="r" b="b"/>
                <a:pathLst>
                  <a:path w="874" h="823" extrusionOk="0">
                    <a:moveTo>
                      <a:pt x="448" y="1"/>
                    </a:moveTo>
                    <a:cubicBezTo>
                      <a:pt x="398" y="1"/>
                      <a:pt x="347" y="15"/>
                      <a:pt x="302" y="38"/>
                    </a:cubicBezTo>
                    <a:lnTo>
                      <a:pt x="234" y="71"/>
                    </a:lnTo>
                    <a:cubicBezTo>
                      <a:pt x="148" y="110"/>
                      <a:pt x="76" y="182"/>
                      <a:pt x="51" y="272"/>
                    </a:cubicBezTo>
                    <a:cubicBezTo>
                      <a:pt x="1" y="454"/>
                      <a:pt x="80" y="691"/>
                      <a:pt x="249" y="781"/>
                    </a:cubicBezTo>
                    <a:cubicBezTo>
                      <a:pt x="301" y="810"/>
                      <a:pt x="359" y="823"/>
                      <a:pt x="418" y="823"/>
                    </a:cubicBezTo>
                    <a:cubicBezTo>
                      <a:pt x="610" y="823"/>
                      <a:pt x="807" y="682"/>
                      <a:pt x="837" y="487"/>
                    </a:cubicBezTo>
                    <a:cubicBezTo>
                      <a:pt x="873" y="278"/>
                      <a:pt x="704" y="49"/>
                      <a:pt x="500" y="6"/>
                    </a:cubicBezTo>
                    <a:cubicBezTo>
                      <a:pt x="483" y="2"/>
                      <a:pt x="466" y="1"/>
                      <a:pt x="448"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3" name="Google Shape;343;p29"/>
              <p:cNvSpPr/>
              <p:nvPr/>
            </p:nvSpPr>
            <p:spPr>
              <a:xfrm flipH="1">
                <a:off x="7945853" y="2606293"/>
                <a:ext cx="42136" cy="39906"/>
              </a:xfrm>
              <a:custGeom>
                <a:avLst/>
                <a:gdLst/>
                <a:ahLst/>
                <a:cxnLst/>
                <a:rect l="l" t="t" r="r" b="b"/>
                <a:pathLst>
                  <a:path w="870" h="824" extrusionOk="0">
                    <a:moveTo>
                      <a:pt x="446" y="1"/>
                    </a:moveTo>
                    <a:cubicBezTo>
                      <a:pt x="396" y="1"/>
                      <a:pt x="347" y="15"/>
                      <a:pt x="302" y="39"/>
                    </a:cubicBezTo>
                    <a:lnTo>
                      <a:pt x="234" y="71"/>
                    </a:lnTo>
                    <a:cubicBezTo>
                      <a:pt x="148" y="111"/>
                      <a:pt x="76" y="182"/>
                      <a:pt x="51" y="272"/>
                    </a:cubicBezTo>
                    <a:cubicBezTo>
                      <a:pt x="1" y="456"/>
                      <a:pt x="80" y="692"/>
                      <a:pt x="249" y="782"/>
                    </a:cubicBezTo>
                    <a:cubicBezTo>
                      <a:pt x="301" y="810"/>
                      <a:pt x="359" y="823"/>
                      <a:pt x="418" y="823"/>
                    </a:cubicBezTo>
                    <a:cubicBezTo>
                      <a:pt x="610" y="823"/>
                      <a:pt x="807" y="683"/>
                      <a:pt x="837" y="487"/>
                    </a:cubicBezTo>
                    <a:cubicBezTo>
                      <a:pt x="870" y="279"/>
                      <a:pt x="704" y="50"/>
                      <a:pt x="499" y="7"/>
                    </a:cubicBezTo>
                    <a:cubicBezTo>
                      <a:pt x="481" y="3"/>
                      <a:pt x="463" y="1"/>
                      <a:pt x="446"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4" name="Google Shape;344;p29"/>
              <p:cNvSpPr/>
              <p:nvPr/>
            </p:nvSpPr>
            <p:spPr>
              <a:xfrm flipH="1">
                <a:off x="8026880" y="3084357"/>
                <a:ext cx="42282" cy="39955"/>
              </a:xfrm>
              <a:custGeom>
                <a:avLst/>
                <a:gdLst/>
                <a:ahLst/>
                <a:cxnLst/>
                <a:rect l="l" t="t" r="r" b="b"/>
                <a:pathLst>
                  <a:path w="873" h="825" extrusionOk="0">
                    <a:moveTo>
                      <a:pt x="452" y="1"/>
                    </a:moveTo>
                    <a:cubicBezTo>
                      <a:pt x="401" y="1"/>
                      <a:pt x="348" y="17"/>
                      <a:pt x="302" y="39"/>
                    </a:cubicBezTo>
                    <a:lnTo>
                      <a:pt x="234" y="71"/>
                    </a:lnTo>
                    <a:cubicBezTo>
                      <a:pt x="148" y="114"/>
                      <a:pt x="76" y="182"/>
                      <a:pt x="51" y="271"/>
                    </a:cubicBezTo>
                    <a:cubicBezTo>
                      <a:pt x="0" y="458"/>
                      <a:pt x="80" y="692"/>
                      <a:pt x="248" y="785"/>
                    </a:cubicBezTo>
                    <a:cubicBezTo>
                      <a:pt x="300" y="812"/>
                      <a:pt x="357" y="825"/>
                      <a:pt x="415" y="825"/>
                    </a:cubicBezTo>
                    <a:cubicBezTo>
                      <a:pt x="608" y="825"/>
                      <a:pt x="806" y="684"/>
                      <a:pt x="837" y="491"/>
                    </a:cubicBezTo>
                    <a:cubicBezTo>
                      <a:pt x="873" y="279"/>
                      <a:pt x="704" y="53"/>
                      <a:pt x="500" y="6"/>
                    </a:cubicBezTo>
                    <a:cubicBezTo>
                      <a:pt x="484" y="2"/>
                      <a:pt x="468" y="1"/>
                      <a:pt x="452"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5" name="Google Shape;345;p29"/>
              <p:cNvSpPr/>
              <p:nvPr/>
            </p:nvSpPr>
            <p:spPr>
              <a:xfrm flipH="1">
                <a:off x="8335585" y="3084357"/>
                <a:ext cx="42330" cy="39955"/>
              </a:xfrm>
              <a:custGeom>
                <a:avLst/>
                <a:gdLst/>
                <a:ahLst/>
                <a:cxnLst/>
                <a:rect l="l" t="t" r="r" b="b"/>
                <a:pathLst>
                  <a:path w="874" h="825" extrusionOk="0">
                    <a:moveTo>
                      <a:pt x="454" y="1"/>
                    </a:moveTo>
                    <a:cubicBezTo>
                      <a:pt x="403" y="1"/>
                      <a:pt x="352" y="17"/>
                      <a:pt x="306" y="39"/>
                    </a:cubicBezTo>
                    <a:lnTo>
                      <a:pt x="234" y="71"/>
                    </a:lnTo>
                    <a:cubicBezTo>
                      <a:pt x="151" y="114"/>
                      <a:pt x="80" y="182"/>
                      <a:pt x="55" y="271"/>
                    </a:cubicBezTo>
                    <a:cubicBezTo>
                      <a:pt x="1" y="458"/>
                      <a:pt x="80" y="692"/>
                      <a:pt x="252" y="785"/>
                    </a:cubicBezTo>
                    <a:cubicBezTo>
                      <a:pt x="304" y="812"/>
                      <a:pt x="361" y="825"/>
                      <a:pt x="419" y="825"/>
                    </a:cubicBezTo>
                    <a:cubicBezTo>
                      <a:pt x="612" y="825"/>
                      <a:pt x="811" y="684"/>
                      <a:pt x="841" y="491"/>
                    </a:cubicBezTo>
                    <a:cubicBezTo>
                      <a:pt x="873" y="279"/>
                      <a:pt x="704" y="53"/>
                      <a:pt x="504" y="6"/>
                    </a:cubicBezTo>
                    <a:cubicBezTo>
                      <a:pt x="487" y="2"/>
                      <a:pt x="471" y="1"/>
                      <a:pt x="454" y="1"/>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6" name="Google Shape;346;p29"/>
              <p:cNvSpPr/>
              <p:nvPr/>
            </p:nvSpPr>
            <p:spPr>
              <a:xfrm flipH="1">
                <a:off x="8212519" y="2910732"/>
                <a:ext cx="42330" cy="39858"/>
              </a:xfrm>
              <a:custGeom>
                <a:avLst/>
                <a:gdLst/>
                <a:ahLst/>
                <a:cxnLst/>
                <a:rect l="l" t="t" r="r" b="b"/>
                <a:pathLst>
                  <a:path w="874" h="823" extrusionOk="0">
                    <a:moveTo>
                      <a:pt x="449" y="0"/>
                    </a:moveTo>
                    <a:cubicBezTo>
                      <a:pt x="398" y="0"/>
                      <a:pt x="347" y="14"/>
                      <a:pt x="302" y="38"/>
                    </a:cubicBezTo>
                    <a:lnTo>
                      <a:pt x="234" y="70"/>
                    </a:lnTo>
                    <a:cubicBezTo>
                      <a:pt x="148" y="109"/>
                      <a:pt x="77" y="181"/>
                      <a:pt x="52" y="271"/>
                    </a:cubicBezTo>
                    <a:cubicBezTo>
                      <a:pt x="1" y="454"/>
                      <a:pt x="80" y="691"/>
                      <a:pt x="252" y="781"/>
                    </a:cubicBezTo>
                    <a:cubicBezTo>
                      <a:pt x="305" y="809"/>
                      <a:pt x="363" y="822"/>
                      <a:pt x="421" y="822"/>
                    </a:cubicBezTo>
                    <a:cubicBezTo>
                      <a:pt x="612" y="822"/>
                      <a:pt x="807" y="682"/>
                      <a:pt x="837" y="486"/>
                    </a:cubicBezTo>
                    <a:cubicBezTo>
                      <a:pt x="874" y="278"/>
                      <a:pt x="705" y="49"/>
                      <a:pt x="504" y="6"/>
                    </a:cubicBezTo>
                    <a:cubicBezTo>
                      <a:pt x="486" y="2"/>
                      <a:pt x="468" y="0"/>
                      <a:pt x="449"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7" name="Google Shape;347;p29"/>
              <p:cNvSpPr/>
              <p:nvPr/>
            </p:nvSpPr>
            <p:spPr>
              <a:xfrm flipH="1">
                <a:off x="8151689" y="2708047"/>
                <a:ext cx="23683" cy="22423"/>
              </a:xfrm>
              <a:custGeom>
                <a:avLst/>
                <a:gdLst/>
                <a:ahLst/>
                <a:cxnLst/>
                <a:rect l="l" t="t" r="r" b="b"/>
                <a:pathLst>
                  <a:path w="489" h="463" extrusionOk="0">
                    <a:moveTo>
                      <a:pt x="251" y="1"/>
                    </a:moveTo>
                    <a:cubicBezTo>
                      <a:pt x="223" y="1"/>
                      <a:pt x="195" y="10"/>
                      <a:pt x="169" y="23"/>
                    </a:cubicBezTo>
                    <a:lnTo>
                      <a:pt x="130" y="41"/>
                    </a:lnTo>
                    <a:cubicBezTo>
                      <a:pt x="83" y="63"/>
                      <a:pt x="44" y="102"/>
                      <a:pt x="29" y="152"/>
                    </a:cubicBezTo>
                    <a:cubicBezTo>
                      <a:pt x="1" y="257"/>
                      <a:pt x="44" y="389"/>
                      <a:pt x="140" y="439"/>
                    </a:cubicBezTo>
                    <a:cubicBezTo>
                      <a:pt x="170" y="455"/>
                      <a:pt x="203" y="463"/>
                      <a:pt x="236" y="463"/>
                    </a:cubicBezTo>
                    <a:cubicBezTo>
                      <a:pt x="343" y="463"/>
                      <a:pt x="454" y="384"/>
                      <a:pt x="470" y="275"/>
                    </a:cubicBezTo>
                    <a:cubicBezTo>
                      <a:pt x="489" y="156"/>
                      <a:pt x="395" y="30"/>
                      <a:pt x="281" y="5"/>
                    </a:cubicBezTo>
                    <a:cubicBezTo>
                      <a:pt x="271" y="2"/>
                      <a:pt x="261" y="1"/>
                      <a:pt x="251"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8" name="Google Shape;348;p29"/>
              <p:cNvSpPr/>
              <p:nvPr/>
            </p:nvSpPr>
            <p:spPr>
              <a:xfrm flipH="1">
                <a:off x="8117448" y="2554666"/>
                <a:ext cx="23683" cy="22472"/>
              </a:xfrm>
              <a:custGeom>
                <a:avLst/>
                <a:gdLst/>
                <a:ahLst/>
                <a:cxnLst/>
                <a:rect l="l" t="t" r="r" b="b"/>
                <a:pathLst>
                  <a:path w="489" h="464" extrusionOk="0">
                    <a:moveTo>
                      <a:pt x="257" y="1"/>
                    </a:moveTo>
                    <a:cubicBezTo>
                      <a:pt x="228" y="1"/>
                      <a:pt x="198" y="10"/>
                      <a:pt x="169" y="24"/>
                    </a:cubicBezTo>
                    <a:lnTo>
                      <a:pt x="130" y="42"/>
                    </a:lnTo>
                    <a:cubicBezTo>
                      <a:pt x="83" y="64"/>
                      <a:pt x="43" y="104"/>
                      <a:pt x="30" y="154"/>
                    </a:cubicBezTo>
                    <a:cubicBezTo>
                      <a:pt x="0" y="258"/>
                      <a:pt x="43" y="390"/>
                      <a:pt x="141" y="440"/>
                    </a:cubicBezTo>
                    <a:cubicBezTo>
                      <a:pt x="170" y="457"/>
                      <a:pt x="203" y="464"/>
                      <a:pt x="236" y="464"/>
                    </a:cubicBezTo>
                    <a:cubicBezTo>
                      <a:pt x="343" y="464"/>
                      <a:pt x="454" y="385"/>
                      <a:pt x="471" y="276"/>
                    </a:cubicBezTo>
                    <a:cubicBezTo>
                      <a:pt x="489" y="157"/>
                      <a:pt x="396" y="28"/>
                      <a:pt x="280" y="3"/>
                    </a:cubicBezTo>
                    <a:cubicBezTo>
                      <a:pt x="273" y="1"/>
                      <a:pt x="265" y="1"/>
                      <a:pt x="257"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49" name="Google Shape;349;p29"/>
              <p:cNvSpPr/>
              <p:nvPr/>
            </p:nvSpPr>
            <p:spPr>
              <a:xfrm flipH="1">
                <a:off x="8336457" y="2823846"/>
                <a:ext cx="23732" cy="22423"/>
              </a:xfrm>
              <a:custGeom>
                <a:avLst/>
                <a:gdLst/>
                <a:ahLst/>
                <a:cxnLst/>
                <a:rect l="l" t="t" r="r" b="b"/>
                <a:pathLst>
                  <a:path w="490" h="463" extrusionOk="0">
                    <a:moveTo>
                      <a:pt x="251" y="0"/>
                    </a:moveTo>
                    <a:cubicBezTo>
                      <a:pt x="224" y="0"/>
                      <a:pt x="196" y="9"/>
                      <a:pt x="170" y="23"/>
                    </a:cubicBezTo>
                    <a:lnTo>
                      <a:pt x="134" y="41"/>
                    </a:lnTo>
                    <a:cubicBezTo>
                      <a:pt x="83" y="62"/>
                      <a:pt x="44" y="102"/>
                      <a:pt x="30" y="152"/>
                    </a:cubicBezTo>
                    <a:cubicBezTo>
                      <a:pt x="1" y="256"/>
                      <a:pt x="44" y="389"/>
                      <a:pt x="141" y="439"/>
                    </a:cubicBezTo>
                    <a:cubicBezTo>
                      <a:pt x="171" y="455"/>
                      <a:pt x="203" y="462"/>
                      <a:pt x="236" y="462"/>
                    </a:cubicBezTo>
                    <a:cubicBezTo>
                      <a:pt x="344" y="462"/>
                      <a:pt x="455" y="384"/>
                      <a:pt x="471" y="274"/>
                    </a:cubicBezTo>
                    <a:cubicBezTo>
                      <a:pt x="489" y="155"/>
                      <a:pt x="396" y="29"/>
                      <a:pt x="281" y="4"/>
                    </a:cubicBezTo>
                    <a:cubicBezTo>
                      <a:pt x="271" y="2"/>
                      <a:pt x="261" y="0"/>
                      <a:pt x="251" y="0"/>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0" name="Google Shape;350;p29"/>
              <p:cNvSpPr/>
              <p:nvPr/>
            </p:nvSpPr>
            <p:spPr>
              <a:xfrm flipH="1">
                <a:off x="8526988" y="2603823"/>
                <a:ext cx="23829" cy="22375"/>
              </a:xfrm>
              <a:custGeom>
                <a:avLst/>
                <a:gdLst/>
                <a:ahLst/>
                <a:cxnLst/>
                <a:rect l="l" t="t" r="r" b="b"/>
                <a:pathLst>
                  <a:path w="492" h="462" extrusionOk="0">
                    <a:moveTo>
                      <a:pt x="253" y="1"/>
                    </a:moveTo>
                    <a:cubicBezTo>
                      <a:pt x="224" y="1"/>
                      <a:pt x="196" y="8"/>
                      <a:pt x="172" y="22"/>
                    </a:cubicBezTo>
                    <a:lnTo>
                      <a:pt x="133" y="40"/>
                    </a:lnTo>
                    <a:cubicBezTo>
                      <a:pt x="86" y="61"/>
                      <a:pt x="43" y="101"/>
                      <a:pt x="28" y="154"/>
                    </a:cubicBezTo>
                    <a:cubicBezTo>
                      <a:pt x="0" y="255"/>
                      <a:pt x="47" y="388"/>
                      <a:pt x="140" y="438"/>
                    </a:cubicBezTo>
                    <a:cubicBezTo>
                      <a:pt x="170" y="454"/>
                      <a:pt x="203" y="461"/>
                      <a:pt x="236" y="461"/>
                    </a:cubicBezTo>
                    <a:cubicBezTo>
                      <a:pt x="344" y="461"/>
                      <a:pt x="453" y="383"/>
                      <a:pt x="470" y="276"/>
                    </a:cubicBezTo>
                    <a:cubicBezTo>
                      <a:pt x="491" y="158"/>
                      <a:pt x="395" y="28"/>
                      <a:pt x="283" y="3"/>
                    </a:cubicBezTo>
                    <a:cubicBezTo>
                      <a:pt x="273" y="2"/>
                      <a:pt x="263" y="1"/>
                      <a:pt x="253"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1" name="Google Shape;351;p29"/>
              <p:cNvSpPr/>
              <p:nvPr/>
            </p:nvSpPr>
            <p:spPr>
              <a:xfrm flipH="1">
                <a:off x="8177213" y="3063145"/>
                <a:ext cx="23732" cy="22375"/>
              </a:xfrm>
              <a:custGeom>
                <a:avLst/>
                <a:gdLst/>
                <a:ahLst/>
                <a:cxnLst/>
                <a:rect l="l" t="t" r="r" b="b"/>
                <a:pathLst>
                  <a:path w="490" h="462" extrusionOk="0">
                    <a:moveTo>
                      <a:pt x="256" y="0"/>
                    </a:moveTo>
                    <a:cubicBezTo>
                      <a:pt x="227" y="0"/>
                      <a:pt x="198" y="10"/>
                      <a:pt x="170" y="20"/>
                    </a:cubicBezTo>
                    <a:lnTo>
                      <a:pt x="130" y="38"/>
                    </a:lnTo>
                    <a:cubicBezTo>
                      <a:pt x="84" y="63"/>
                      <a:pt x="44" y="103"/>
                      <a:pt x="29" y="154"/>
                    </a:cubicBezTo>
                    <a:cubicBezTo>
                      <a:pt x="1" y="257"/>
                      <a:pt x="44" y="391"/>
                      <a:pt x="141" y="441"/>
                    </a:cubicBezTo>
                    <a:cubicBezTo>
                      <a:pt x="170" y="455"/>
                      <a:pt x="201" y="462"/>
                      <a:pt x="233" y="462"/>
                    </a:cubicBezTo>
                    <a:cubicBezTo>
                      <a:pt x="341" y="462"/>
                      <a:pt x="455" y="384"/>
                      <a:pt x="471" y="275"/>
                    </a:cubicBezTo>
                    <a:cubicBezTo>
                      <a:pt x="489" y="157"/>
                      <a:pt x="395" y="28"/>
                      <a:pt x="281" y="3"/>
                    </a:cubicBezTo>
                    <a:cubicBezTo>
                      <a:pt x="273" y="1"/>
                      <a:pt x="264" y="0"/>
                      <a:pt x="256" y="0"/>
                    </a:cubicBezTo>
                    <a:close/>
                  </a:path>
                </a:pathLst>
              </a:custGeom>
              <a:solidFill>
                <a:srgbClr val="FAFAFA"/>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2" name="Google Shape;352;p29"/>
              <p:cNvSpPr/>
              <p:nvPr/>
            </p:nvSpPr>
            <p:spPr>
              <a:xfrm flipH="1">
                <a:off x="8084417" y="2897365"/>
                <a:ext cx="23683" cy="22423"/>
              </a:xfrm>
              <a:custGeom>
                <a:avLst/>
                <a:gdLst/>
                <a:ahLst/>
                <a:cxnLst/>
                <a:rect l="l" t="t" r="r" b="b"/>
                <a:pathLst>
                  <a:path w="489" h="463" extrusionOk="0">
                    <a:moveTo>
                      <a:pt x="250" y="1"/>
                    </a:moveTo>
                    <a:cubicBezTo>
                      <a:pt x="223" y="1"/>
                      <a:pt x="196" y="10"/>
                      <a:pt x="169" y="23"/>
                    </a:cubicBezTo>
                    <a:lnTo>
                      <a:pt x="133" y="41"/>
                    </a:lnTo>
                    <a:cubicBezTo>
                      <a:pt x="83" y="62"/>
                      <a:pt x="44" y="102"/>
                      <a:pt x="29" y="153"/>
                    </a:cubicBezTo>
                    <a:cubicBezTo>
                      <a:pt x="1" y="256"/>
                      <a:pt x="44" y="389"/>
                      <a:pt x="141" y="439"/>
                    </a:cubicBezTo>
                    <a:cubicBezTo>
                      <a:pt x="170" y="455"/>
                      <a:pt x="203" y="463"/>
                      <a:pt x="235" y="463"/>
                    </a:cubicBezTo>
                    <a:cubicBezTo>
                      <a:pt x="343" y="463"/>
                      <a:pt x="454" y="384"/>
                      <a:pt x="471" y="274"/>
                    </a:cubicBezTo>
                    <a:cubicBezTo>
                      <a:pt x="489" y="156"/>
                      <a:pt x="395" y="27"/>
                      <a:pt x="281" y="5"/>
                    </a:cubicBezTo>
                    <a:cubicBezTo>
                      <a:pt x="271" y="2"/>
                      <a:pt x="260" y="1"/>
                      <a:pt x="250" y="1"/>
                    </a:cubicBez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3" name="Google Shape;353;p29"/>
              <p:cNvSpPr/>
              <p:nvPr/>
            </p:nvSpPr>
            <p:spPr>
              <a:xfrm flipH="1">
                <a:off x="7857555" y="3164991"/>
                <a:ext cx="593008" cy="1690546"/>
              </a:xfrm>
              <a:custGeom>
                <a:avLst/>
                <a:gdLst/>
                <a:ahLst/>
                <a:cxnLst/>
                <a:rect l="l" t="t" r="r" b="b"/>
                <a:pathLst>
                  <a:path w="12244" h="34907" extrusionOk="0">
                    <a:moveTo>
                      <a:pt x="1" y="0"/>
                    </a:moveTo>
                    <a:lnTo>
                      <a:pt x="1" y="34907"/>
                    </a:lnTo>
                    <a:lnTo>
                      <a:pt x="5062" y="34713"/>
                    </a:lnTo>
                    <a:lnTo>
                      <a:pt x="5496" y="4799"/>
                    </a:lnTo>
                    <a:lnTo>
                      <a:pt x="7212" y="34832"/>
                    </a:lnTo>
                    <a:lnTo>
                      <a:pt x="12244" y="34713"/>
                    </a:lnTo>
                    <a:lnTo>
                      <a:pt x="10055" y="611"/>
                    </a:lnTo>
                    <a:lnTo>
                      <a:pt x="1"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4" name="Google Shape;354;p29"/>
              <p:cNvSpPr/>
              <p:nvPr/>
            </p:nvSpPr>
            <p:spPr>
              <a:xfrm flipH="1">
                <a:off x="8316988" y="3177442"/>
                <a:ext cx="4940" cy="1671271"/>
              </a:xfrm>
              <a:custGeom>
                <a:avLst/>
                <a:gdLst/>
                <a:ahLst/>
                <a:cxnLst/>
                <a:rect l="l" t="t" r="r" b="b"/>
                <a:pathLst>
                  <a:path w="102" h="34509" extrusionOk="0">
                    <a:moveTo>
                      <a:pt x="47" y="1"/>
                    </a:moveTo>
                    <a:cubicBezTo>
                      <a:pt x="22" y="1"/>
                      <a:pt x="1" y="7725"/>
                      <a:pt x="1" y="17254"/>
                    </a:cubicBezTo>
                    <a:cubicBezTo>
                      <a:pt x="4" y="26784"/>
                      <a:pt x="26" y="34508"/>
                      <a:pt x="51" y="34508"/>
                    </a:cubicBezTo>
                    <a:cubicBezTo>
                      <a:pt x="80" y="34508"/>
                      <a:pt x="102" y="26784"/>
                      <a:pt x="98" y="17254"/>
                    </a:cubicBezTo>
                    <a:cubicBezTo>
                      <a:pt x="98" y="7725"/>
                      <a:pt x="77" y="1"/>
                      <a:pt x="47" y="1"/>
                    </a:cubicBezTo>
                    <a:close/>
                  </a:path>
                </a:pathLst>
              </a:custGeom>
              <a:solidFill>
                <a:srgbClr val="FFF2CC"/>
              </a:solidFill>
              <a:ln w="9525" cap="flat" cmpd="sng">
                <a:solidFill>
                  <a:srgbClr val="FFF2CC"/>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5" name="Google Shape;355;p29"/>
              <p:cNvSpPr/>
              <p:nvPr/>
            </p:nvSpPr>
            <p:spPr>
              <a:xfrm flipH="1">
                <a:off x="7980481" y="3191729"/>
                <a:ext cx="90084" cy="1656984"/>
              </a:xfrm>
              <a:custGeom>
                <a:avLst/>
                <a:gdLst/>
                <a:ahLst/>
                <a:cxnLst/>
                <a:rect l="l" t="t" r="r" b="b"/>
                <a:pathLst>
                  <a:path w="1860" h="34214" extrusionOk="0">
                    <a:moveTo>
                      <a:pt x="1" y="0"/>
                    </a:moveTo>
                    <a:lnTo>
                      <a:pt x="1" y="90"/>
                    </a:lnTo>
                    <a:cubicBezTo>
                      <a:pt x="1" y="151"/>
                      <a:pt x="4" y="237"/>
                      <a:pt x="4" y="348"/>
                    </a:cubicBezTo>
                    <a:cubicBezTo>
                      <a:pt x="12" y="582"/>
                      <a:pt x="22" y="915"/>
                      <a:pt x="37" y="1346"/>
                    </a:cubicBezTo>
                    <a:cubicBezTo>
                      <a:pt x="65" y="2211"/>
                      <a:pt x="115" y="3468"/>
                      <a:pt x="184" y="5015"/>
                    </a:cubicBezTo>
                    <a:cubicBezTo>
                      <a:pt x="320" y="8112"/>
                      <a:pt x="536" y="12390"/>
                      <a:pt x="801" y="17114"/>
                    </a:cubicBezTo>
                    <a:cubicBezTo>
                      <a:pt x="1067" y="21838"/>
                      <a:pt x="1321" y="26112"/>
                      <a:pt x="1520" y="29206"/>
                    </a:cubicBezTo>
                    <a:cubicBezTo>
                      <a:pt x="1620" y="30750"/>
                      <a:pt x="1699" y="31999"/>
                      <a:pt x="1756" y="32871"/>
                    </a:cubicBezTo>
                    <a:cubicBezTo>
                      <a:pt x="1785" y="33298"/>
                      <a:pt x="1810" y="33636"/>
                      <a:pt x="1828" y="33865"/>
                    </a:cubicBezTo>
                    <a:cubicBezTo>
                      <a:pt x="1835" y="33976"/>
                      <a:pt x="1843" y="34062"/>
                      <a:pt x="1846" y="34123"/>
                    </a:cubicBezTo>
                    <a:cubicBezTo>
                      <a:pt x="1853" y="34185"/>
                      <a:pt x="1856" y="34213"/>
                      <a:pt x="1856" y="34213"/>
                    </a:cubicBezTo>
                    <a:cubicBezTo>
                      <a:pt x="1856" y="34213"/>
                      <a:pt x="1860" y="34181"/>
                      <a:pt x="1856" y="34123"/>
                    </a:cubicBezTo>
                    <a:cubicBezTo>
                      <a:pt x="1853" y="34062"/>
                      <a:pt x="1850" y="33976"/>
                      <a:pt x="1846" y="33865"/>
                    </a:cubicBezTo>
                    <a:cubicBezTo>
                      <a:pt x="1835" y="33632"/>
                      <a:pt x="1817" y="33298"/>
                      <a:pt x="1792" y="32867"/>
                    </a:cubicBezTo>
                    <a:cubicBezTo>
                      <a:pt x="1745" y="31999"/>
                      <a:pt x="1674" y="30746"/>
                      <a:pt x="1588" y="29203"/>
                    </a:cubicBezTo>
                    <a:cubicBezTo>
                      <a:pt x="1412" y="26102"/>
                      <a:pt x="1167" y="21830"/>
                      <a:pt x="898" y="17110"/>
                    </a:cubicBezTo>
                    <a:cubicBezTo>
                      <a:pt x="632" y="12383"/>
                      <a:pt x="407" y="8108"/>
                      <a:pt x="252" y="5010"/>
                    </a:cubicBezTo>
                    <a:cubicBezTo>
                      <a:pt x="177" y="3468"/>
                      <a:pt x="115" y="2215"/>
                      <a:pt x="72" y="1346"/>
                    </a:cubicBezTo>
                    <a:cubicBezTo>
                      <a:pt x="55" y="915"/>
                      <a:pt x="37" y="582"/>
                      <a:pt x="26" y="348"/>
                    </a:cubicBezTo>
                    <a:cubicBezTo>
                      <a:pt x="19" y="237"/>
                      <a:pt x="16" y="151"/>
                      <a:pt x="12" y="90"/>
                    </a:cubicBezTo>
                    <a:cubicBezTo>
                      <a:pt x="8" y="29"/>
                      <a:pt x="1" y="0"/>
                      <a:pt x="1" y="0"/>
                    </a:cubicBezTo>
                    <a:close/>
                  </a:path>
                </a:pathLst>
              </a:custGeom>
              <a:solidFill>
                <a:srgbClr val="FFF2CC"/>
              </a:solidFill>
              <a:ln w="9525" cap="flat" cmpd="sng">
                <a:solidFill>
                  <a:srgbClr val="FFF2CC"/>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6" name="Google Shape;356;p29"/>
              <p:cNvSpPr/>
              <p:nvPr/>
            </p:nvSpPr>
            <p:spPr>
              <a:xfrm flipH="1">
                <a:off x="8159680" y="3181268"/>
                <a:ext cx="26493" cy="182823"/>
              </a:xfrm>
              <a:custGeom>
                <a:avLst/>
                <a:gdLst/>
                <a:ahLst/>
                <a:cxnLst/>
                <a:rect l="l" t="t" r="r" b="b"/>
                <a:pathLst>
                  <a:path w="547" h="3775" extrusionOk="0">
                    <a:moveTo>
                      <a:pt x="464" y="1"/>
                    </a:moveTo>
                    <a:cubicBezTo>
                      <a:pt x="450" y="1"/>
                      <a:pt x="443" y="223"/>
                      <a:pt x="439" y="586"/>
                    </a:cubicBezTo>
                    <a:cubicBezTo>
                      <a:pt x="435" y="945"/>
                      <a:pt x="435" y="1440"/>
                      <a:pt x="443" y="1989"/>
                    </a:cubicBezTo>
                    <a:cubicBezTo>
                      <a:pt x="450" y="2262"/>
                      <a:pt x="453" y="2524"/>
                      <a:pt x="457" y="2764"/>
                    </a:cubicBezTo>
                    <a:cubicBezTo>
                      <a:pt x="464" y="3001"/>
                      <a:pt x="446" y="3210"/>
                      <a:pt x="378" y="3371"/>
                    </a:cubicBezTo>
                    <a:cubicBezTo>
                      <a:pt x="314" y="3533"/>
                      <a:pt x="213" y="3641"/>
                      <a:pt x="133" y="3694"/>
                    </a:cubicBezTo>
                    <a:cubicBezTo>
                      <a:pt x="55" y="3752"/>
                      <a:pt x="1" y="3766"/>
                      <a:pt x="4" y="3773"/>
                    </a:cubicBezTo>
                    <a:cubicBezTo>
                      <a:pt x="4" y="3774"/>
                      <a:pt x="7" y="3774"/>
                      <a:pt x="12" y="3774"/>
                    </a:cubicBezTo>
                    <a:cubicBezTo>
                      <a:pt x="30" y="3774"/>
                      <a:pt x="81" y="3766"/>
                      <a:pt x="155" y="3727"/>
                    </a:cubicBezTo>
                    <a:cubicBezTo>
                      <a:pt x="245" y="3676"/>
                      <a:pt x="363" y="3568"/>
                      <a:pt x="443" y="3400"/>
                    </a:cubicBezTo>
                    <a:cubicBezTo>
                      <a:pt x="521" y="3228"/>
                      <a:pt x="547" y="3001"/>
                      <a:pt x="547" y="2764"/>
                    </a:cubicBezTo>
                    <a:cubicBezTo>
                      <a:pt x="547" y="2524"/>
                      <a:pt x="543" y="2262"/>
                      <a:pt x="539" y="1989"/>
                    </a:cubicBezTo>
                    <a:cubicBezTo>
                      <a:pt x="532" y="1440"/>
                      <a:pt x="521" y="945"/>
                      <a:pt x="507" y="582"/>
                    </a:cubicBezTo>
                    <a:cubicBezTo>
                      <a:pt x="493" y="223"/>
                      <a:pt x="478" y="1"/>
                      <a:pt x="464" y="1"/>
                    </a:cubicBezTo>
                    <a:close/>
                  </a:path>
                </a:pathLst>
              </a:custGeom>
              <a:solidFill>
                <a:srgbClr val="FFF2CC"/>
              </a:solidFill>
              <a:ln w="9525" cap="flat" cmpd="sng">
                <a:solidFill>
                  <a:srgbClr val="FFF2CC"/>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7" name="Google Shape;357;p29"/>
              <p:cNvSpPr/>
              <p:nvPr/>
            </p:nvSpPr>
            <p:spPr>
              <a:xfrm flipH="1">
                <a:off x="8189224" y="3198606"/>
                <a:ext cx="25572" cy="24651"/>
              </a:xfrm>
              <a:custGeom>
                <a:avLst/>
                <a:gdLst/>
                <a:ahLst/>
                <a:cxnLst/>
                <a:rect l="l" t="t" r="r" b="b"/>
                <a:pathLst>
                  <a:path w="528" h="509" extrusionOk="0">
                    <a:moveTo>
                      <a:pt x="217" y="61"/>
                    </a:moveTo>
                    <a:cubicBezTo>
                      <a:pt x="262" y="61"/>
                      <a:pt x="317" y="76"/>
                      <a:pt x="366" y="120"/>
                    </a:cubicBezTo>
                    <a:cubicBezTo>
                      <a:pt x="441" y="178"/>
                      <a:pt x="456" y="307"/>
                      <a:pt x="355" y="375"/>
                    </a:cubicBezTo>
                    <a:cubicBezTo>
                      <a:pt x="319" y="401"/>
                      <a:pt x="276" y="415"/>
                      <a:pt x="236" y="415"/>
                    </a:cubicBezTo>
                    <a:cubicBezTo>
                      <a:pt x="204" y="415"/>
                      <a:pt x="174" y="406"/>
                      <a:pt x="151" y="389"/>
                    </a:cubicBezTo>
                    <a:cubicBezTo>
                      <a:pt x="100" y="354"/>
                      <a:pt x="78" y="281"/>
                      <a:pt x="78" y="228"/>
                    </a:cubicBezTo>
                    <a:cubicBezTo>
                      <a:pt x="82" y="143"/>
                      <a:pt x="121" y="96"/>
                      <a:pt x="140" y="72"/>
                    </a:cubicBezTo>
                    <a:lnTo>
                      <a:pt x="140" y="72"/>
                    </a:lnTo>
                    <a:lnTo>
                      <a:pt x="147" y="74"/>
                    </a:lnTo>
                    <a:cubicBezTo>
                      <a:pt x="174" y="78"/>
                      <a:pt x="195" y="81"/>
                      <a:pt x="207" y="81"/>
                    </a:cubicBezTo>
                    <a:cubicBezTo>
                      <a:pt x="215" y="81"/>
                      <a:pt x="219" y="80"/>
                      <a:pt x="219" y="77"/>
                    </a:cubicBezTo>
                    <a:cubicBezTo>
                      <a:pt x="221" y="74"/>
                      <a:pt x="216" y="68"/>
                      <a:pt x="206" y="61"/>
                    </a:cubicBezTo>
                    <a:lnTo>
                      <a:pt x="206" y="61"/>
                    </a:lnTo>
                    <a:cubicBezTo>
                      <a:pt x="209" y="61"/>
                      <a:pt x="213" y="61"/>
                      <a:pt x="217" y="61"/>
                    </a:cubicBezTo>
                    <a:close/>
                    <a:moveTo>
                      <a:pt x="257" y="0"/>
                    </a:moveTo>
                    <a:cubicBezTo>
                      <a:pt x="209" y="0"/>
                      <a:pt x="168" y="15"/>
                      <a:pt x="143" y="34"/>
                    </a:cubicBezTo>
                    <a:lnTo>
                      <a:pt x="104" y="62"/>
                    </a:lnTo>
                    <a:lnTo>
                      <a:pt x="109" y="64"/>
                    </a:lnTo>
                    <a:lnTo>
                      <a:pt x="109" y="64"/>
                    </a:lnTo>
                    <a:cubicBezTo>
                      <a:pt x="104" y="67"/>
                      <a:pt x="99" y="70"/>
                      <a:pt x="93" y="74"/>
                    </a:cubicBezTo>
                    <a:cubicBezTo>
                      <a:pt x="61" y="99"/>
                      <a:pt x="25" y="149"/>
                      <a:pt x="10" y="221"/>
                    </a:cubicBezTo>
                    <a:cubicBezTo>
                      <a:pt x="0" y="289"/>
                      <a:pt x="14" y="393"/>
                      <a:pt x="100" y="461"/>
                    </a:cubicBezTo>
                    <a:cubicBezTo>
                      <a:pt x="139" y="494"/>
                      <a:pt x="190" y="509"/>
                      <a:pt x="243" y="509"/>
                    </a:cubicBezTo>
                    <a:cubicBezTo>
                      <a:pt x="302" y="509"/>
                      <a:pt x="364" y="490"/>
                      <a:pt x="413" y="454"/>
                    </a:cubicBezTo>
                    <a:cubicBezTo>
                      <a:pt x="481" y="407"/>
                      <a:pt x="527" y="321"/>
                      <a:pt x="520" y="238"/>
                    </a:cubicBezTo>
                    <a:cubicBezTo>
                      <a:pt x="517" y="156"/>
                      <a:pt x="466" y="95"/>
                      <a:pt x="416" y="56"/>
                    </a:cubicBezTo>
                    <a:cubicBezTo>
                      <a:pt x="363" y="15"/>
                      <a:pt x="307" y="0"/>
                      <a:pt x="257" y="0"/>
                    </a:cubicBezTo>
                    <a:close/>
                  </a:path>
                </a:pathLst>
              </a:custGeom>
              <a:solidFill>
                <a:srgbClr val="FFF2CC"/>
              </a:solidFill>
              <a:ln w="9525" cap="flat" cmpd="sng">
                <a:solidFill>
                  <a:srgbClr val="FFF2CC"/>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58" name="Google Shape;358;p29"/>
              <p:cNvSpPr/>
              <p:nvPr/>
            </p:nvSpPr>
            <p:spPr>
              <a:xfrm flipH="1">
                <a:off x="8016411" y="2913589"/>
                <a:ext cx="669289" cy="285204"/>
              </a:xfrm>
              <a:custGeom>
                <a:avLst/>
                <a:gdLst/>
                <a:ahLst/>
                <a:cxnLst/>
                <a:rect l="l" t="t" r="r" b="b"/>
                <a:pathLst>
                  <a:path w="13819" h="5889" extrusionOk="0">
                    <a:moveTo>
                      <a:pt x="12124" y="1"/>
                    </a:moveTo>
                    <a:cubicBezTo>
                      <a:pt x="11688" y="1"/>
                      <a:pt x="11071" y="405"/>
                      <a:pt x="10828" y="632"/>
                    </a:cubicBezTo>
                    <a:cubicBezTo>
                      <a:pt x="10739" y="718"/>
                      <a:pt x="10689" y="833"/>
                      <a:pt x="10663" y="959"/>
                    </a:cubicBezTo>
                    <a:lnTo>
                      <a:pt x="4088" y="2344"/>
                    </a:lnTo>
                    <a:lnTo>
                      <a:pt x="420" y="1971"/>
                    </a:lnTo>
                    <a:cubicBezTo>
                      <a:pt x="420" y="1971"/>
                      <a:pt x="344" y="2603"/>
                      <a:pt x="161" y="3797"/>
                    </a:cubicBezTo>
                    <a:cubicBezTo>
                      <a:pt x="0" y="4851"/>
                      <a:pt x="1610" y="5888"/>
                      <a:pt x="2758" y="5888"/>
                    </a:cubicBezTo>
                    <a:cubicBezTo>
                      <a:pt x="2839" y="5888"/>
                      <a:pt x="2917" y="5883"/>
                      <a:pt x="2993" y="5873"/>
                    </a:cubicBezTo>
                    <a:cubicBezTo>
                      <a:pt x="4044" y="5725"/>
                      <a:pt x="10473" y="3898"/>
                      <a:pt x="11564" y="3586"/>
                    </a:cubicBezTo>
                    <a:cubicBezTo>
                      <a:pt x="11668" y="3554"/>
                      <a:pt x="11722" y="3539"/>
                      <a:pt x="11722" y="3539"/>
                    </a:cubicBezTo>
                    <a:lnTo>
                      <a:pt x="11722" y="3532"/>
                    </a:lnTo>
                    <a:cubicBezTo>
                      <a:pt x="12077" y="3410"/>
                      <a:pt x="12921" y="3105"/>
                      <a:pt x="13010" y="2954"/>
                    </a:cubicBezTo>
                    <a:cubicBezTo>
                      <a:pt x="13122" y="2760"/>
                      <a:pt x="13093" y="1239"/>
                      <a:pt x="13093" y="1239"/>
                    </a:cubicBezTo>
                    <a:lnTo>
                      <a:pt x="13696" y="969"/>
                    </a:lnTo>
                    <a:cubicBezTo>
                      <a:pt x="13696" y="969"/>
                      <a:pt x="13818" y="729"/>
                      <a:pt x="13682" y="553"/>
                    </a:cubicBezTo>
                    <a:cubicBezTo>
                      <a:pt x="13649" y="511"/>
                      <a:pt x="13532" y="495"/>
                      <a:pt x="13371" y="495"/>
                    </a:cubicBezTo>
                    <a:cubicBezTo>
                      <a:pt x="12860" y="495"/>
                      <a:pt x="11916" y="657"/>
                      <a:pt x="11916" y="657"/>
                    </a:cubicBezTo>
                    <a:lnTo>
                      <a:pt x="12511" y="205"/>
                    </a:lnTo>
                    <a:cubicBezTo>
                      <a:pt x="12428" y="59"/>
                      <a:pt x="12289" y="1"/>
                      <a:pt x="12124" y="1"/>
                    </a:cubicBezTo>
                    <a:close/>
                  </a:path>
                </a:pathLst>
              </a:custGeom>
              <a:solidFill>
                <a:srgbClr val="FFBE9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sp>
          <p:nvSpPr>
            <p:cNvPr id="359" name="Google Shape;359;p29"/>
            <p:cNvSpPr/>
            <p:nvPr/>
          </p:nvSpPr>
          <p:spPr>
            <a:xfrm rot="-5400000">
              <a:off x="8133000" y="2006075"/>
              <a:ext cx="87600" cy="27900"/>
            </a:xfrm>
            <a:prstGeom prst="rtTriangle">
              <a:avLst/>
            </a:prstGeom>
            <a:solidFill>
              <a:srgbClr val="DD7E6B"/>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360" name="Google Shape;360;p29"/>
          <p:cNvGrpSpPr/>
          <p:nvPr/>
        </p:nvGrpSpPr>
        <p:grpSpPr>
          <a:xfrm>
            <a:off x="9758535" y="1429438"/>
            <a:ext cx="1333847" cy="1177644"/>
            <a:chOff x="7352176" y="1189928"/>
            <a:chExt cx="1000385" cy="883233"/>
          </a:xfrm>
        </p:grpSpPr>
        <p:grpSp>
          <p:nvGrpSpPr>
            <p:cNvPr id="361" name="Google Shape;361;p29"/>
            <p:cNvGrpSpPr/>
            <p:nvPr/>
          </p:nvGrpSpPr>
          <p:grpSpPr>
            <a:xfrm>
              <a:off x="7352176" y="1189928"/>
              <a:ext cx="1000385" cy="883233"/>
              <a:chOff x="6472501" y="1326053"/>
              <a:chExt cx="1000385" cy="883233"/>
            </a:xfrm>
          </p:grpSpPr>
          <p:sp>
            <p:nvSpPr>
              <p:cNvPr id="362" name="Google Shape;362;p29"/>
              <p:cNvSpPr/>
              <p:nvPr/>
            </p:nvSpPr>
            <p:spPr>
              <a:xfrm>
                <a:off x="6472501" y="1326053"/>
                <a:ext cx="1000385" cy="883233"/>
              </a:xfrm>
              <a:custGeom>
                <a:avLst/>
                <a:gdLst/>
                <a:ahLst/>
                <a:cxnLst/>
                <a:rect l="l" t="t" r="r" b="b"/>
                <a:pathLst>
                  <a:path w="22535" h="19896" extrusionOk="0">
                    <a:moveTo>
                      <a:pt x="11255" y="0"/>
                    </a:moveTo>
                    <a:cubicBezTo>
                      <a:pt x="8227" y="0"/>
                      <a:pt x="5239" y="1376"/>
                      <a:pt x="3289" y="3985"/>
                    </a:cubicBezTo>
                    <a:cubicBezTo>
                      <a:pt x="1" y="8378"/>
                      <a:pt x="913" y="14612"/>
                      <a:pt x="5316" y="17907"/>
                    </a:cubicBezTo>
                    <a:cubicBezTo>
                      <a:pt x="7110" y="19248"/>
                      <a:pt x="9206" y="19895"/>
                      <a:pt x="11284" y="19895"/>
                    </a:cubicBezTo>
                    <a:cubicBezTo>
                      <a:pt x="14312" y="19895"/>
                      <a:pt x="17299" y="18520"/>
                      <a:pt x="19247" y="15912"/>
                    </a:cubicBezTo>
                    <a:cubicBezTo>
                      <a:pt x="22535" y="11515"/>
                      <a:pt x="21627" y="5281"/>
                      <a:pt x="17219" y="1986"/>
                    </a:cubicBezTo>
                    <a:cubicBezTo>
                      <a:pt x="15426" y="647"/>
                      <a:pt x="13331" y="0"/>
                      <a:pt x="11255" y="0"/>
                    </a:cubicBez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63" name="Google Shape;363;p29"/>
              <p:cNvSpPr/>
              <p:nvPr/>
            </p:nvSpPr>
            <p:spPr>
              <a:xfrm>
                <a:off x="6591559" y="1431083"/>
                <a:ext cx="762308" cy="673123"/>
              </a:xfrm>
              <a:custGeom>
                <a:avLst/>
                <a:gdLst/>
                <a:ahLst/>
                <a:cxnLst/>
                <a:rect l="l" t="t" r="r" b="b"/>
                <a:pathLst>
                  <a:path w="17172" h="15163" extrusionOk="0">
                    <a:moveTo>
                      <a:pt x="8574" y="0"/>
                    </a:moveTo>
                    <a:cubicBezTo>
                      <a:pt x="6268" y="0"/>
                      <a:pt x="3991" y="1048"/>
                      <a:pt x="2505" y="3036"/>
                    </a:cubicBezTo>
                    <a:cubicBezTo>
                      <a:pt x="0" y="6385"/>
                      <a:pt x="693" y="11138"/>
                      <a:pt x="4052" y="13646"/>
                    </a:cubicBezTo>
                    <a:cubicBezTo>
                      <a:pt x="5418" y="14669"/>
                      <a:pt x="7014" y="15162"/>
                      <a:pt x="8596" y="15162"/>
                    </a:cubicBezTo>
                    <a:cubicBezTo>
                      <a:pt x="10903" y="15162"/>
                      <a:pt x="13180" y="14113"/>
                      <a:pt x="14666" y="12124"/>
                    </a:cubicBezTo>
                    <a:cubicBezTo>
                      <a:pt x="17171" y="8776"/>
                      <a:pt x="16479" y="4023"/>
                      <a:pt x="13119" y="1515"/>
                    </a:cubicBezTo>
                    <a:cubicBezTo>
                      <a:pt x="11753" y="494"/>
                      <a:pt x="10157" y="0"/>
                      <a:pt x="8574" y="0"/>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64" name="Google Shape;364;p29"/>
              <p:cNvSpPr/>
              <p:nvPr/>
            </p:nvSpPr>
            <p:spPr>
              <a:xfrm>
                <a:off x="6695435" y="1419230"/>
                <a:ext cx="625446" cy="541722"/>
              </a:xfrm>
              <a:custGeom>
                <a:avLst/>
                <a:gdLst/>
                <a:ahLst/>
                <a:cxnLst/>
                <a:rect l="l" t="t" r="r" b="b"/>
                <a:pathLst>
                  <a:path w="14089" h="12203" extrusionOk="0">
                    <a:moveTo>
                      <a:pt x="6307" y="1"/>
                    </a:moveTo>
                    <a:cubicBezTo>
                      <a:pt x="6282" y="1"/>
                      <a:pt x="6257" y="1"/>
                      <a:pt x="6231" y="1"/>
                    </a:cubicBezTo>
                    <a:cubicBezTo>
                      <a:pt x="5492" y="8"/>
                      <a:pt x="4795" y="127"/>
                      <a:pt x="4167" y="306"/>
                    </a:cubicBezTo>
                    <a:cubicBezTo>
                      <a:pt x="3539" y="490"/>
                      <a:pt x="2983" y="737"/>
                      <a:pt x="2502" y="1013"/>
                    </a:cubicBezTo>
                    <a:cubicBezTo>
                      <a:pt x="1540" y="1566"/>
                      <a:pt x="909" y="2216"/>
                      <a:pt x="528" y="2690"/>
                    </a:cubicBezTo>
                    <a:cubicBezTo>
                      <a:pt x="147" y="3170"/>
                      <a:pt x="1" y="3480"/>
                      <a:pt x="29" y="3497"/>
                    </a:cubicBezTo>
                    <a:cubicBezTo>
                      <a:pt x="31" y="3498"/>
                      <a:pt x="33" y="3499"/>
                      <a:pt x="35" y="3499"/>
                    </a:cubicBezTo>
                    <a:cubicBezTo>
                      <a:pt x="85" y="3499"/>
                      <a:pt x="292" y="3245"/>
                      <a:pt x="693" y="2844"/>
                    </a:cubicBezTo>
                    <a:cubicBezTo>
                      <a:pt x="1116" y="2428"/>
                      <a:pt x="1767" y="1853"/>
                      <a:pt x="2700" y="1376"/>
                    </a:cubicBezTo>
                    <a:cubicBezTo>
                      <a:pt x="3166" y="1136"/>
                      <a:pt x="3701" y="924"/>
                      <a:pt x="4297" y="770"/>
                    </a:cubicBezTo>
                    <a:cubicBezTo>
                      <a:pt x="4863" y="630"/>
                      <a:pt x="5480" y="539"/>
                      <a:pt x="6128" y="539"/>
                    </a:cubicBezTo>
                    <a:cubicBezTo>
                      <a:pt x="6162" y="539"/>
                      <a:pt x="6197" y="539"/>
                      <a:pt x="6231" y="540"/>
                    </a:cubicBezTo>
                    <a:cubicBezTo>
                      <a:pt x="6576" y="543"/>
                      <a:pt x="6928" y="565"/>
                      <a:pt x="7283" y="622"/>
                    </a:cubicBezTo>
                    <a:cubicBezTo>
                      <a:pt x="7638" y="680"/>
                      <a:pt x="7997" y="755"/>
                      <a:pt x="8357" y="869"/>
                    </a:cubicBezTo>
                    <a:cubicBezTo>
                      <a:pt x="8712" y="981"/>
                      <a:pt x="9067" y="1114"/>
                      <a:pt x="9412" y="1286"/>
                    </a:cubicBezTo>
                    <a:cubicBezTo>
                      <a:pt x="9760" y="1459"/>
                      <a:pt x="10097" y="1656"/>
                      <a:pt x="10424" y="1882"/>
                    </a:cubicBezTo>
                    <a:cubicBezTo>
                      <a:pt x="10747" y="2112"/>
                      <a:pt x="11049" y="2360"/>
                      <a:pt x="11324" y="2625"/>
                    </a:cubicBezTo>
                    <a:cubicBezTo>
                      <a:pt x="11604" y="2890"/>
                      <a:pt x="11856" y="3182"/>
                      <a:pt x="12082" y="3475"/>
                    </a:cubicBezTo>
                    <a:cubicBezTo>
                      <a:pt x="12311" y="3773"/>
                      <a:pt x="12505" y="4083"/>
                      <a:pt x="12678" y="4398"/>
                    </a:cubicBezTo>
                    <a:cubicBezTo>
                      <a:pt x="12853" y="4714"/>
                      <a:pt x="12997" y="5034"/>
                      <a:pt x="13120" y="5357"/>
                    </a:cubicBezTo>
                    <a:cubicBezTo>
                      <a:pt x="13363" y="5999"/>
                      <a:pt x="13499" y="6645"/>
                      <a:pt x="13564" y="7255"/>
                    </a:cubicBezTo>
                    <a:cubicBezTo>
                      <a:pt x="13625" y="7865"/>
                      <a:pt x="13607" y="8443"/>
                      <a:pt x="13547" y="8960"/>
                    </a:cubicBezTo>
                    <a:cubicBezTo>
                      <a:pt x="13418" y="10005"/>
                      <a:pt x="13098" y="10812"/>
                      <a:pt x="12853" y="11351"/>
                    </a:cubicBezTo>
                    <a:cubicBezTo>
                      <a:pt x="12603" y="11889"/>
                      <a:pt x="12430" y="12176"/>
                      <a:pt x="12466" y="12202"/>
                    </a:cubicBezTo>
                    <a:cubicBezTo>
                      <a:pt x="12467" y="12202"/>
                      <a:pt x="12468" y="12202"/>
                      <a:pt x="12469" y="12202"/>
                    </a:cubicBezTo>
                    <a:cubicBezTo>
                      <a:pt x="12511" y="12202"/>
                      <a:pt x="12743" y="11961"/>
                      <a:pt x="13055" y="11455"/>
                    </a:cubicBezTo>
                    <a:cubicBezTo>
                      <a:pt x="13367" y="10934"/>
                      <a:pt x="13762" y="10116"/>
                      <a:pt x="13952" y="9025"/>
                    </a:cubicBezTo>
                    <a:cubicBezTo>
                      <a:pt x="14046" y="8479"/>
                      <a:pt x="14089" y="7869"/>
                      <a:pt x="14046" y="7216"/>
                    </a:cubicBezTo>
                    <a:cubicBezTo>
                      <a:pt x="13999" y="6566"/>
                      <a:pt x="13873" y="5870"/>
                      <a:pt x="13622" y="5173"/>
                    </a:cubicBezTo>
                    <a:cubicBezTo>
                      <a:pt x="13499" y="4829"/>
                      <a:pt x="13353" y="4477"/>
                      <a:pt x="13169" y="4136"/>
                    </a:cubicBezTo>
                    <a:cubicBezTo>
                      <a:pt x="12987" y="3795"/>
                      <a:pt x="12782" y="3458"/>
                      <a:pt x="12538" y="3135"/>
                    </a:cubicBezTo>
                    <a:cubicBezTo>
                      <a:pt x="12293" y="2815"/>
                      <a:pt x="12028" y="2499"/>
                      <a:pt x="11730" y="2212"/>
                    </a:cubicBezTo>
                    <a:cubicBezTo>
                      <a:pt x="11429" y="1921"/>
                      <a:pt x="11102" y="1652"/>
                      <a:pt x="10754" y="1404"/>
                    </a:cubicBezTo>
                    <a:cubicBezTo>
                      <a:pt x="10403" y="1164"/>
                      <a:pt x="10040" y="949"/>
                      <a:pt x="9663" y="766"/>
                    </a:cubicBezTo>
                    <a:cubicBezTo>
                      <a:pt x="9290" y="583"/>
                      <a:pt x="8905" y="443"/>
                      <a:pt x="8518" y="324"/>
                    </a:cubicBezTo>
                    <a:cubicBezTo>
                      <a:pt x="8134" y="206"/>
                      <a:pt x="7746" y="127"/>
                      <a:pt x="7362" y="73"/>
                    </a:cubicBezTo>
                    <a:cubicBezTo>
                      <a:pt x="7005" y="23"/>
                      <a:pt x="6653" y="1"/>
                      <a:pt x="6307" y="1"/>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pic>
          <p:nvPicPr>
            <p:cNvPr id="365" name="Google Shape;365;p29"/>
            <p:cNvPicPr preferRelativeResize="0"/>
            <p:nvPr/>
          </p:nvPicPr>
          <p:blipFill>
            <a:blip r:embed="rId3"/>
            <a:stretch>
              <a:fillRect/>
            </a:stretch>
          </p:blipFill>
          <p:spPr>
            <a:xfrm>
              <a:off x="7684478" y="1464259"/>
              <a:ext cx="335775" cy="334572"/>
            </a:xfrm>
            <a:prstGeom prst="rect">
              <a:avLst/>
            </a:prstGeom>
            <a:noFill/>
            <a:ln>
              <a:noFill/>
            </a:ln>
          </p:spPr>
        </p:pic>
      </p:grpSp>
      <p:grpSp>
        <p:nvGrpSpPr>
          <p:cNvPr id="366" name="Google Shape;366;p29"/>
          <p:cNvGrpSpPr/>
          <p:nvPr/>
        </p:nvGrpSpPr>
        <p:grpSpPr>
          <a:xfrm>
            <a:off x="1179737" y="4228991"/>
            <a:ext cx="925956" cy="817520"/>
            <a:chOff x="7352176" y="1189928"/>
            <a:chExt cx="1000385" cy="883233"/>
          </a:xfrm>
        </p:grpSpPr>
        <p:grpSp>
          <p:nvGrpSpPr>
            <p:cNvPr id="367" name="Google Shape;367;p29"/>
            <p:cNvGrpSpPr/>
            <p:nvPr/>
          </p:nvGrpSpPr>
          <p:grpSpPr>
            <a:xfrm>
              <a:off x="7352176" y="1189928"/>
              <a:ext cx="1000385" cy="883233"/>
              <a:chOff x="6472501" y="1326053"/>
              <a:chExt cx="1000385" cy="883233"/>
            </a:xfrm>
          </p:grpSpPr>
          <p:sp>
            <p:nvSpPr>
              <p:cNvPr id="368" name="Google Shape;368;p29"/>
              <p:cNvSpPr/>
              <p:nvPr/>
            </p:nvSpPr>
            <p:spPr>
              <a:xfrm>
                <a:off x="6472501" y="1326053"/>
                <a:ext cx="1000385" cy="883233"/>
              </a:xfrm>
              <a:custGeom>
                <a:avLst/>
                <a:gdLst/>
                <a:ahLst/>
                <a:cxnLst/>
                <a:rect l="l" t="t" r="r" b="b"/>
                <a:pathLst>
                  <a:path w="22535" h="19896" extrusionOk="0">
                    <a:moveTo>
                      <a:pt x="11255" y="0"/>
                    </a:moveTo>
                    <a:cubicBezTo>
                      <a:pt x="8227" y="0"/>
                      <a:pt x="5239" y="1376"/>
                      <a:pt x="3289" y="3985"/>
                    </a:cubicBezTo>
                    <a:cubicBezTo>
                      <a:pt x="1" y="8378"/>
                      <a:pt x="913" y="14612"/>
                      <a:pt x="5316" y="17907"/>
                    </a:cubicBezTo>
                    <a:cubicBezTo>
                      <a:pt x="7110" y="19248"/>
                      <a:pt x="9206" y="19895"/>
                      <a:pt x="11284" y="19895"/>
                    </a:cubicBezTo>
                    <a:cubicBezTo>
                      <a:pt x="14312" y="19895"/>
                      <a:pt x="17299" y="18520"/>
                      <a:pt x="19247" y="15912"/>
                    </a:cubicBezTo>
                    <a:cubicBezTo>
                      <a:pt x="22535" y="11515"/>
                      <a:pt x="21627" y="5281"/>
                      <a:pt x="17219" y="1986"/>
                    </a:cubicBezTo>
                    <a:cubicBezTo>
                      <a:pt x="15426" y="647"/>
                      <a:pt x="13331" y="0"/>
                      <a:pt x="11255" y="0"/>
                    </a:cubicBez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69" name="Google Shape;369;p29"/>
              <p:cNvSpPr/>
              <p:nvPr/>
            </p:nvSpPr>
            <p:spPr>
              <a:xfrm>
                <a:off x="6591559" y="1431083"/>
                <a:ext cx="762308" cy="673123"/>
              </a:xfrm>
              <a:custGeom>
                <a:avLst/>
                <a:gdLst/>
                <a:ahLst/>
                <a:cxnLst/>
                <a:rect l="l" t="t" r="r" b="b"/>
                <a:pathLst>
                  <a:path w="17172" h="15163" extrusionOk="0">
                    <a:moveTo>
                      <a:pt x="8574" y="0"/>
                    </a:moveTo>
                    <a:cubicBezTo>
                      <a:pt x="6268" y="0"/>
                      <a:pt x="3991" y="1048"/>
                      <a:pt x="2505" y="3036"/>
                    </a:cubicBezTo>
                    <a:cubicBezTo>
                      <a:pt x="0" y="6385"/>
                      <a:pt x="693" y="11138"/>
                      <a:pt x="4052" y="13646"/>
                    </a:cubicBezTo>
                    <a:cubicBezTo>
                      <a:pt x="5418" y="14669"/>
                      <a:pt x="7014" y="15162"/>
                      <a:pt x="8596" y="15162"/>
                    </a:cubicBezTo>
                    <a:cubicBezTo>
                      <a:pt x="10903" y="15162"/>
                      <a:pt x="13180" y="14113"/>
                      <a:pt x="14666" y="12124"/>
                    </a:cubicBezTo>
                    <a:cubicBezTo>
                      <a:pt x="17171" y="8776"/>
                      <a:pt x="16479" y="4023"/>
                      <a:pt x="13119" y="1515"/>
                    </a:cubicBezTo>
                    <a:cubicBezTo>
                      <a:pt x="11753" y="494"/>
                      <a:pt x="10157" y="0"/>
                      <a:pt x="8574" y="0"/>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70" name="Google Shape;370;p29"/>
              <p:cNvSpPr/>
              <p:nvPr/>
            </p:nvSpPr>
            <p:spPr>
              <a:xfrm>
                <a:off x="6695435" y="1419230"/>
                <a:ext cx="625446" cy="541722"/>
              </a:xfrm>
              <a:custGeom>
                <a:avLst/>
                <a:gdLst/>
                <a:ahLst/>
                <a:cxnLst/>
                <a:rect l="l" t="t" r="r" b="b"/>
                <a:pathLst>
                  <a:path w="14089" h="12203" extrusionOk="0">
                    <a:moveTo>
                      <a:pt x="6307" y="1"/>
                    </a:moveTo>
                    <a:cubicBezTo>
                      <a:pt x="6282" y="1"/>
                      <a:pt x="6257" y="1"/>
                      <a:pt x="6231" y="1"/>
                    </a:cubicBezTo>
                    <a:cubicBezTo>
                      <a:pt x="5492" y="8"/>
                      <a:pt x="4795" y="127"/>
                      <a:pt x="4167" y="306"/>
                    </a:cubicBezTo>
                    <a:cubicBezTo>
                      <a:pt x="3539" y="490"/>
                      <a:pt x="2983" y="737"/>
                      <a:pt x="2502" y="1013"/>
                    </a:cubicBezTo>
                    <a:cubicBezTo>
                      <a:pt x="1540" y="1566"/>
                      <a:pt x="909" y="2216"/>
                      <a:pt x="528" y="2690"/>
                    </a:cubicBezTo>
                    <a:cubicBezTo>
                      <a:pt x="147" y="3170"/>
                      <a:pt x="1" y="3480"/>
                      <a:pt x="29" y="3497"/>
                    </a:cubicBezTo>
                    <a:cubicBezTo>
                      <a:pt x="31" y="3498"/>
                      <a:pt x="33" y="3499"/>
                      <a:pt x="35" y="3499"/>
                    </a:cubicBezTo>
                    <a:cubicBezTo>
                      <a:pt x="85" y="3499"/>
                      <a:pt x="292" y="3245"/>
                      <a:pt x="693" y="2844"/>
                    </a:cubicBezTo>
                    <a:cubicBezTo>
                      <a:pt x="1116" y="2428"/>
                      <a:pt x="1767" y="1853"/>
                      <a:pt x="2700" y="1376"/>
                    </a:cubicBezTo>
                    <a:cubicBezTo>
                      <a:pt x="3166" y="1136"/>
                      <a:pt x="3701" y="924"/>
                      <a:pt x="4297" y="770"/>
                    </a:cubicBezTo>
                    <a:cubicBezTo>
                      <a:pt x="4863" y="630"/>
                      <a:pt x="5480" y="539"/>
                      <a:pt x="6128" y="539"/>
                    </a:cubicBezTo>
                    <a:cubicBezTo>
                      <a:pt x="6162" y="539"/>
                      <a:pt x="6197" y="539"/>
                      <a:pt x="6231" y="540"/>
                    </a:cubicBezTo>
                    <a:cubicBezTo>
                      <a:pt x="6576" y="543"/>
                      <a:pt x="6928" y="565"/>
                      <a:pt x="7283" y="622"/>
                    </a:cubicBezTo>
                    <a:cubicBezTo>
                      <a:pt x="7638" y="680"/>
                      <a:pt x="7997" y="755"/>
                      <a:pt x="8357" y="869"/>
                    </a:cubicBezTo>
                    <a:cubicBezTo>
                      <a:pt x="8712" y="981"/>
                      <a:pt x="9067" y="1114"/>
                      <a:pt x="9412" y="1286"/>
                    </a:cubicBezTo>
                    <a:cubicBezTo>
                      <a:pt x="9760" y="1459"/>
                      <a:pt x="10097" y="1656"/>
                      <a:pt x="10424" y="1882"/>
                    </a:cubicBezTo>
                    <a:cubicBezTo>
                      <a:pt x="10747" y="2112"/>
                      <a:pt x="11049" y="2360"/>
                      <a:pt x="11324" y="2625"/>
                    </a:cubicBezTo>
                    <a:cubicBezTo>
                      <a:pt x="11604" y="2890"/>
                      <a:pt x="11856" y="3182"/>
                      <a:pt x="12082" y="3475"/>
                    </a:cubicBezTo>
                    <a:cubicBezTo>
                      <a:pt x="12311" y="3773"/>
                      <a:pt x="12505" y="4083"/>
                      <a:pt x="12678" y="4398"/>
                    </a:cubicBezTo>
                    <a:cubicBezTo>
                      <a:pt x="12853" y="4714"/>
                      <a:pt x="12997" y="5034"/>
                      <a:pt x="13120" y="5357"/>
                    </a:cubicBezTo>
                    <a:cubicBezTo>
                      <a:pt x="13363" y="5999"/>
                      <a:pt x="13499" y="6645"/>
                      <a:pt x="13564" y="7255"/>
                    </a:cubicBezTo>
                    <a:cubicBezTo>
                      <a:pt x="13625" y="7865"/>
                      <a:pt x="13607" y="8443"/>
                      <a:pt x="13547" y="8960"/>
                    </a:cubicBezTo>
                    <a:cubicBezTo>
                      <a:pt x="13418" y="10005"/>
                      <a:pt x="13098" y="10812"/>
                      <a:pt x="12853" y="11351"/>
                    </a:cubicBezTo>
                    <a:cubicBezTo>
                      <a:pt x="12603" y="11889"/>
                      <a:pt x="12430" y="12176"/>
                      <a:pt x="12466" y="12202"/>
                    </a:cubicBezTo>
                    <a:cubicBezTo>
                      <a:pt x="12467" y="12202"/>
                      <a:pt x="12468" y="12202"/>
                      <a:pt x="12469" y="12202"/>
                    </a:cubicBezTo>
                    <a:cubicBezTo>
                      <a:pt x="12511" y="12202"/>
                      <a:pt x="12743" y="11961"/>
                      <a:pt x="13055" y="11455"/>
                    </a:cubicBezTo>
                    <a:cubicBezTo>
                      <a:pt x="13367" y="10934"/>
                      <a:pt x="13762" y="10116"/>
                      <a:pt x="13952" y="9025"/>
                    </a:cubicBezTo>
                    <a:cubicBezTo>
                      <a:pt x="14046" y="8479"/>
                      <a:pt x="14089" y="7869"/>
                      <a:pt x="14046" y="7216"/>
                    </a:cubicBezTo>
                    <a:cubicBezTo>
                      <a:pt x="13999" y="6566"/>
                      <a:pt x="13873" y="5870"/>
                      <a:pt x="13622" y="5173"/>
                    </a:cubicBezTo>
                    <a:cubicBezTo>
                      <a:pt x="13499" y="4829"/>
                      <a:pt x="13353" y="4477"/>
                      <a:pt x="13169" y="4136"/>
                    </a:cubicBezTo>
                    <a:cubicBezTo>
                      <a:pt x="12987" y="3795"/>
                      <a:pt x="12782" y="3458"/>
                      <a:pt x="12538" y="3135"/>
                    </a:cubicBezTo>
                    <a:cubicBezTo>
                      <a:pt x="12293" y="2815"/>
                      <a:pt x="12028" y="2499"/>
                      <a:pt x="11730" y="2212"/>
                    </a:cubicBezTo>
                    <a:cubicBezTo>
                      <a:pt x="11429" y="1921"/>
                      <a:pt x="11102" y="1652"/>
                      <a:pt x="10754" y="1404"/>
                    </a:cubicBezTo>
                    <a:cubicBezTo>
                      <a:pt x="10403" y="1164"/>
                      <a:pt x="10040" y="949"/>
                      <a:pt x="9663" y="766"/>
                    </a:cubicBezTo>
                    <a:cubicBezTo>
                      <a:pt x="9290" y="583"/>
                      <a:pt x="8905" y="443"/>
                      <a:pt x="8518" y="324"/>
                    </a:cubicBezTo>
                    <a:cubicBezTo>
                      <a:pt x="8134" y="206"/>
                      <a:pt x="7746" y="127"/>
                      <a:pt x="7362" y="73"/>
                    </a:cubicBezTo>
                    <a:cubicBezTo>
                      <a:pt x="7005" y="23"/>
                      <a:pt x="6653" y="1"/>
                      <a:pt x="6307" y="1"/>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pic>
          <p:nvPicPr>
            <p:cNvPr id="371" name="Google Shape;371;p29"/>
            <p:cNvPicPr preferRelativeResize="0"/>
            <p:nvPr/>
          </p:nvPicPr>
          <p:blipFill>
            <a:blip r:embed="rId3"/>
            <a:stretch>
              <a:fillRect/>
            </a:stretch>
          </p:blipFill>
          <p:spPr>
            <a:xfrm>
              <a:off x="7642875" y="1422813"/>
              <a:ext cx="418975" cy="417473"/>
            </a:xfrm>
            <a:prstGeom prst="rect">
              <a:avLst/>
            </a:prstGeom>
            <a:noFill/>
            <a:ln>
              <a:noFill/>
            </a:ln>
          </p:spPr>
        </p:pic>
      </p:grpSp>
      <p:grpSp>
        <p:nvGrpSpPr>
          <p:cNvPr id="378" name="Google Shape;378;p29"/>
          <p:cNvGrpSpPr/>
          <p:nvPr/>
        </p:nvGrpSpPr>
        <p:grpSpPr>
          <a:xfrm>
            <a:off x="8774501" y="449536"/>
            <a:ext cx="663188" cy="585525"/>
            <a:chOff x="7352176" y="1189928"/>
            <a:chExt cx="1000385" cy="883233"/>
          </a:xfrm>
        </p:grpSpPr>
        <p:grpSp>
          <p:nvGrpSpPr>
            <p:cNvPr id="379" name="Google Shape;379;p29"/>
            <p:cNvGrpSpPr/>
            <p:nvPr/>
          </p:nvGrpSpPr>
          <p:grpSpPr>
            <a:xfrm>
              <a:off x="7352176" y="1189928"/>
              <a:ext cx="1000385" cy="883233"/>
              <a:chOff x="6472501" y="1326053"/>
              <a:chExt cx="1000385" cy="883233"/>
            </a:xfrm>
          </p:grpSpPr>
          <p:sp>
            <p:nvSpPr>
              <p:cNvPr id="380" name="Google Shape;380;p29"/>
              <p:cNvSpPr/>
              <p:nvPr/>
            </p:nvSpPr>
            <p:spPr>
              <a:xfrm>
                <a:off x="6472501" y="1326053"/>
                <a:ext cx="1000385" cy="883233"/>
              </a:xfrm>
              <a:custGeom>
                <a:avLst/>
                <a:gdLst/>
                <a:ahLst/>
                <a:cxnLst/>
                <a:rect l="l" t="t" r="r" b="b"/>
                <a:pathLst>
                  <a:path w="22535" h="19896" extrusionOk="0">
                    <a:moveTo>
                      <a:pt x="11255" y="0"/>
                    </a:moveTo>
                    <a:cubicBezTo>
                      <a:pt x="8227" y="0"/>
                      <a:pt x="5239" y="1376"/>
                      <a:pt x="3289" y="3985"/>
                    </a:cubicBezTo>
                    <a:cubicBezTo>
                      <a:pt x="1" y="8378"/>
                      <a:pt x="913" y="14612"/>
                      <a:pt x="5316" y="17907"/>
                    </a:cubicBezTo>
                    <a:cubicBezTo>
                      <a:pt x="7110" y="19248"/>
                      <a:pt x="9206" y="19895"/>
                      <a:pt x="11284" y="19895"/>
                    </a:cubicBezTo>
                    <a:cubicBezTo>
                      <a:pt x="14312" y="19895"/>
                      <a:pt x="17299" y="18520"/>
                      <a:pt x="19247" y="15912"/>
                    </a:cubicBezTo>
                    <a:cubicBezTo>
                      <a:pt x="22535" y="11515"/>
                      <a:pt x="21627" y="5281"/>
                      <a:pt x="17219" y="1986"/>
                    </a:cubicBezTo>
                    <a:cubicBezTo>
                      <a:pt x="15426" y="647"/>
                      <a:pt x="13331" y="0"/>
                      <a:pt x="11255" y="0"/>
                    </a:cubicBez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81" name="Google Shape;381;p29"/>
              <p:cNvSpPr/>
              <p:nvPr/>
            </p:nvSpPr>
            <p:spPr>
              <a:xfrm>
                <a:off x="6591559" y="1431083"/>
                <a:ext cx="762308" cy="673123"/>
              </a:xfrm>
              <a:custGeom>
                <a:avLst/>
                <a:gdLst/>
                <a:ahLst/>
                <a:cxnLst/>
                <a:rect l="l" t="t" r="r" b="b"/>
                <a:pathLst>
                  <a:path w="17172" h="15163" extrusionOk="0">
                    <a:moveTo>
                      <a:pt x="8574" y="0"/>
                    </a:moveTo>
                    <a:cubicBezTo>
                      <a:pt x="6268" y="0"/>
                      <a:pt x="3991" y="1048"/>
                      <a:pt x="2505" y="3036"/>
                    </a:cubicBezTo>
                    <a:cubicBezTo>
                      <a:pt x="0" y="6385"/>
                      <a:pt x="693" y="11138"/>
                      <a:pt x="4052" y="13646"/>
                    </a:cubicBezTo>
                    <a:cubicBezTo>
                      <a:pt x="5418" y="14669"/>
                      <a:pt x="7014" y="15162"/>
                      <a:pt x="8596" y="15162"/>
                    </a:cubicBezTo>
                    <a:cubicBezTo>
                      <a:pt x="10903" y="15162"/>
                      <a:pt x="13180" y="14113"/>
                      <a:pt x="14666" y="12124"/>
                    </a:cubicBezTo>
                    <a:cubicBezTo>
                      <a:pt x="17171" y="8776"/>
                      <a:pt x="16479" y="4023"/>
                      <a:pt x="13119" y="1515"/>
                    </a:cubicBezTo>
                    <a:cubicBezTo>
                      <a:pt x="11753" y="494"/>
                      <a:pt x="10157" y="0"/>
                      <a:pt x="8574" y="0"/>
                    </a:cubicBezTo>
                    <a:close/>
                  </a:path>
                </a:pathLst>
              </a:cu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382" name="Google Shape;382;p29"/>
              <p:cNvSpPr/>
              <p:nvPr/>
            </p:nvSpPr>
            <p:spPr>
              <a:xfrm>
                <a:off x="6695435" y="1419230"/>
                <a:ext cx="625446" cy="541722"/>
              </a:xfrm>
              <a:custGeom>
                <a:avLst/>
                <a:gdLst/>
                <a:ahLst/>
                <a:cxnLst/>
                <a:rect l="l" t="t" r="r" b="b"/>
                <a:pathLst>
                  <a:path w="14089" h="12203" extrusionOk="0">
                    <a:moveTo>
                      <a:pt x="6307" y="1"/>
                    </a:moveTo>
                    <a:cubicBezTo>
                      <a:pt x="6282" y="1"/>
                      <a:pt x="6257" y="1"/>
                      <a:pt x="6231" y="1"/>
                    </a:cubicBezTo>
                    <a:cubicBezTo>
                      <a:pt x="5492" y="8"/>
                      <a:pt x="4795" y="127"/>
                      <a:pt x="4167" y="306"/>
                    </a:cubicBezTo>
                    <a:cubicBezTo>
                      <a:pt x="3539" y="490"/>
                      <a:pt x="2983" y="737"/>
                      <a:pt x="2502" y="1013"/>
                    </a:cubicBezTo>
                    <a:cubicBezTo>
                      <a:pt x="1540" y="1566"/>
                      <a:pt x="909" y="2216"/>
                      <a:pt x="528" y="2690"/>
                    </a:cubicBezTo>
                    <a:cubicBezTo>
                      <a:pt x="147" y="3170"/>
                      <a:pt x="1" y="3480"/>
                      <a:pt x="29" y="3497"/>
                    </a:cubicBezTo>
                    <a:cubicBezTo>
                      <a:pt x="31" y="3498"/>
                      <a:pt x="33" y="3499"/>
                      <a:pt x="35" y="3499"/>
                    </a:cubicBezTo>
                    <a:cubicBezTo>
                      <a:pt x="85" y="3499"/>
                      <a:pt x="292" y="3245"/>
                      <a:pt x="693" y="2844"/>
                    </a:cubicBezTo>
                    <a:cubicBezTo>
                      <a:pt x="1116" y="2428"/>
                      <a:pt x="1767" y="1853"/>
                      <a:pt x="2700" y="1376"/>
                    </a:cubicBezTo>
                    <a:cubicBezTo>
                      <a:pt x="3166" y="1136"/>
                      <a:pt x="3701" y="924"/>
                      <a:pt x="4297" y="770"/>
                    </a:cubicBezTo>
                    <a:cubicBezTo>
                      <a:pt x="4863" y="630"/>
                      <a:pt x="5480" y="539"/>
                      <a:pt x="6128" y="539"/>
                    </a:cubicBezTo>
                    <a:cubicBezTo>
                      <a:pt x="6162" y="539"/>
                      <a:pt x="6197" y="539"/>
                      <a:pt x="6231" y="540"/>
                    </a:cubicBezTo>
                    <a:cubicBezTo>
                      <a:pt x="6576" y="543"/>
                      <a:pt x="6928" y="565"/>
                      <a:pt x="7283" y="622"/>
                    </a:cubicBezTo>
                    <a:cubicBezTo>
                      <a:pt x="7638" y="680"/>
                      <a:pt x="7997" y="755"/>
                      <a:pt x="8357" y="869"/>
                    </a:cubicBezTo>
                    <a:cubicBezTo>
                      <a:pt x="8712" y="981"/>
                      <a:pt x="9067" y="1114"/>
                      <a:pt x="9412" y="1286"/>
                    </a:cubicBezTo>
                    <a:cubicBezTo>
                      <a:pt x="9760" y="1459"/>
                      <a:pt x="10097" y="1656"/>
                      <a:pt x="10424" y="1882"/>
                    </a:cubicBezTo>
                    <a:cubicBezTo>
                      <a:pt x="10747" y="2112"/>
                      <a:pt x="11049" y="2360"/>
                      <a:pt x="11324" y="2625"/>
                    </a:cubicBezTo>
                    <a:cubicBezTo>
                      <a:pt x="11604" y="2890"/>
                      <a:pt x="11856" y="3182"/>
                      <a:pt x="12082" y="3475"/>
                    </a:cubicBezTo>
                    <a:cubicBezTo>
                      <a:pt x="12311" y="3773"/>
                      <a:pt x="12505" y="4083"/>
                      <a:pt x="12678" y="4398"/>
                    </a:cubicBezTo>
                    <a:cubicBezTo>
                      <a:pt x="12853" y="4714"/>
                      <a:pt x="12997" y="5034"/>
                      <a:pt x="13120" y="5357"/>
                    </a:cubicBezTo>
                    <a:cubicBezTo>
                      <a:pt x="13363" y="5999"/>
                      <a:pt x="13499" y="6645"/>
                      <a:pt x="13564" y="7255"/>
                    </a:cubicBezTo>
                    <a:cubicBezTo>
                      <a:pt x="13625" y="7865"/>
                      <a:pt x="13607" y="8443"/>
                      <a:pt x="13547" y="8960"/>
                    </a:cubicBezTo>
                    <a:cubicBezTo>
                      <a:pt x="13418" y="10005"/>
                      <a:pt x="13098" y="10812"/>
                      <a:pt x="12853" y="11351"/>
                    </a:cubicBezTo>
                    <a:cubicBezTo>
                      <a:pt x="12603" y="11889"/>
                      <a:pt x="12430" y="12176"/>
                      <a:pt x="12466" y="12202"/>
                    </a:cubicBezTo>
                    <a:cubicBezTo>
                      <a:pt x="12467" y="12202"/>
                      <a:pt x="12468" y="12202"/>
                      <a:pt x="12469" y="12202"/>
                    </a:cubicBezTo>
                    <a:cubicBezTo>
                      <a:pt x="12511" y="12202"/>
                      <a:pt x="12743" y="11961"/>
                      <a:pt x="13055" y="11455"/>
                    </a:cubicBezTo>
                    <a:cubicBezTo>
                      <a:pt x="13367" y="10934"/>
                      <a:pt x="13762" y="10116"/>
                      <a:pt x="13952" y="9025"/>
                    </a:cubicBezTo>
                    <a:cubicBezTo>
                      <a:pt x="14046" y="8479"/>
                      <a:pt x="14089" y="7869"/>
                      <a:pt x="14046" y="7216"/>
                    </a:cubicBezTo>
                    <a:cubicBezTo>
                      <a:pt x="13999" y="6566"/>
                      <a:pt x="13873" y="5870"/>
                      <a:pt x="13622" y="5173"/>
                    </a:cubicBezTo>
                    <a:cubicBezTo>
                      <a:pt x="13499" y="4829"/>
                      <a:pt x="13353" y="4477"/>
                      <a:pt x="13169" y="4136"/>
                    </a:cubicBezTo>
                    <a:cubicBezTo>
                      <a:pt x="12987" y="3795"/>
                      <a:pt x="12782" y="3458"/>
                      <a:pt x="12538" y="3135"/>
                    </a:cubicBezTo>
                    <a:cubicBezTo>
                      <a:pt x="12293" y="2815"/>
                      <a:pt x="12028" y="2499"/>
                      <a:pt x="11730" y="2212"/>
                    </a:cubicBezTo>
                    <a:cubicBezTo>
                      <a:pt x="11429" y="1921"/>
                      <a:pt x="11102" y="1652"/>
                      <a:pt x="10754" y="1404"/>
                    </a:cubicBezTo>
                    <a:cubicBezTo>
                      <a:pt x="10403" y="1164"/>
                      <a:pt x="10040" y="949"/>
                      <a:pt x="9663" y="766"/>
                    </a:cubicBezTo>
                    <a:cubicBezTo>
                      <a:pt x="9290" y="583"/>
                      <a:pt x="8905" y="443"/>
                      <a:pt x="8518" y="324"/>
                    </a:cubicBezTo>
                    <a:cubicBezTo>
                      <a:pt x="8134" y="206"/>
                      <a:pt x="7746" y="127"/>
                      <a:pt x="7362" y="73"/>
                    </a:cubicBezTo>
                    <a:cubicBezTo>
                      <a:pt x="7005" y="23"/>
                      <a:pt x="6653" y="1"/>
                      <a:pt x="6307" y="1"/>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pic>
          <p:nvPicPr>
            <p:cNvPr id="383" name="Google Shape;383;p29"/>
            <p:cNvPicPr preferRelativeResize="0"/>
            <p:nvPr/>
          </p:nvPicPr>
          <p:blipFill>
            <a:blip r:embed="rId3"/>
            <a:stretch>
              <a:fillRect/>
            </a:stretch>
          </p:blipFill>
          <p:spPr>
            <a:xfrm>
              <a:off x="7642875" y="1422813"/>
              <a:ext cx="418975" cy="417473"/>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2F24F58-A038-435E-3C8D-F400863F14D6}"/>
              </a:ext>
            </a:extLst>
          </p:cNvPr>
          <p:cNvSpPr>
            <a:spLocks noGrp="1"/>
          </p:cNvSpPr>
          <p:nvPr>
            <p:ph type="title"/>
          </p:nvPr>
        </p:nvSpPr>
        <p:spPr>
          <a:xfrm>
            <a:off x="-8463" y="175121"/>
            <a:ext cx="12192000" cy="669348"/>
          </a:xfrm>
        </p:spPr>
        <p:txBody>
          <a:bodyPr>
            <a:noAutofit/>
          </a:bodyPr>
          <a:lstStyle/>
          <a:p>
            <a:pPr algn="ctr"/>
            <a:r>
              <a:rPr lang="ru-RU" sz="1800" b="1" dirty="0">
                <a:solidFill>
                  <a:schemeClr val="accent1">
                    <a:lumMod val="50000"/>
                  </a:schemeClr>
                </a:solidFill>
                <a:latin typeface="Arial" panose="020B0604020202020204" pitchFamily="34" charset="0"/>
                <a:cs typeface="Arial" panose="020B0604020202020204" pitchFamily="34" charset="0"/>
              </a:rPr>
              <a:t>ПСИХИКАЛЫҚ БЕЛСЕНДІ ЗАТТАР ҚОЛДАНУ САЛДАРЫНАН ПСИХИКАСЫ МЕН ТӘРТІБІ БҰЗЫЛҒАНДАР</a:t>
            </a:r>
            <a:r>
              <a:rPr lang="ru-RU" sz="2000" b="1" dirty="0">
                <a:solidFill>
                  <a:schemeClr val="accent1">
                    <a:lumMod val="50000"/>
                  </a:schemeClr>
                </a:solidFill>
                <a:latin typeface="Arial" panose="020B0604020202020204" pitchFamily="34" charset="0"/>
                <a:cs typeface="Arial" panose="020B0604020202020204" pitchFamily="34" charset="0"/>
              </a:rPr>
              <a:t/>
            </a:r>
            <a:br>
              <a:rPr lang="ru-RU" sz="2000" b="1" dirty="0">
                <a:solidFill>
                  <a:schemeClr val="accent1">
                    <a:lumMod val="50000"/>
                  </a:schemeClr>
                </a:solidFill>
                <a:latin typeface="Arial" panose="020B0604020202020204" pitchFamily="34" charset="0"/>
                <a:cs typeface="Arial" panose="020B0604020202020204" pitchFamily="34" charset="0"/>
              </a:rPr>
            </a:br>
            <a:r>
              <a:rPr lang="ru-RU" sz="2000" b="1" dirty="0">
                <a:solidFill>
                  <a:schemeClr val="accent1">
                    <a:lumMod val="50000"/>
                  </a:schemeClr>
                </a:solidFill>
                <a:latin typeface="Arial" panose="020B0604020202020204" pitchFamily="34" charset="0"/>
                <a:cs typeface="Arial" panose="020B0604020202020204" pitchFamily="34" charset="0"/>
              </a:rPr>
              <a:t> (15-17 </a:t>
            </a:r>
            <a:r>
              <a:rPr lang="ru-RU" sz="2000" b="1" dirty="0" err="1">
                <a:solidFill>
                  <a:schemeClr val="accent1">
                    <a:lumMod val="50000"/>
                  </a:schemeClr>
                </a:solidFill>
                <a:latin typeface="Arial" panose="020B0604020202020204" pitchFamily="34" charset="0"/>
                <a:cs typeface="Arial" panose="020B0604020202020204" pitchFamily="34" charset="0"/>
              </a:rPr>
              <a:t>жас</a:t>
            </a:r>
            <a:r>
              <a:rPr lang="ru-RU" sz="2000" b="1" dirty="0">
                <a:solidFill>
                  <a:schemeClr val="accent1">
                    <a:lumMod val="50000"/>
                  </a:schemeClr>
                </a:solidFill>
                <a:latin typeface="Arial" panose="020B0604020202020204" pitchFamily="34" charset="0"/>
                <a:cs typeface="Arial" panose="020B0604020202020204" pitchFamily="34" charset="0"/>
              </a:rPr>
              <a:t>)</a:t>
            </a:r>
          </a:p>
        </p:txBody>
      </p:sp>
      <p:graphicFrame>
        <p:nvGraphicFramePr>
          <p:cNvPr id="4" name="Таблица 4">
            <a:extLst>
              <a:ext uri="{FF2B5EF4-FFF2-40B4-BE49-F238E27FC236}">
                <a16:creationId xmlns:a16="http://schemas.microsoft.com/office/drawing/2014/main" xmlns="" id="{329FFB78-21CF-FBF8-E48D-5CBBCC449941}"/>
              </a:ext>
            </a:extLst>
          </p:cNvPr>
          <p:cNvGraphicFramePr>
            <a:graphicFrameLocks noGrp="1"/>
          </p:cNvGraphicFramePr>
          <p:nvPr>
            <p:ph idx="1"/>
          </p:nvPr>
        </p:nvGraphicFramePr>
        <p:xfrm>
          <a:off x="147483" y="1135632"/>
          <a:ext cx="5251786" cy="3887165"/>
        </p:xfrm>
        <a:graphic>
          <a:graphicData uri="http://schemas.openxmlformats.org/drawingml/2006/table">
            <a:tbl>
              <a:tblPr firstRow="1" bandRow="1">
                <a:tableStyleId>{5C22544A-7EE6-4342-B048-85BDC9FD1C3A}</a:tableStyleId>
              </a:tblPr>
              <a:tblGrid>
                <a:gridCol w="2616316">
                  <a:extLst>
                    <a:ext uri="{9D8B030D-6E8A-4147-A177-3AD203B41FA5}">
                      <a16:colId xmlns:a16="http://schemas.microsoft.com/office/drawing/2014/main" xmlns="" val="1264859504"/>
                    </a:ext>
                  </a:extLst>
                </a:gridCol>
                <a:gridCol w="612900">
                  <a:extLst>
                    <a:ext uri="{9D8B030D-6E8A-4147-A177-3AD203B41FA5}">
                      <a16:colId xmlns:a16="http://schemas.microsoft.com/office/drawing/2014/main" xmlns="" val="3115808419"/>
                    </a:ext>
                  </a:extLst>
                </a:gridCol>
                <a:gridCol w="1118543">
                  <a:extLst>
                    <a:ext uri="{9D8B030D-6E8A-4147-A177-3AD203B41FA5}">
                      <a16:colId xmlns:a16="http://schemas.microsoft.com/office/drawing/2014/main" xmlns="" val="1441614584"/>
                    </a:ext>
                  </a:extLst>
                </a:gridCol>
                <a:gridCol w="904027">
                  <a:extLst>
                    <a:ext uri="{9D8B030D-6E8A-4147-A177-3AD203B41FA5}">
                      <a16:colId xmlns:a16="http://schemas.microsoft.com/office/drawing/2014/main" xmlns="" val="842143449"/>
                    </a:ext>
                  </a:extLst>
                </a:gridCol>
              </a:tblGrid>
              <a:tr h="1022045">
                <a:tc>
                  <a:txBody>
                    <a:bodyPr/>
                    <a:lstStyle/>
                    <a:p>
                      <a:r>
                        <a:rPr lang="kk-KZ" sz="1400" dirty="0" err="1">
                          <a:solidFill>
                            <a:schemeClr val="accent1">
                              <a:lumMod val="50000"/>
                            </a:schemeClr>
                          </a:solidFill>
                          <a:latin typeface="Arial" panose="020B0604020202020204" pitchFamily="34" charset="0"/>
                          <a:cs typeface="Arial" panose="020B0604020202020204" pitchFamily="34" charset="0"/>
                        </a:rPr>
                        <a:t>Психобелсенді</a:t>
                      </a:r>
                      <a:r>
                        <a:rPr lang="kk-KZ" sz="1400" dirty="0">
                          <a:solidFill>
                            <a:schemeClr val="accent1">
                              <a:lumMod val="50000"/>
                            </a:schemeClr>
                          </a:solidFill>
                          <a:latin typeface="Arial" panose="020B0604020202020204" pitchFamily="34" charset="0"/>
                          <a:cs typeface="Arial" panose="020B0604020202020204" pitchFamily="34" charset="0"/>
                        </a:rPr>
                        <a:t> заттарды қолдану салдарынан психика және тәртібі бұзылдар</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2019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2020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2021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06007392"/>
                  </a:ext>
                </a:extLst>
              </a:tr>
              <a:tr h="250785">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Алкоголь </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18,0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16,2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11,5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53447387"/>
                  </a:ext>
                </a:extLst>
              </a:tr>
              <a:tr h="261601">
                <a:tc>
                  <a:txBody>
                    <a:bodyPr/>
                    <a:lstStyle/>
                    <a:p>
                      <a:r>
                        <a:rPr lang="kk-KZ" sz="1400" dirty="0" err="1">
                          <a:solidFill>
                            <a:schemeClr val="accent1">
                              <a:lumMod val="50000"/>
                            </a:schemeClr>
                          </a:solidFill>
                          <a:latin typeface="Arial" panose="020B0604020202020204" pitchFamily="34" charset="0"/>
                          <a:cs typeface="Arial" panose="020B0604020202020204" pitchFamily="34" charset="0"/>
                        </a:rPr>
                        <a:t>Опиоид</a:t>
                      </a:r>
                      <a:r>
                        <a:rPr lang="kk-KZ" sz="1400" dirty="0">
                          <a:solidFill>
                            <a:schemeClr val="accent1">
                              <a:lumMod val="50000"/>
                            </a:schemeClr>
                          </a:solidFill>
                          <a:latin typeface="Arial" panose="020B0604020202020204" pitchFamily="34" charset="0"/>
                          <a:cs typeface="Arial" panose="020B0604020202020204" pitchFamily="34" charset="0"/>
                        </a:rPr>
                        <a:t> қолдану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0,8</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0,3</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992042214"/>
                  </a:ext>
                </a:extLst>
              </a:tr>
              <a:tr h="272416">
                <a:tc>
                  <a:txBody>
                    <a:bodyPr/>
                    <a:lstStyle/>
                    <a:p>
                      <a:r>
                        <a:rPr lang="kk-KZ" sz="1400" dirty="0" err="1">
                          <a:solidFill>
                            <a:schemeClr val="accent1">
                              <a:lumMod val="50000"/>
                            </a:schemeClr>
                          </a:solidFill>
                          <a:latin typeface="Arial" panose="020B0604020202020204" pitchFamily="34" charset="0"/>
                          <a:cs typeface="Arial" panose="020B0604020202020204" pitchFamily="34" charset="0"/>
                        </a:rPr>
                        <a:t>Каннабиноидтерді</a:t>
                      </a:r>
                      <a:r>
                        <a:rPr lang="kk-KZ" sz="1400" dirty="0">
                          <a:solidFill>
                            <a:schemeClr val="accent1">
                              <a:lumMod val="50000"/>
                            </a:schemeClr>
                          </a:solidFill>
                          <a:latin typeface="Arial" panose="020B0604020202020204" pitchFamily="34" charset="0"/>
                          <a:cs typeface="Arial" panose="020B0604020202020204" pitchFamily="34" charset="0"/>
                        </a:rPr>
                        <a:t> қолдану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0,8</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856689098"/>
                  </a:ext>
                </a:extLst>
              </a:tr>
              <a:tr h="234070">
                <a:tc>
                  <a:txBody>
                    <a:bodyPr/>
                    <a:lstStyle/>
                    <a:p>
                      <a:r>
                        <a:rPr lang="kk-KZ" sz="1400" dirty="0" err="1">
                          <a:solidFill>
                            <a:schemeClr val="accent1">
                              <a:lumMod val="50000"/>
                            </a:schemeClr>
                          </a:solidFill>
                          <a:latin typeface="Arial" panose="020B0604020202020204" pitchFamily="34" charset="0"/>
                          <a:cs typeface="Arial" panose="020B0604020202020204" pitchFamily="34" charset="0"/>
                        </a:rPr>
                        <a:t>Галлюциногендер</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380127465"/>
                  </a:ext>
                </a:extLst>
              </a:tr>
              <a:tr h="244886">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Темекі</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7,5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21102749"/>
                  </a:ext>
                </a:extLst>
              </a:tr>
              <a:tr h="206540">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Ұшпалы еріткіштер қолдану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5,2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08523988"/>
                  </a:ext>
                </a:extLst>
              </a:tr>
              <a:tr h="659807">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Есірткі және басқа да </a:t>
                      </a:r>
                      <a:r>
                        <a:rPr lang="kk-KZ" sz="1400" dirty="0" err="1">
                          <a:solidFill>
                            <a:schemeClr val="accent1">
                              <a:lumMod val="50000"/>
                            </a:schemeClr>
                          </a:solidFill>
                          <a:latin typeface="Arial" panose="020B0604020202020204" pitchFamily="34" charset="0"/>
                          <a:cs typeface="Arial" panose="020B0604020202020204" pitchFamily="34" charset="0"/>
                        </a:rPr>
                        <a:t>психобелсенді</a:t>
                      </a:r>
                      <a:r>
                        <a:rPr lang="kk-KZ" sz="1400" dirty="0">
                          <a:solidFill>
                            <a:schemeClr val="accent1">
                              <a:lumMod val="50000"/>
                            </a:schemeClr>
                          </a:solidFill>
                          <a:latin typeface="Arial" panose="020B0604020202020204" pitchFamily="34" charset="0"/>
                          <a:cs typeface="Arial" panose="020B0604020202020204" pitchFamily="34" charset="0"/>
                        </a:rPr>
                        <a:t> заттарды үйлестіріп қолдану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0,8</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5167580"/>
                  </a:ext>
                </a:extLst>
              </a:tr>
              <a:tr h="304800">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Барлығы</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33,4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24,6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18,4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597800695"/>
                  </a:ext>
                </a:extLst>
              </a:tr>
            </a:tbl>
          </a:graphicData>
        </a:graphic>
      </p:graphicFrame>
      <p:sp>
        <p:nvSpPr>
          <p:cNvPr id="6" name="TextBox 5">
            <a:extLst>
              <a:ext uri="{FF2B5EF4-FFF2-40B4-BE49-F238E27FC236}">
                <a16:creationId xmlns:a16="http://schemas.microsoft.com/office/drawing/2014/main" xmlns="" id="{D092F119-7443-3FE4-7ACC-95D30923E4FD}"/>
              </a:ext>
            </a:extLst>
          </p:cNvPr>
          <p:cNvSpPr txBox="1"/>
          <p:nvPr/>
        </p:nvSpPr>
        <p:spPr>
          <a:xfrm>
            <a:off x="2807368" y="6211669"/>
            <a:ext cx="9545053" cy="646331"/>
          </a:xfrm>
          <a:prstGeom prst="rect">
            <a:avLst/>
          </a:prstGeom>
          <a:noFill/>
        </p:spPr>
        <p:txBody>
          <a:bodyPr wrap="square">
            <a:spAutoFit/>
          </a:bodyPr>
          <a:lstStyle/>
          <a:p>
            <a:r>
              <a:rPr lang="ru-RU" sz="1200" b="1" dirty="0" err="1">
                <a:solidFill>
                  <a:schemeClr val="accent1">
                    <a:lumMod val="50000"/>
                  </a:schemeClr>
                </a:solidFill>
                <a:latin typeface="Arial" panose="020B0604020202020204" pitchFamily="34" charset="0"/>
                <a:cs typeface="Arial" panose="020B0604020202020204" pitchFamily="34" charset="0"/>
              </a:rPr>
              <a:t>Дереккөзге</a:t>
            </a:r>
            <a:r>
              <a:rPr lang="ru-RU" sz="1200" b="1" dirty="0">
                <a:solidFill>
                  <a:schemeClr val="accent1">
                    <a:lumMod val="50000"/>
                  </a:schemeClr>
                </a:solidFill>
                <a:latin typeface="Arial" panose="020B0604020202020204" pitchFamily="34" charset="0"/>
                <a:cs typeface="Arial" panose="020B0604020202020204" pitchFamily="34" charset="0"/>
              </a:rPr>
              <a:t> </a:t>
            </a:r>
            <a:r>
              <a:rPr lang="ru-RU" sz="1200" b="1" dirty="0" err="1">
                <a:solidFill>
                  <a:schemeClr val="accent1">
                    <a:lumMod val="50000"/>
                  </a:schemeClr>
                </a:solidFill>
                <a:latin typeface="Arial" panose="020B0604020202020204" pitchFamily="34" charset="0"/>
                <a:cs typeface="Arial" panose="020B0604020202020204" pitchFamily="34" charset="0"/>
              </a:rPr>
              <a:t>сілтеме</a:t>
            </a:r>
            <a:r>
              <a:rPr lang="ru-RU" sz="1200" b="1" dirty="0">
                <a:solidFill>
                  <a:schemeClr val="accent1">
                    <a:lumMod val="50000"/>
                  </a:schemeClr>
                </a:solidFill>
                <a:latin typeface="Arial" panose="020B0604020202020204" pitchFamily="34" charset="0"/>
                <a:cs typeface="Arial" panose="020B0604020202020204" pitchFamily="34" charset="0"/>
              </a:rPr>
              <a:t>: </a:t>
            </a:r>
            <a:r>
              <a:rPr lang="ru-RU" sz="1200" dirty="0">
                <a:solidFill>
                  <a:schemeClr val="accent1">
                    <a:lumMod val="50000"/>
                  </a:schemeClr>
                </a:solidFill>
                <a:latin typeface="Arial" panose="020B0604020202020204" pitchFamily="34" charset="0"/>
                <a:cs typeface="Arial" panose="020B0604020202020204" pitchFamily="34" charset="0"/>
              </a:rPr>
              <a:t>ҚР </a:t>
            </a:r>
            <a:r>
              <a:rPr lang="ru-RU" sz="1200" dirty="0" err="1">
                <a:solidFill>
                  <a:schemeClr val="accent1">
                    <a:lumMod val="50000"/>
                  </a:schemeClr>
                </a:solidFill>
                <a:latin typeface="Arial" panose="020B0604020202020204" pitchFamily="34" charset="0"/>
                <a:cs typeface="Arial" panose="020B0604020202020204" pitchFamily="34" charset="0"/>
              </a:rPr>
              <a:t>Стратегиялық</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жоспарлау</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және</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реформалар</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агенттігі</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Ұлттық</a:t>
            </a:r>
            <a:r>
              <a:rPr lang="ru-RU" sz="1200" dirty="0">
                <a:solidFill>
                  <a:schemeClr val="accent1">
                    <a:lumMod val="50000"/>
                  </a:schemeClr>
                </a:solidFill>
                <a:latin typeface="Arial" panose="020B0604020202020204" pitchFamily="34" charset="0"/>
                <a:cs typeface="Arial" panose="020B0604020202020204" pitchFamily="34" charset="0"/>
              </a:rPr>
              <a:t> статистика </a:t>
            </a:r>
            <a:r>
              <a:rPr lang="ru-RU" sz="1200" dirty="0" err="1">
                <a:solidFill>
                  <a:schemeClr val="accent1">
                    <a:lumMod val="50000"/>
                  </a:schemeClr>
                </a:solidFill>
                <a:latin typeface="Arial" panose="020B0604020202020204" pitchFamily="34" charset="0"/>
                <a:cs typeface="Arial" panose="020B0604020202020204" pitchFamily="34" charset="0"/>
              </a:rPr>
              <a:t>бюросы</a:t>
            </a:r>
            <a:r>
              <a:rPr lang="ru-RU" sz="1200" dirty="0">
                <a:solidFill>
                  <a:schemeClr val="accent1">
                    <a:lumMod val="50000"/>
                  </a:schemeClr>
                </a:solidFill>
                <a:latin typeface="Arial" panose="020B0604020202020204" pitchFamily="34" charset="0"/>
                <a:cs typeface="Arial" panose="020B0604020202020204" pitchFamily="34" charset="0"/>
              </a:rPr>
              <a:t> </a:t>
            </a:r>
            <a:r>
              <a:rPr lang="en-US" sz="1200" dirty="0">
                <a:solidFill>
                  <a:schemeClr val="accent1">
                    <a:lumMod val="50000"/>
                  </a:schemeClr>
                </a:solidFill>
                <a:latin typeface="Arial" panose="020B0604020202020204" pitchFamily="34" charset="0"/>
                <a:cs typeface="Arial" panose="020B0604020202020204" pitchFamily="34" charset="0"/>
                <a:hlinkClick r:id="rId2"/>
              </a:rPr>
              <a:t>https://bala.stat.gov.kz/</a:t>
            </a:r>
            <a:r>
              <a:rPr lang="kk-KZ" sz="1200" dirty="0">
                <a:solidFill>
                  <a:schemeClr val="accent1">
                    <a:lumMod val="50000"/>
                  </a:schemeClr>
                </a:solidFill>
                <a:latin typeface="Arial" panose="020B0604020202020204" pitchFamily="34" charset="0"/>
                <a:cs typeface="Arial" panose="020B0604020202020204" pitchFamily="34" charset="0"/>
              </a:rPr>
              <a:t> (Сайтты қараған датасы 20.07.2023 г.)</a:t>
            </a:r>
          </a:p>
          <a:p>
            <a:endParaRPr lang="ru-RU" sz="1200" dirty="0"/>
          </a:p>
        </p:txBody>
      </p:sp>
      <p:sp>
        <p:nvSpPr>
          <p:cNvPr id="8" name="TextBox 7">
            <a:extLst>
              <a:ext uri="{FF2B5EF4-FFF2-40B4-BE49-F238E27FC236}">
                <a16:creationId xmlns:a16="http://schemas.microsoft.com/office/drawing/2014/main" xmlns="" id="{DF80720F-3040-B7BC-07F2-4A32BCFE5F3B}"/>
              </a:ext>
            </a:extLst>
          </p:cNvPr>
          <p:cNvSpPr txBox="1"/>
          <p:nvPr/>
        </p:nvSpPr>
        <p:spPr>
          <a:xfrm>
            <a:off x="3007895" y="5618623"/>
            <a:ext cx="6176210" cy="369332"/>
          </a:xfrm>
          <a:prstGeom prst="rect">
            <a:avLst/>
          </a:prstGeom>
          <a:noFill/>
        </p:spPr>
        <p:txBody>
          <a:bodyPr wrap="square">
            <a:spAutoFit/>
          </a:bodyPr>
          <a:lstStyle/>
          <a:p>
            <a:pPr algn="ctr"/>
            <a:r>
              <a:rPr lang="ru-RU" sz="1800" i="1" dirty="0">
                <a:solidFill>
                  <a:schemeClr val="accent1">
                    <a:lumMod val="50000"/>
                  </a:schemeClr>
                </a:solidFill>
                <a:latin typeface="Arial" panose="020B0604020202020204" pitchFamily="34" charset="0"/>
                <a:cs typeface="Arial" panose="020B0604020202020204" pitchFamily="34" charset="0"/>
              </a:rPr>
              <a:t>(100 000 </a:t>
            </a:r>
            <a:r>
              <a:rPr lang="ru-RU" sz="1800" i="1" dirty="0" err="1">
                <a:solidFill>
                  <a:schemeClr val="accent1">
                    <a:lumMod val="50000"/>
                  </a:schemeClr>
                </a:solidFill>
                <a:latin typeface="Arial" panose="020B0604020202020204" pitchFamily="34" charset="0"/>
                <a:cs typeface="Arial" panose="020B0604020202020204" pitchFamily="34" charset="0"/>
              </a:rPr>
              <a:t>балаға</a:t>
            </a:r>
            <a:r>
              <a:rPr lang="ru-RU" sz="1800" i="1" dirty="0">
                <a:solidFill>
                  <a:schemeClr val="accent1">
                    <a:lumMod val="50000"/>
                  </a:schemeClr>
                </a:solidFill>
                <a:latin typeface="Arial" panose="020B0604020202020204" pitchFamily="34" charset="0"/>
                <a:cs typeface="Arial" panose="020B0604020202020204" pitchFamily="34" charset="0"/>
              </a:rPr>
              <a:t> </a:t>
            </a:r>
            <a:r>
              <a:rPr lang="ru-RU" sz="1800" i="1" dirty="0" err="1">
                <a:solidFill>
                  <a:schemeClr val="accent1">
                    <a:lumMod val="50000"/>
                  </a:schemeClr>
                </a:solidFill>
                <a:latin typeface="Arial" panose="020B0604020202020204" pitchFamily="34" charset="0"/>
                <a:cs typeface="Arial" panose="020B0604020202020204" pitchFamily="34" charset="0"/>
              </a:rPr>
              <a:t>шаққандағы</a:t>
            </a:r>
            <a:r>
              <a:rPr lang="ru-RU" sz="1800" i="1" dirty="0">
                <a:solidFill>
                  <a:schemeClr val="accent1">
                    <a:lumMod val="50000"/>
                  </a:schemeClr>
                </a:solidFill>
                <a:latin typeface="Arial" panose="020B0604020202020204" pitchFamily="34" charset="0"/>
                <a:cs typeface="Arial" panose="020B0604020202020204" pitchFamily="34" charset="0"/>
              </a:rPr>
              <a:t> </a:t>
            </a:r>
            <a:r>
              <a:rPr lang="ru-RU" sz="1800" i="1" dirty="0" err="1">
                <a:solidFill>
                  <a:schemeClr val="accent1">
                    <a:lumMod val="50000"/>
                  </a:schemeClr>
                </a:solidFill>
                <a:latin typeface="Arial" panose="020B0604020202020204" pitchFamily="34" charset="0"/>
                <a:cs typeface="Arial" panose="020B0604020202020204" pitchFamily="34" charset="0"/>
              </a:rPr>
              <a:t>оқиғалар</a:t>
            </a:r>
            <a:r>
              <a:rPr lang="ru-RU" sz="1800" i="1" dirty="0">
                <a:solidFill>
                  <a:schemeClr val="accent1">
                    <a:lumMod val="50000"/>
                  </a:schemeClr>
                </a:solidFill>
                <a:latin typeface="Arial" panose="020B0604020202020204" pitchFamily="34" charset="0"/>
                <a:cs typeface="Arial" panose="020B0604020202020204" pitchFamily="34" charset="0"/>
              </a:rPr>
              <a:t> саны)</a:t>
            </a:r>
            <a:endParaRPr lang="ru-RU" i="1" dirty="0"/>
          </a:p>
        </p:txBody>
      </p:sp>
      <p:graphicFrame>
        <p:nvGraphicFramePr>
          <p:cNvPr id="11" name="Диаграмма 10">
            <a:extLst>
              <a:ext uri="{FF2B5EF4-FFF2-40B4-BE49-F238E27FC236}">
                <a16:creationId xmlns:a16="http://schemas.microsoft.com/office/drawing/2014/main" xmlns="" id="{AD4BA1AE-E0E9-0F8A-3AA9-89879F303FD2}"/>
              </a:ext>
            </a:extLst>
          </p:cNvPr>
          <p:cNvGraphicFramePr/>
          <p:nvPr/>
        </p:nvGraphicFramePr>
        <p:xfrm>
          <a:off x="5417575" y="1016399"/>
          <a:ext cx="6626942" cy="4664012"/>
        </p:xfrm>
        <a:graphic>
          <a:graphicData uri="http://schemas.openxmlformats.org/drawingml/2006/chart">
            <c:chart xmlns:c="http://schemas.openxmlformats.org/drawingml/2006/chart" xmlns:r="http://schemas.openxmlformats.org/officeDocument/2006/relationships" r:id="rId3"/>
          </a:graphicData>
        </a:graphic>
      </p:graphicFrame>
      <p:sp>
        <p:nvSpPr>
          <p:cNvPr id="12" name="Овал 11">
            <a:extLst>
              <a:ext uri="{FF2B5EF4-FFF2-40B4-BE49-F238E27FC236}">
                <a16:creationId xmlns:a16="http://schemas.microsoft.com/office/drawing/2014/main" xmlns="" id="{96EAE108-DF6A-D420-51C8-A22447181D51}"/>
              </a:ext>
            </a:extLst>
          </p:cNvPr>
          <p:cNvSpPr/>
          <p:nvPr/>
        </p:nvSpPr>
        <p:spPr>
          <a:xfrm>
            <a:off x="4565623" y="4041509"/>
            <a:ext cx="727587" cy="269191"/>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a:extLst>
              <a:ext uri="{FF2B5EF4-FFF2-40B4-BE49-F238E27FC236}">
                <a16:creationId xmlns:a16="http://schemas.microsoft.com/office/drawing/2014/main" xmlns="" id="{D9D0B099-91D0-92F6-3BB5-F668137DCBD8}"/>
              </a:ext>
            </a:extLst>
          </p:cNvPr>
          <p:cNvSpPr/>
          <p:nvPr/>
        </p:nvSpPr>
        <p:spPr>
          <a:xfrm>
            <a:off x="4565624" y="2785820"/>
            <a:ext cx="727587" cy="26919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665426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2F24F58-A038-435E-3C8D-F400863F14D6}"/>
              </a:ext>
            </a:extLst>
          </p:cNvPr>
          <p:cNvSpPr>
            <a:spLocks noGrp="1"/>
          </p:cNvSpPr>
          <p:nvPr>
            <p:ph type="title"/>
          </p:nvPr>
        </p:nvSpPr>
        <p:spPr>
          <a:xfrm>
            <a:off x="147483" y="59602"/>
            <a:ext cx="12192000" cy="369332"/>
          </a:xfrm>
        </p:spPr>
        <p:txBody>
          <a:bodyPr>
            <a:noAutofit/>
          </a:bodyPr>
          <a:lstStyle/>
          <a:p>
            <a:pPr algn="ctr"/>
            <a:r>
              <a:rPr lang="ru-RU" sz="1800" b="1" dirty="0">
                <a:solidFill>
                  <a:schemeClr val="accent1">
                    <a:lumMod val="50000"/>
                  </a:schemeClr>
                </a:solidFill>
                <a:latin typeface="Arial" panose="020B0604020202020204" pitchFamily="34" charset="0"/>
                <a:cs typeface="Arial" panose="020B0604020202020204" pitchFamily="34" charset="0"/>
              </a:rPr>
              <a:t>ҚЫЛМЫСТЫҢ ЖЕКЕЛЕГЕН ТҮРЛЕРІ БОЙЫНША КӘМЕЛЕТКЕ ТОЛМАҒАНДАРДЫҢ ҚЫЛМЫСЫ</a:t>
            </a:r>
            <a:endParaRPr lang="ru-RU" sz="2000" b="1"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4" name="Таблица 4">
            <a:extLst>
              <a:ext uri="{FF2B5EF4-FFF2-40B4-BE49-F238E27FC236}">
                <a16:creationId xmlns:a16="http://schemas.microsoft.com/office/drawing/2014/main" xmlns="" id="{329FFB78-21CF-FBF8-E48D-5CBBCC449941}"/>
              </a:ext>
            </a:extLst>
          </p:cNvPr>
          <p:cNvGraphicFramePr>
            <a:graphicFrameLocks noGrp="1"/>
          </p:cNvGraphicFramePr>
          <p:nvPr>
            <p:ph idx="1"/>
          </p:nvPr>
        </p:nvGraphicFramePr>
        <p:xfrm>
          <a:off x="147483" y="750153"/>
          <a:ext cx="11712007" cy="5449062"/>
        </p:xfrm>
        <a:graphic>
          <a:graphicData uri="http://schemas.openxmlformats.org/drawingml/2006/table">
            <a:tbl>
              <a:tblPr firstRow="1" bandRow="1">
                <a:tableStyleId>{5C22544A-7EE6-4342-B048-85BDC9FD1C3A}</a:tableStyleId>
              </a:tblPr>
              <a:tblGrid>
                <a:gridCol w="762390">
                  <a:extLst>
                    <a:ext uri="{9D8B030D-6E8A-4147-A177-3AD203B41FA5}">
                      <a16:colId xmlns:a16="http://schemas.microsoft.com/office/drawing/2014/main" xmlns="" val="1599448462"/>
                    </a:ext>
                  </a:extLst>
                </a:gridCol>
                <a:gridCol w="7546058">
                  <a:extLst>
                    <a:ext uri="{9D8B030D-6E8A-4147-A177-3AD203B41FA5}">
                      <a16:colId xmlns:a16="http://schemas.microsoft.com/office/drawing/2014/main" xmlns="" val="1264859504"/>
                    </a:ext>
                  </a:extLst>
                </a:gridCol>
                <a:gridCol w="1242078">
                  <a:extLst>
                    <a:ext uri="{9D8B030D-6E8A-4147-A177-3AD203B41FA5}">
                      <a16:colId xmlns:a16="http://schemas.microsoft.com/office/drawing/2014/main" xmlns="" val="3115808419"/>
                    </a:ext>
                  </a:extLst>
                </a:gridCol>
                <a:gridCol w="1166063">
                  <a:extLst>
                    <a:ext uri="{9D8B030D-6E8A-4147-A177-3AD203B41FA5}">
                      <a16:colId xmlns:a16="http://schemas.microsoft.com/office/drawing/2014/main" xmlns="" val="1441614584"/>
                    </a:ext>
                  </a:extLst>
                </a:gridCol>
                <a:gridCol w="995418">
                  <a:extLst>
                    <a:ext uri="{9D8B030D-6E8A-4147-A177-3AD203B41FA5}">
                      <a16:colId xmlns:a16="http://schemas.microsoft.com/office/drawing/2014/main" xmlns="" val="842143449"/>
                    </a:ext>
                  </a:extLst>
                </a:gridCol>
              </a:tblGrid>
              <a:tr h="461541">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ҚЫЛМЫС ТҮРЛЕРІ</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2019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2020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2021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06007392"/>
                  </a:ext>
                </a:extLst>
              </a:tr>
              <a:tr h="276924">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Адам өлтіру немесе адам өлтіруге оқталған</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27</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53447387"/>
                  </a:ext>
                </a:extLst>
              </a:tr>
              <a:tr h="276924">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Денсаулыққа қасақана зиян келтіру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64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80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60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992042214"/>
                  </a:ext>
                </a:extLst>
              </a:tr>
              <a:tr h="276924">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3</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Зорлау және зорлауға оқталу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7</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856689098"/>
                  </a:ext>
                </a:extLst>
              </a:tr>
              <a:tr h="276924">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Қарақшылық</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30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8</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380127465"/>
                  </a:ext>
                </a:extLst>
              </a:tr>
              <a:tr h="276924">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Тонау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336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154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118</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921102749"/>
                  </a:ext>
                </a:extLst>
              </a:tr>
              <a:tr h="368812">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Ұрлық</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1385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849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654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08523988"/>
                  </a:ext>
                </a:extLst>
              </a:tr>
              <a:tr h="354643">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7</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Қорқытып алу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5167580"/>
                  </a:ext>
                </a:extLst>
              </a:tr>
              <a:tr h="354643">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8</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Мүлікті қасақана жою немесе бүлдіру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732917775"/>
                  </a:ext>
                </a:extLst>
              </a:tr>
              <a:tr h="354643">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Алаяқтық</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131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154</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86</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764513515"/>
                  </a:ext>
                </a:extLst>
              </a:tr>
              <a:tr h="461541">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10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Автомобильді немесе өзге де көлік құралдарын ұрлау </a:t>
                      </a:r>
                      <a:r>
                        <a:rPr lang="kk-KZ" sz="1400" dirty="0" err="1">
                          <a:solidFill>
                            <a:schemeClr val="accent1">
                              <a:lumMod val="50000"/>
                            </a:schemeClr>
                          </a:solidFill>
                          <a:latin typeface="Arial" panose="020B0604020202020204" pitchFamily="34" charset="0"/>
                          <a:cs typeface="Arial" panose="020B0604020202020204" pitchFamily="34" charset="0"/>
                        </a:rPr>
                        <a:t>мақсатынсыз</a:t>
                      </a:r>
                      <a:r>
                        <a:rPr lang="kk-KZ" sz="1400" dirty="0">
                          <a:solidFill>
                            <a:schemeClr val="accent1">
                              <a:lumMod val="50000"/>
                            </a:schemeClr>
                          </a:solidFill>
                          <a:latin typeface="Arial" panose="020B0604020202020204" pitchFamily="34" charset="0"/>
                          <a:cs typeface="Arial" panose="020B0604020202020204" pitchFamily="34" charset="0"/>
                        </a:rPr>
                        <a:t> заңсыз иелену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162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80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71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773784068"/>
                  </a:ext>
                </a:extLst>
              </a:tr>
              <a:tr h="646157">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11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400" dirty="0" err="1">
                          <a:solidFill>
                            <a:schemeClr val="accent1">
                              <a:lumMod val="50000"/>
                            </a:schemeClr>
                          </a:solidFill>
                          <a:latin typeface="Arial" panose="020B0604020202020204" pitchFamily="34" charset="0"/>
                          <a:cs typeface="Arial" panose="020B0604020202020204" pitchFamily="34" charset="0"/>
                        </a:rPr>
                        <a:t>Қаруды</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оқ-дәрілерді</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жарылғыш</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заттарды</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және</a:t>
                      </a:r>
                      <a:r>
                        <a:rPr lang="ru-RU" sz="1400" dirty="0">
                          <a:solidFill>
                            <a:schemeClr val="accent1">
                              <a:lumMod val="50000"/>
                            </a:schemeClr>
                          </a:solidFill>
                          <a:latin typeface="Arial" panose="020B0604020202020204" pitchFamily="34" charset="0"/>
                          <a:cs typeface="Arial" panose="020B0604020202020204" pitchFamily="34" charset="0"/>
                        </a:rPr>
                        <a:t> жару </a:t>
                      </a:r>
                      <a:r>
                        <a:rPr lang="ru-RU" sz="1400" dirty="0" err="1">
                          <a:solidFill>
                            <a:schemeClr val="accent1">
                              <a:lumMod val="50000"/>
                            </a:schemeClr>
                          </a:solidFill>
                          <a:latin typeface="Arial" panose="020B0604020202020204" pitchFamily="34" charset="0"/>
                          <a:cs typeface="Arial" panose="020B0604020202020204" pitchFamily="34" charset="0"/>
                        </a:rPr>
                        <a:t>құрылғыларын</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заңсыз</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сатып</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алу</a:t>
                      </a:r>
                      <a:r>
                        <a:rPr lang="ru-RU" sz="1400" dirty="0">
                          <a:solidFill>
                            <a:schemeClr val="accent1">
                              <a:lumMod val="50000"/>
                            </a:schemeClr>
                          </a:solidFill>
                          <a:latin typeface="Arial" panose="020B0604020202020204" pitchFamily="34" charset="0"/>
                          <a:cs typeface="Arial" panose="020B0604020202020204" pitchFamily="34" charset="0"/>
                        </a:rPr>
                        <a:t>, беру, </a:t>
                      </a:r>
                      <a:r>
                        <a:rPr lang="ru-RU" sz="1400" dirty="0" err="1">
                          <a:solidFill>
                            <a:schemeClr val="accent1">
                              <a:lumMod val="50000"/>
                            </a:schemeClr>
                          </a:solidFill>
                          <a:latin typeface="Arial" panose="020B0604020202020204" pitchFamily="34" charset="0"/>
                          <a:cs typeface="Arial" panose="020B0604020202020204" pitchFamily="34" charset="0"/>
                        </a:rPr>
                        <a:t>өткізу</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сақтау</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тасымалдау</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немесе</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алып</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жүру</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15</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13</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773373870"/>
                  </a:ext>
                </a:extLst>
              </a:tr>
              <a:tr h="461541">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12</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ru-RU" sz="1400" dirty="0" err="1">
                          <a:solidFill>
                            <a:schemeClr val="accent1">
                              <a:lumMod val="50000"/>
                            </a:schemeClr>
                          </a:solidFill>
                          <a:latin typeface="Arial" panose="020B0604020202020204" pitchFamily="34" charset="0"/>
                          <a:cs typeface="Arial" panose="020B0604020202020204" pitchFamily="34" charset="0"/>
                        </a:rPr>
                        <a:t>Есірткі</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құралдары</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психотроптық</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заттар</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немесе</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сол</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тектестердің</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заңсыз</a:t>
                      </a:r>
                      <a:r>
                        <a:rPr lang="ru-RU" sz="1400" dirty="0">
                          <a:solidFill>
                            <a:schemeClr val="accent1">
                              <a:lumMod val="50000"/>
                            </a:schemeClr>
                          </a:solidFill>
                          <a:latin typeface="Arial" panose="020B0604020202020204" pitchFamily="34" charset="0"/>
                          <a:cs typeface="Arial" panose="020B0604020202020204" pitchFamily="34" charset="0"/>
                        </a:rPr>
                        <a:t> </a:t>
                      </a:r>
                      <a:r>
                        <a:rPr lang="ru-RU" sz="1400" dirty="0" err="1">
                          <a:solidFill>
                            <a:schemeClr val="accent1">
                              <a:lumMod val="50000"/>
                            </a:schemeClr>
                          </a:solidFill>
                          <a:latin typeface="Arial" panose="020B0604020202020204" pitchFamily="34" charset="0"/>
                          <a:cs typeface="Arial" panose="020B0604020202020204" pitchFamily="34" charset="0"/>
                        </a:rPr>
                        <a:t>айналымы</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11</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30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937862360"/>
                  </a:ext>
                </a:extLst>
              </a:tr>
              <a:tr h="461541">
                <a:tc>
                  <a:txBody>
                    <a:bodyPr/>
                    <a:lstStyle/>
                    <a:p>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kk-KZ" sz="1400" dirty="0">
                          <a:solidFill>
                            <a:schemeClr val="accent1">
                              <a:lumMod val="50000"/>
                            </a:schemeClr>
                          </a:solidFill>
                          <a:latin typeface="Arial" panose="020B0604020202020204" pitchFamily="34" charset="0"/>
                          <a:cs typeface="Arial" panose="020B0604020202020204" pitchFamily="34" charset="0"/>
                        </a:rPr>
                        <a:t>Барлығы</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2650</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1873</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kk-KZ" sz="1400" dirty="0">
                          <a:solidFill>
                            <a:schemeClr val="accent1">
                              <a:lumMod val="50000"/>
                            </a:schemeClr>
                          </a:solidFill>
                          <a:latin typeface="Arial" panose="020B0604020202020204" pitchFamily="34" charset="0"/>
                          <a:cs typeface="Arial" panose="020B0604020202020204" pitchFamily="34" charset="0"/>
                        </a:rPr>
                        <a:t>1529</a:t>
                      </a:r>
                      <a:endParaRPr lang="ru-RU" sz="1400" dirty="0">
                        <a:solidFill>
                          <a:schemeClr val="accent1">
                            <a:lumMod val="50000"/>
                          </a:schemeClr>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597800695"/>
                  </a:ext>
                </a:extLst>
              </a:tr>
            </a:tbl>
          </a:graphicData>
        </a:graphic>
      </p:graphicFrame>
      <p:sp>
        <p:nvSpPr>
          <p:cNvPr id="6" name="TextBox 5">
            <a:extLst>
              <a:ext uri="{FF2B5EF4-FFF2-40B4-BE49-F238E27FC236}">
                <a16:creationId xmlns:a16="http://schemas.microsoft.com/office/drawing/2014/main" xmlns="" id="{D092F119-7443-3FE4-7ACC-95D30923E4FD}"/>
              </a:ext>
            </a:extLst>
          </p:cNvPr>
          <p:cNvSpPr txBox="1"/>
          <p:nvPr/>
        </p:nvSpPr>
        <p:spPr>
          <a:xfrm>
            <a:off x="0" y="6336733"/>
            <a:ext cx="12192000" cy="461665"/>
          </a:xfrm>
          <a:prstGeom prst="rect">
            <a:avLst/>
          </a:prstGeom>
          <a:noFill/>
        </p:spPr>
        <p:txBody>
          <a:bodyPr wrap="square">
            <a:spAutoFit/>
          </a:bodyPr>
          <a:lstStyle/>
          <a:p>
            <a:r>
              <a:rPr lang="ru-RU" sz="1200" b="1" dirty="0" err="1">
                <a:solidFill>
                  <a:schemeClr val="accent1">
                    <a:lumMod val="50000"/>
                  </a:schemeClr>
                </a:solidFill>
                <a:latin typeface="Arial" panose="020B0604020202020204" pitchFamily="34" charset="0"/>
                <a:cs typeface="Arial" panose="020B0604020202020204" pitchFamily="34" charset="0"/>
              </a:rPr>
              <a:t>Дереккөзге</a:t>
            </a:r>
            <a:r>
              <a:rPr lang="ru-RU" sz="1200" b="1" dirty="0">
                <a:solidFill>
                  <a:schemeClr val="accent1">
                    <a:lumMod val="50000"/>
                  </a:schemeClr>
                </a:solidFill>
                <a:latin typeface="Arial" panose="020B0604020202020204" pitchFamily="34" charset="0"/>
                <a:cs typeface="Arial" panose="020B0604020202020204" pitchFamily="34" charset="0"/>
              </a:rPr>
              <a:t> </a:t>
            </a:r>
            <a:r>
              <a:rPr lang="ru-RU" sz="1200" b="1" dirty="0" err="1">
                <a:solidFill>
                  <a:schemeClr val="accent1">
                    <a:lumMod val="50000"/>
                  </a:schemeClr>
                </a:solidFill>
                <a:latin typeface="Arial" panose="020B0604020202020204" pitchFamily="34" charset="0"/>
                <a:cs typeface="Arial" panose="020B0604020202020204" pitchFamily="34" charset="0"/>
              </a:rPr>
              <a:t>сілтеме</a:t>
            </a:r>
            <a:r>
              <a:rPr lang="ru-RU" sz="1200" b="1" dirty="0">
                <a:solidFill>
                  <a:schemeClr val="accent1">
                    <a:lumMod val="50000"/>
                  </a:schemeClr>
                </a:solidFill>
                <a:latin typeface="Arial" panose="020B0604020202020204" pitchFamily="34" charset="0"/>
                <a:cs typeface="Arial" panose="020B0604020202020204" pitchFamily="34" charset="0"/>
              </a:rPr>
              <a:t>: </a:t>
            </a:r>
            <a:r>
              <a:rPr lang="ru-RU" sz="1200" dirty="0">
                <a:solidFill>
                  <a:schemeClr val="accent1">
                    <a:lumMod val="50000"/>
                  </a:schemeClr>
                </a:solidFill>
                <a:latin typeface="Arial" panose="020B0604020202020204" pitchFamily="34" charset="0"/>
                <a:cs typeface="Arial" panose="020B0604020202020204" pitchFamily="34" charset="0"/>
              </a:rPr>
              <a:t>ҚР </a:t>
            </a:r>
            <a:r>
              <a:rPr lang="ru-RU" sz="1200" dirty="0" err="1">
                <a:solidFill>
                  <a:schemeClr val="accent1">
                    <a:lumMod val="50000"/>
                  </a:schemeClr>
                </a:solidFill>
                <a:latin typeface="Arial" panose="020B0604020202020204" pitchFamily="34" charset="0"/>
                <a:cs typeface="Arial" panose="020B0604020202020204" pitchFamily="34" charset="0"/>
              </a:rPr>
              <a:t>Стратегиялық</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жоспарлау</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және</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реформалар</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агенттігі</a:t>
            </a:r>
            <a:r>
              <a:rPr lang="ru-RU" sz="1200" dirty="0">
                <a:solidFill>
                  <a:schemeClr val="accent1">
                    <a:lumMod val="50000"/>
                  </a:schemeClr>
                </a:solidFill>
                <a:latin typeface="Arial" panose="020B0604020202020204" pitchFamily="34" charset="0"/>
                <a:cs typeface="Arial" panose="020B0604020202020204" pitchFamily="34" charset="0"/>
              </a:rPr>
              <a:t> </a:t>
            </a:r>
            <a:r>
              <a:rPr lang="ru-RU" sz="1200" dirty="0" err="1">
                <a:solidFill>
                  <a:schemeClr val="accent1">
                    <a:lumMod val="50000"/>
                  </a:schemeClr>
                </a:solidFill>
                <a:latin typeface="Arial" panose="020B0604020202020204" pitchFamily="34" charset="0"/>
                <a:cs typeface="Arial" panose="020B0604020202020204" pitchFamily="34" charset="0"/>
              </a:rPr>
              <a:t>Ұлттық</a:t>
            </a:r>
            <a:r>
              <a:rPr lang="ru-RU" sz="1200" dirty="0">
                <a:solidFill>
                  <a:schemeClr val="accent1">
                    <a:lumMod val="50000"/>
                  </a:schemeClr>
                </a:solidFill>
                <a:latin typeface="Arial" panose="020B0604020202020204" pitchFamily="34" charset="0"/>
                <a:cs typeface="Arial" panose="020B0604020202020204" pitchFamily="34" charset="0"/>
              </a:rPr>
              <a:t> статистика </a:t>
            </a:r>
            <a:r>
              <a:rPr lang="ru-RU" sz="1200" dirty="0" err="1">
                <a:solidFill>
                  <a:schemeClr val="accent1">
                    <a:lumMod val="50000"/>
                  </a:schemeClr>
                </a:solidFill>
                <a:latin typeface="Arial" panose="020B0604020202020204" pitchFamily="34" charset="0"/>
                <a:cs typeface="Arial" panose="020B0604020202020204" pitchFamily="34" charset="0"/>
              </a:rPr>
              <a:t>бюросы</a:t>
            </a:r>
            <a:r>
              <a:rPr lang="ru-RU" sz="1200" dirty="0">
                <a:solidFill>
                  <a:schemeClr val="accent1">
                    <a:lumMod val="50000"/>
                  </a:schemeClr>
                </a:solidFill>
                <a:latin typeface="Arial" panose="020B0604020202020204" pitchFamily="34" charset="0"/>
                <a:cs typeface="Arial" panose="020B0604020202020204" pitchFamily="34" charset="0"/>
              </a:rPr>
              <a:t> </a:t>
            </a:r>
            <a:r>
              <a:rPr lang="en-US" sz="1200" dirty="0">
                <a:solidFill>
                  <a:schemeClr val="accent1">
                    <a:lumMod val="50000"/>
                  </a:schemeClr>
                </a:solidFill>
                <a:latin typeface="Arial" panose="020B0604020202020204" pitchFamily="34" charset="0"/>
                <a:cs typeface="Arial" panose="020B0604020202020204" pitchFamily="34" charset="0"/>
                <a:hlinkClick r:id="rId2"/>
              </a:rPr>
              <a:t>https://bala.stat.gov.kz/</a:t>
            </a:r>
            <a:r>
              <a:rPr lang="kk-KZ" sz="1200" dirty="0">
                <a:solidFill>
                  <a:schemeClr val="accent1">
                    <a:lumMod val="50000"/>
                  </a:schemeClr>
                </a:solidFill>
                <a:latin typeface="Arial" panose="020B0604020202020204" pitchFamily="34" charset="0"/>
                <a:cs typeface="Arial" panose="020B0604020202020204" pitchFamily="34" charset="0"/>
              </a:rPr>
              <a:t> (Сайтты қараған датасы 20.07.2023 г.)</a:t>
            </a:r>
          </a:p>
          <a:p>
            <a:endParaRPr lang="ru-RU" sz="1200" dirty="0"/>
          </a:p>
        </p:txBody>
      </p:sp>
      <p:sp>
        <p:nvSpPr>
          <p:cNvPr id="8" name="TextBox 7">
            <a:extLst>
              <a:ext uri="{FF2B5EF4-FFF2-40B4-BE49-F238E27FC236}">
                <a16:creationId xmlns:a16="http://schemas.microsoft.com/office/drawing/2014/main" xmlns="" id="{DF80720F-3040-B7BC-07F2-4A32BCFE5F3B}"/>
              </a:ext>
            </a:extLst>
          </p:cNvPr>
          <p:cNvSpPr txBox="1"/>
          <p:nvPr/>
        </p:nvSpPr>
        <p:spPr>
          <a:xfrm>
            <a:off x="3007895" y="296698"/>
            <a:ext cx="6176210" cy="369332"/>
          </a:xfrm>
          <a:prstGeom prst="rect">
            <a:avLst/>
          </a:prstGeom>
          <a:noFill/>
        </p:spPr>
        <p:txBody>
          <a:bodyPr wrap="square">
            <a:spAutoFit/>
          </a:bodyPr>
          <a:lstStyle/>
          <a:p>
            <a:pPr algn="ctr"/>
            <a:r>
              <a:rPr lang="ru-RU" sz="1800" i="1" dirty="0">
                <a:solidFill>
                  <a:schemeClr val="accent1">
                    <a:lumMod val="50000"/>
                  </a:schemeClr>
                </a:solidFill>
                <a:latin typeface="Arial" panose="020B0604020202020204" pitchFamily="34" charset="0"/>
                <a:cs typeface="Arial" panose="020B0604020202020204" pitchFamily="34" charset="0"/>
              </a:rPr>
              <a:t>(100 000 </a:t>
            </a:r>
            <a:r>
              <a:rPr lang="ru-RU" sz="1800" i="1" dirty="0" err="1">
                <a:solidFill>
                  <a:schemeClr val="accent1">
                    <a:lumMod val="50000"/>
                  </a:schemeClr>
                </a:solidFill>
                <a:latin typeface="Arial" panose="020B0604020202020204" pitchFamily="34" charset="0"/>
                <a:cs typeface="Arial" panose="020B0604020202020204" pitchFamily="34" charset="0"/>
              </a:rPr>
              <a:t>балаға</a:t>
            </a:r>
            <a:r>
              <a:rPr lang="ru-RU" sz="1800" i="1" dirty="0">
                <a:solidFill>
                  <a:schemeClr val="accent1">
                    <a:lumMod val="50000"/>
                  </a:schemeClr>
                </a:solidFill>
                <a:latin typeface="Arial" panose="020B0604020202020204" pitchFamily="34" charset="0"/>
                <a:cs typeface="Arial" panose="020B0604020202020204" pitchFamily="34" charset="0"/>
              </a:rPr>
              <a:t> </a:t>
            </a:r>
            <a:r>
              <a:rPr lang="ru-RU" sz="1800" i="1" dirty="0" err="1">
                <a:solidFill>
                  <a:schemeClr val="accent1">
                    <a:lumMod val="50000"/>
                  </a:schemeClr>
                </a:solidFill>
                <a:latin typeface="Arial" panose="020B0604020202020204" pitchFamily="34" charset="0"/>
                <a:cs typeface="Arial" panose="020B0604020202020204" pitchFamily="34" charset="0"/>
              </a:rPr>
              <a:t>шаққандағы</a:t>
            </a:r>
            <a:r>
              <a:rPr lang="ru-RU" sz="1800" i="1" dirty="0">
                <a:solidFill>
                  <a:schemeClr val="accent1">
                    <a:lumMod val="50000"/>
                  </a:schemeClr>
                </a:solidFill>
                <a:latin typeface="Arial" panose="020B0604020202020204" pitchFamily="34" charset="0"/>
                <a:cs typeface="Arial" panose="020B0604020202020204" pitchFamily="34" charset="0"/>
              </a:rPr>
              <a:t> </a:t>
            </a:r>
            <a:r>
              <a:rPr lang="ru-RU" sz="1800" i="1" dirty="0" err="1">
                <a:solidFill>
                  <a:schemeClr val="accent1">
                    <a:lumMod val="50000"/>
                  </a:schemeClr>
                </a:solidFill>
                <a:latin typeface="Arial" panose="020B0604020202020204" pitchFamily="34" charset="0"/>
                <a:cs typeface="Arial" panose="020B0604020202020204" pitchFamily="34" charset="0"/>
              </a:rPr>
              <a:t>оқиғалар</a:t>
            </a:r>
            <a:r>
              <a:rPr lang="ru-RU" sz="1800" i="1" dirty="0">
                <a:solidFill>
                  <a:schemeClr val="accent1">
                    <a:lumMod val="50000"/>
                  </a:schemeClr>
                </a:solidFill>
                <a:latin typeface="Arial" panose="020B0604020202020204" pitchFamily="34" charset="0"/>
                <a:cs typeface="Arial" panose="020B0604020202020204" pitchFamily="34" charset="0"/>
              </a:rPr>
              <a:t> саны)</a:t>
            </a:r>
            <a:endParaRPr lang="ru-RU" i="1" dirty="0"/>
          </a:p>
        </p:txBody>
      </p:sp>
      <p:sp>
        <p:nvSpPr>
          <p:cNvPr id="12" name="Овал 11">
            <a:extLst>
              <a:ext uri="{FF2B5EF4-FFF2-40B4-BE49-F238E27FC236}">
                <a16:creationId xmlns:a16="http://schemas.microsoft.com/office/drawing/2014/main" xmlns="" id="{96EAE108-DF6A-D420-51C8-A22447181D51}"/>
              </a:ext>
            </a:extLst>
          </p:cNvPr>
          <p:cNvSpPr/>
          <p:nvPr/>
        </p:nvSpPr>
        <p:spPr>
          <a:xfrm>
            <a:off x="11083879" y="5288106"/>
            <a:ext cx="526230" cy="269191"/>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Овал 12">
            <a:extLst>
              <a:ext uri="{FF2B5EF4-FFF2-40B4-BE49-F238E27FC236}">
                <a16:creationId xmlns:a16="http://schemas.microsoft.com/office/drawing/2014/main" xmlns="" id="{D9D0B099-91D0-92F6-3BB5-F668137DCBD8}"/>
              </a:ext>
            </a:extLst>
          </p:cNvPr>
          <p:cNvSpPr/>
          <p:nvPr/>
        </p:nvSpPr>
        <p:spPr>
          <a:xfrm>
            <a:off x="11083879" y="1813212"/>
            <a:ext cx="526231" cy="269190"/>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80595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5BD3727-6887-AF9D-65A5-F3F65ABBD8A0}"/>
              </a:ext>
            </a:extLst>
          </p:cNvPr>
          <p:cNvSpPr>
            <a:spLocks noGrp="1"/>
          </p:cNvSpPr>
          <p:nvPr>
            <p:ph type="title"/>
          </p:nvPr>
        </p:nvSpPr>
        <p:spPr>
          <a:xfrm>
            <a:off x="0" y="258618"/>
            <a:ext cx="5321604" cy="916345"/>
          </a:xfrm>
        </p:spPr>
        <p:txBody>
          <a:bodyPr>
            <a:noAutofit/>
          </a:bodyPr>
          <a:lstStyle/>
          <a:p>
            <a:pPr algn="ctr"/>
            <a:r>
              <a:rPr lang="kk-KZ" sz="1600" dirty="0">
                <a:solidFill>
                  <a:schemeClr val="accent1">
                    <a:lumMod val="50000"/>
                  </a:schemeClr>
                </a:solidFill>
                <a:latin typeface="Arial" panose="020B0604020202020204" pitchFamily="34" charset="0"/>
                <a:cs typeface="Arial" panose="020B0604020202020204" pitchFamily="34" charset="0"/>
              </a:rPr>
              <a:t>Кәмелетке толмағандар арасындағы құқықбұзушылықтардың өңірлер бойынша көрінісі</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4" name="Таблица 3">
            <a:extLst>
              <a:ext uri="{FF2B5EF4-FFF2-40B4-BE49-F238E27FC236}">
                <a16:creationId xmlns:a16="http://schemas.microsoft.com/office/drawing/2014/main" xmlns="" id="{7E1B8778-B02A-180F-3D9D-2E8F6B9EF13B}"/>
              </a:ext>
            </a:extLst>
          </p:cNvPr>
          <p:cNvGraphicFramePr>
            <a:graphicFrameLocks noGrp="1"/>
          </p:cNvGraphicFramePr>
          <p:nvPr/>
        </p:nvGraphicFramePr>
        <p:xfrm>
          <a:off x="249387" y="1138762"/>
          <a:ext cx="5668421" cy="4580475"/>
        </p:xfrm>
        <a:graphic>
          <a:graphicData uri="http://schemas.openxmlformats.org/drawingml/2006/table">
            <a:tbl>
              <a:tblPr>
                <a:tableStyleId>{5C22544A-7EE6-4342-B048-85BDC9FD1C3A}</a:tableStyleId>
              </a:tblPr>
              <a:tblGrid>
                <a:gridCol w="2139569">
                  <a:extLst>
                    <a:ext uri="{9D8B030D-6E8A-4147-A177-3AD203B41FA5}">
                      <a16:colId xmlns:a16="http://schemas.microsoft.com/office/drawing/2014/main" xmlns="" val="2706904223"/>
                    </a:ext>
                  </a:extLst>
                </a:gridCol>
                <a:gridCol w="1176284">
                  <a:extLst>
                    <a:ext uri="{9D8B030D-6E8A-4147-A177-3AD203B41FA5}">
                      <a16:colId xmlns:a16="http://schemas.microsoft.com/office/drawing/2014/main" xmlns="" val="3595690248"/>
                    </a:ext>
                  </a:extLst>
                </a:gridCol>
                <a:gridCol w="1176284">
                  <a:extLst>
                    <a:ext uri="{9D8B030D-6E8A-4147-A177-3AD203B41FA5}">
                      <a16:colId xmlns:a16="http://schemas.microsoft.com/office/drawing/2014/main" xmlns="" val="3664401969"/>
                    </a:ext>
                  </a:extLst>
                </a:gridCol>
                <a:gridCol w="1176284">
                  <a:extLst>
                    <a:ext uri="{9D8B030D-6E8A-4147-A177-3AD203B41FA5}">
                      <a16:colId xmlns:a16="http://schemas.microsoft.com/office/drawing/2014/main" xmlns="" val="1281423690"/>
                    </a:ext>
                  </a:extLst>
                </a:gridCol>
              </a:tblGrid>
              <a:tr h="388369">
                <a:tc>
                  <a:txBody>
                    <a:bodyPr/>
                    <a:lstStyle/>
                    <a:p>
                      <a:pPr marL="90170" algn="ctr"/>
                      <a:r>
                        <a:rPr lang="ru-RU" sz="1200" b="1" dirty="0">
                          <a:effectLst/>
                          <a:latin typeface="Arial" panose="020B0604020202020204" pitchFamily="34" charset="0"/>
                          <a:cs typeface="Arial" panose="020B0604020202020204" pitchFamily="34" charset="0"/>
                        </a:rPr>
                        <a:t>ӨҢІРЛЕР</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2022 (5 ай)</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2023 (5 ай)</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 -                                       %</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48499604"/>
                  </a:ext>
                </a:extLst>
              </a:tr>
              <a:tr h="197721">
                <a:tc>
                  <a:txBody>
                    <a:bodyPr/>
                    <a:lstStyle/>
                    <a:p>
                      <a:pPr marL="90170" algn="l"/>
                      <a:r>
                        <a:rPr lang="ru-RU" sz="1200" dirty="0">
                          <a:effectLst/>
                          <a:latin typeface="Arial" panose="020B0604020202020204" pitchFamily="34" charset="0"/>
                          <a:cs typeface="Arial" panose="020B0604020202020204" pitchFamily="34" charset="0"/>
                        </a:rPr>
                        <a:t>Астана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r>
                        <a:rPr lang="ru-RU" sz="1200" dirty="0">
                          <a:effectLst/>
                          <a:latin typeface="Arial" panose="020B0604020202020204" pitchFamily="34" charset="0"/>
                          <a:ea typeface="Times New Roman" panose="02020603050405020304" pitchFamily="18" charset="0"/>
                          <a:cs typeface="Arial" panose="020B0604020202020204" pitchFamily="34" charset="0"/>
                        </a:rPr>
                        <a:t>5</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r>
                        <a:rPr lang="ru-RU" sz="1200" dirty="0">
                          <a:effectLst/>
                          <a:latin typeface="Arial" panose="020B0604020202020204" pitchFamily="34" charset="0"/>
                          <a:ea typeface="Times New Roman" panose="02020603050405020304" pitchFamily="18" charset="0"/>
                          <a:cs typeface="Arial" panose="020B0604020202020204" pitchFamily="34" charset="0"/>
                        </a:rPr>
                        <a:t>0</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r>
                        <a:rPr lang="ru-RU" sz="1200" dirty="0">
                          <a:effectLst/>
                          <a:latin typeface="Arial" panose="020B0604020202020204" pitchFamily="34" charset="0"/>
                          <a:ea typeface="Times New Roman" panose="02020603050405020304" pitchFamily="18" charset="0"/>
                          <a:cs typeface="Arial" panose="020B0604020202020204" pitchFamily="34" charset="0"/>
                        </a:rPr>
                        <a:t>5,5</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xmlns="" val="434157370"/>
                  </a:ext>
                </a:extLst>
              </a:tr>
              <a:tr h="197721">
                <a:tc>
                  <a:txBody>
                    <a:bodyPr/>
                    <a:lstStyle/>
                    <a:p>
                      <a:pPr marL="90170" algn="l"/>
                      <a:r>
                        <a:rPr lang="ru-RU" sz="1200" dirty="0">
                          <a:effectLst/>
                          <a:latin typeface="Arial" panose="020B0604020202020204" pitchFamily="34" charset="0"/>
                          <a:cs typeface="Arial" panose="020B0604020202020204" pitchFamily="34" charset="0"/>
                        </a:rPr>
                        <a:t>Абай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19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187323982"/>
                  </a:ext>
                </a:extLst>
              </a:tr>
              <a:tr h="0">
                <a:tc>
                  <a:txBody>
                    <a:bodyPr/>
                    <a:lstStyle/>
                    <a:p>
                      <a:pPr marL="90170" algn="l"/>
                      <a:r>
                        <a:rPr lang="kk-KZ" sz="1200" dirty="0">
                          <a:effectLst/>
                          <a:latin typeface="Arial" panose="020B0604020202020204" pitchFamily="34" charset="0"/>
                          <a:ea typeface="Times New Roman" panose="02020603050405020304" pitchFamily="18" charset="0"/>
                          <a:cs typeface="Arial" panose="020B0604020202020204" pitchFamily="34" charset="0"/>
                        </a:rPr>
                        <a:t>А</a:t>
                      </a:r>
                      <a:r>
                        <a:rPr lang="ru-RU" sz="1200" dirty="0" err="1">
                          <a:effectLst/>
                          <a:latin typeface="Arial" panose="020B0604020202020204" pitchFamily="34" charset="0"/>
                          <a:ea typeface="Times New Roman" panose="02020603050405020304" pitchFamily="18" charset="0"/>
                          <a:cs typeface="Arial" panose="020B0604020202020204" pitchFamily="34" charset="0"/>
                        </a:rPr>
                        <a:t>қмола</a:t>
                      </a:r>
                      <a:r>
                        <a:rPr lang="ru-RU" sz="1200" dirty="0">
                          <a:effectLst/>
                          <a:latin typeface="Arial" panose="020B0604020202020204" pitchFamily="34" charset="0"/>
                          <a:ea typeface="Times New Roman" panose="02020603050405020304" pitchFamily="18" charset="0"/>
                          <a:cs typeface="Arial" panose="020B0604020202020204" pitchFamily="34" charset="0"/>
                        </a:rPr>
                        <a:t> </a:t>
                      </a: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28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-42,9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23268482"/>
                  </a:ext>
                </a:extLst>
              </a:tr>
              <a:tr h="197721">
                <a:tc>
                  <a:txBody>
                    <a:bodyPr/>
                    <a:lstStyle/>
                    <a:p>
                      <a:pPr marL="90170" algn="l"/>
                      <a:r>
                        <a:rPr lang="ru-RU" sz="1200" dirty="0" err="1">
                          <a:effectLst/>
                          <a:latin typeface="Arial" panose="020B0604020202020204" pitchFamily="34" charset="0"/>
                          <a:cs typeface="Arial" panose="020B0604020202020204" pitchFamily="34" charset="0"/>
                        </a:rPr>
                        <a:t>Ақтөбе</a:t>
                      </a: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a:t>
                      </a:r>
                      <a:r>
                        <a:rPr lang="ru-RU" sz="1200" dirty="0">
                          <a:effectLst/>
                          <a:latin typeface="Arial" panose="020B0604020202020204" pitchFamily="34" charset="0"/>
                          <a:ea typeface="Times New Roman" panose="02020603050405020304" pitchFamily="18" charset="0"/>
                          <a:cs typeface="Arial" panose="020B0604020202020204" pitchFamily="34" charset="0"/>
                        </a:rPr>
                        <a:t>5</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r>
                        <a:rPr lang="ru-RU" sz="1200" dirty="0">
                          <a:effectLst/>
                          <a:latin typeface="Arial" panose="020B0604020202020204" pitchFamily="34" charset="0"/>
                          <a:ea typeface="Times New Roman" panose="02020603050405020304" pitchFamily="18" charset="0"/>
                          <a:cs typeface="Arial" panose="020B0604020202020204" pitchFamily="34" charset="0"/>
                        </a:rPr>
                        <a:t>3</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72,0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xmlns="" val="539960237"/>
                  </a:ext>
                </a:extLst>
              </a:tr>
              <a:tr h="197721">
                <a:tc>
                  <a:txBody>
                    <a:bodyPr/>
                    <a:lstStyle/>
                    <a:p>
                      <a:pPr marL="90170" algn="l"/>
                      <a:r>
                        <a:rPr lang="ru-RU" sz="1200" dirty="0">
                          <a:effectLst/>
                          <a:latin typeface="Arial" panose="020B0604020202020204" pitchFamily="34" charset="0"/>
                          <a:cs typeface="Arial" panose="020B0604020202020204" pitchFamily="34" charset="0"/>
                        </a:rPr>
                        <a:t>Алматы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r>
                        <a:rPr lang="ru-RU" sz="1200" dirty="0">
                          <a:effectLst/>
                          <a:latin typeface="Arial" panose="020B0604020202020204" pitchFamily="34" charset="0"/>
                          <a:ea typeface="Times New Roman" panose="02020603050405020304" pitchFamily="18" charset="0"/>
                          <a:cs typeface="Arial" panose="020B0604020202020204" pitchFamily="34" charset="0"/>
                        </a:rPr>
                        <a:t>6</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90170" algn="ctr"/>
                      <a:r>
                        <a:rPr lang="ru-RU" sz="1200" dirty="0">
                          <a:effectLst/>
                          <a:latin typeface="Arial" panose="020B0604020202020204" pitchFamily="34" charset="0"/>
                          <a:cs typeface="Arial" panose="020B0604020202020204" pitchFamily="34" charset="0"/>
                        </a:rPr>
                        <a:t>37,5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4033454604"/>
                  </a:ext>
                </a:extLst>
              </a:tr>
              <a:tr h="212271">
                <a:tc>
                  <a:txBody>
                    <a:bodyPr/>
                    <a:lstStyle/>
                    <a:p>
                      <a:pPr marL="90170" algn="l"/>
                      <a:r>
                        <a:rPr lang="ru-RU" sz="1200" dirty="0">
                          <a:effectLst/>
                          <a:latin typeface="Arial" panose="020B0604020202020204" pitchFamily="34" charset="0"/>
                          <a:cs typeface="Arial" panose="020B0604020202020204" pitchFamily="34" charset="0"/>
                        </a:rPr>
                        <a:t>Алматы </a:t>
                      </a:r>
                      <a:r>
                        <a:rPr lang="ru-RU" sz="1200" dirty="0" err="1">
                          <a:effectLst/>
                          <a:latin typeface="Arial" panose="020B0604020202020204" pitchFamily="34" charset="0"/>
                          <a:cs typeface="Arial" panose="020B0604020202020204" pitchFamily="34" charset="0"/>
                        </a:rPr>
                        <a:t>обл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r>
                        <a:rPr lang="ru-RU" sz="1200" dirty="0">
                          <a:effectLst/>
                          <a:latin typeface="Arial" panose="020B0604020202020204" pitchFamily="34" charset="0"/>
                          <a:ea typeface="Times New Roman" panose="02020603050405020304" pitchFamily="18" charset="0"/>
                          <a:cs typeface="Arial" panose="020B0604020202020204" pitchFamily="34" charset="0"/>
                        </a:rPr>
                        <a:t>6</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-52,3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429336541"/>
                  </a:ext>
                </a:extLst>
              </a:tr>
              <a:tr h="197721">
                <a:tc>
                  <a:txBody>
                    <a:bodyPr/>
                    <a:lstStyle/>
                    <a:p>
                      <a:pPr marL="90170" algn="l"/>
                      <a:r>
                        <a:rPr lang="ru-RU" sz="1200" dirty="0">
                          <a:effectLst/>
                          <a:latin typeface="Arial" panose="020B0604020202020204" pitchFamily="34" charset="0"/>
                          <a:cs typeface="Arial" panose="020B0604020202020204" pitchFamily="34" charset="0"/>
                        </a:rPr>
                        <a:t>Атырау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46,7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xmlns="" val="3756648677"/>
                  </a:ext>
                </a:extLst>
              </a:tr>
              <a:tr h="197721">
                <a:tc>
                  <a:txBody>
                    <a:bodyPr/>
                    <a:lstStyle/>
                    <a:p>
                      <a:pPr marL="90170" algn="l"/>
                      <a:r>
                        <a:rPr lang="kk-KZ" sz="1200" dirty="0">
                          <a:effectLst/>
                          <a:latin typeface="Arial" panose="020B0604020202020204" pitchFamily="34" charset="0"/>
                          <a:ea typeface="Times New Roman" panose="02020603050405020304" pitchFamily="18" charset="0"/>
                          <a:cs typeface="Arial" panose="020B0604020202020204" pitchFamily="34" charset="0"/>
                        </a:rPr>
                        <a:t>Ш</a:t>
                      </a:r>
                      <a:r>
                        <a:rPr lang="ru-RU" sz="1200" dirty="0">
                          <a:effectLst/>
                          <a:latin typeface="Arial" panose="020B0604020202020204" pitchFamily="34" charset="0"/>
                          <a:ea typeface="Times New Roman" panose="02020603050405020304" pitchFamily="18" charset="0"/>
                          <a:cs typeface="Arial" panose="020B0604020202020204" pitchFamily="34" charset="0"/>
                        </a:rPr>
                        <a:t>ҚО</a:t>
                      </a: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68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41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-52,3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711129385"/>
                  </a:ext>
                </a:extLst>
              </a:tr>
              <a:tr h="197721">
                <a:tc>
                  <a:txBody>
                    <a:bodyPr/>
                    <a:lstStyle/>
                    <a:p>
                      <a:pPr marL="90170" algn="l"/>
                      <a:r>
                        <a:rPr lang="ru-RU" sz="1200" dirty="0">
                          <a:effectLst/>
                          <a:latin typeface="Arial" panose="020B0604020202020204" pitchFamily="34" charset="0"/>
                          <a:cs typeface="Arial" panose="020B0604020202020204" pitchFamily="34" charset="0"/>
                        </a:rPr>
                        <a:t>Жамбыл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r>
                        <a:rPr lang="ru-RU" sz="1200" dirty="0">
                          <a:effectLst/>
                          <a:latin typeface="Arial" panose="020B0604020202020204" pitchFamily="34" charset="0"/>
                          <a:ea typeface="Times New Roman" panose="02020603050405020304" pitchFamily="18" charset="0"/>
                          <a:cs typeface="Arial" panose="020B0604020202020204" pitchFamily="34" charset="0"/>
                        </a:rPr>
                        <a:t>5</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-11,4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095872579"/>
                  </a:ext>
                </a:extLst>
              </a:tr>
              <a:tr h="197721">
                <a:tc>
                  <a:txBody>
                    <a:bodyPr/>
                    <a:lstStyle/>
                    <a:p>
                      <a:pPr marL="90170" algn="l"/>
                      <a:r>
                        <a:rPr lang="ru-RU" sz="1200" dirty="0" err="1">
                          <a:effectLst/>
                          <a:latin typeface="Arial" panose="020B0604020202020204" pitchFamily="34" charset="0"/>
                          <a:cs typeface="Arial" panose="020B0604020202020204" pitchFamily="34" charset="0"/>
                        </a:rPr>
                        <a:t>Жетісу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a:effectLst/>
                          <a:latin typeface="Arial" panose="020B0604020202020204" pitchFamily="34" charset="0"/>
                          <a:cs typeface="Arial" panose="020B0604020202020204" pitchFamily="34" charset="0"/>
                        </a:rPr>
                        <a:t>0</a:t>
                      </a:r>
                      <a:endParaRPr lang="ru-RU" sz="120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a:t>
                      </a:r>
                      <a:r>
                        <a:rPr lang="ru-RU" sz="1200" dirty="0">
                          <a:effectLst/>
                          <a:latin typeface="Arial" panose="020B0604020202020204" pitchFamily="34" charset="0"/>
                          <a:ea typeface="Times New Roman" panose="02020603050405020304" pitchFamily="18" charset="0"/>
                          <a:cs typeface="Arial" panose="020B0604020202020204" pitchFamily="34" charset="0"/>
                        </a:rPr>
                        <a:t>0</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252727355"/>
                  </a:ext>
                </a:extLst>
              </a:tr>
              <a:tr h="197721">
                <a:tc>
                  <a:txBody>
                    <a:bodyPr/>
                    <a:lstStyle/>
                    <a:p>
                      <a:pPr marL="90170" algn="l"/>
                      <a:r>
                        <a:rPr lang="ru-RU" sz="1200" dirty="0">
                          <a:effectLst/>
                          <a:latin typeface="Arial" panose="020B0604020202020204" pitchFamily="34" charset="0"/>
                          <a:cs typeface="Arial" panose="020B0604020202020204" pitchFamily="34" charset="0"/>
                        </a:rPr>
                        <a:t>БҚО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r>
                        <a:rPr lang="ru-RU" sz="1200" dirty="0">
                          <a:effectLst/>
                          <a:latin typeface="Arial" panose="020B0604020202020204" pitchFamily="34" charset="0"/>
                          <a:ea typeface="Times New Roman" panose="02020603050405020304" pitchFamily="18" charset="0"/>
                          <a:cs typeface="Arial" panose="020B0604020202020204" pitchFamily="34" charset="0"/>
                        </a:rPr>
                        <a:t>8</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60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r>
                        <a:rPr lang="ru-RU" sz="1200" dirty="0">
                          <a:effectLst/>
                          <a:latin typeface="Arial" panose="020B0604020202020204" pitchFamily="34" charset="0"/>
                          <a:ea typeface="Times New Roman" panose="02020603050405020304" pitchFamily="18" charset="0"/>
                          <a:cs typeface="Arial" panose="020B0604020202020204" pitchFamily="34" charset="0"/>
                        </a:rPr>
                        <a:t>7,9</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xmlns="" val="719634276"/>
                  </a:ext>
                </a:extLst>
              </a:tr>
              <a:tr h="197721">
                <a:tc>
                  <a:txBody>
                    <a:bodyPr/>
                    <a:lstStyle/>
                    <a:p>
                      <a:pPr marL="90170" algn="l"/>
                      <a:r>
                        <a:rPr lang="ru-RU" sz="1200" dirty="0" err="1">
                          <a:effectLst/>
                          <a:latin typeface="Arial" panose="020B0604020202020204" pitchFamily="34" charset="0"/>
                          <a:cs typeface="Arial" panose="020B0604020202020204" pitchFamily="34" charset="0"/>
                        </a:rPr>
                        <a:t>Қарағанды</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r>
                        <a:rPr lang="ru-RU" sz="1200" dirty="0">
                          <a:effectLst/>
                          <a:latin typeface="Arial" panose="020B0604020202020204" pitchFamily="34" charset="0"/>
                          <a:ea typeface="Times New Roman" panose="02020603050405020304" pitchFamily="18" charset="0"/>
                          <a:cs typeface="Arial" panose="020B0604020202020204" pitchFamily="34" charset="0"/>
                        </a:rPr>
                        <a:t>3</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ru-RU" sz="1200" dirty="0">
                          <a:effectLst/>
                          <a:latin typeface="Arial" panose="020B0604020202020204" pitchFamily="34" charset="0"/>
                          <a:cs typeface="Arial" panose="020B0604020202020204" pitchFamily="34" charset="0"/>
                        </a:rPr>
                        <a:t>14,0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593197882"/>
                  </a:ext>
                </a:extLst>
              </a:tr>
              <a:tr h="197721">
                <a:tc>
                  <a:txBody>
                    <a:bodyPr/>
                    <a:lstStyle/>
                    <a:p>
                      <a:pPr marL="90170" algn="l"/>
                      <a:r>
                        <a:rPr lang="ru-RU" sz="1200" dirty="0" err="1">
                          <a:effectLst/>
                          <a:latin typeface="Arial" panose="020B0604020202020204" pitchFamily="34" charset="0"/>
                          <a:cs typeface="Arial" panose="020B0604020202020204" pitchFamily="34" charset="0"/>
                        </a:rPr>
                        <a:t>Қызылорда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14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-12,5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79049581"/>
                  </a:ext>
                </a:extLst>
              </a:tr>
              <a:tr h="197721">
                <a:tc>
                  <a:txBody>
                    <a:bodyPr/>
                    <a:lstStyle/>
                    <a:p>
                      <a:pPr marL="90170" algn="l"/>
                      <a:r>
                        <a:rPr lang="ru-RU" sz="1200" dirty="0" err="1">
                          <a:effectLst/>
                          <a:latin typeface="Arial" panose="020B0604020202020204" pitchFamily="34" charset="0"/>
                          <a:cs typeface="Arial" panose="020B0604020202020204" pitchFamily="34" charset="0"/>
                        </a:rPr>
                        <a:t>Қостанай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r>
                        <a:rPr lang="ru-RU" sz="1200" dirty="0">
                          <a:effectLst/>
                          <a:latin typeface="Arial" panose="020B0604020202020204" pitchFamily="34" charset="0"/>
                          <a:ea typeface="Times New Roman" panose="02020603050405020304" pitchFamily="18" charset="0"/>
                          <a:cs typeface="Arial" panose="020B0604020202020204" pitchFamily="34" charset="0"/>
                        </a:rPr>
                        <a:t>0</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a:t>
                      </a:r>
                      <a:r>
                        <a:rPr lang="ru-RU" sz="1200" dirty="0">
                          <a:effectLst/>
                          <a:latin typeface="Arial" panose="020B0604020202020204" pitchFamily="34" charset="0"/>
                          <a:ea typeface="Times New Roman" panose="02020603050405020304" pitchFamily="18" charset="0"/>
                          <a:cs typeface="Arial" panose="020B0604020202020204" pitchFamily="34" charset="0"/>
                        </a:rPr>
                        <a:t>6</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-46,7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220144260"/>
                  </a:ext>
                </a:extLst>
              </a:tr>
              <a:tr h="197721">
                <a:tc>
                  <a:txBody>
                    <a:bodyPr/>
                    <a:lstStyle/>
                    <a:p>
                      <a:pPr marL="90170" algn="l"/>
                      <a:r>
                        <a:rPr lang="ru-RU" sz="1200" dirty="0" err="1">
                          <a:effectLst/>
                          <a:latin typeface="Arial" panose="020B0604020202020204" pitchFamily="34" charset="0"/>
                          <a:cs typeface="Arial" panose="020B0604020202020204" pitchFamily="34" charset="0"/>
                        </a:rPr>
                        <a:t>Маңғыстау</a:t>
                      </a: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25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-44,0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74838742"/>
                  </a:ext>
                </a:extLst>
              </a:tr>
              <a:tr h="197721">
                <a:tc>
                  <a:txBody>
                    <a:bodyPr/>
                    <a:lstStyle/>
                    <a:p>
                      <a:pPr marL="90170" algn="l"/>
                      <a:r>
                        <a:rPr lang="ru-RU" sz="1200" dirty="0">
                          <a:effectLst/>
                          <a:latin typeface="Arial" panose="020B0604020202020204" pitchFamily="34" charset="0"/>
                          <a:cs typeface="Arial" panose="020B0604020202020204" pitchFamily="34" charset="0"/>
                        </a:rPr>
                        <a:t>Павлодар</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a:t>
                      </a:r>
                      <a:r>
                        <a:rPr lang="ru-RU" sz="1200" dirty="0">
                          <a:effectLst/>
                          <a:latin typeface="Arial" panose="020B0604020202020204" pitchFamily="34" charset="0"/>
                          <a:ea typeface="Times New Roman" panose="02020603050405020304" pitchFamily="18" charset="0"/>
                          <a:cs typeface="Arial" panose="020B0604020202020204" pitchFamily="34" charset="0"/>
                        </a:rPr>
                        <a:t>8</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-50,0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87987110"/>
                  </a:ext>
                </a:extLst>
              </a:tr>
              <a:tr h="197721">
                <a:tc>
                  <a:txBody>
                    <a:bodyPr/>
                    <a:lstStyle/>
                    <a:p>
                      <a:pPr marL="90170" algn="l"/>
                      <a:r>
                        <a:rPr lang="ru-RU" sz="1200" dirty="0">
                          <a:effectLst/>
                          <a:latin typeface="Arial" panose="020B0604020202020204" pitchFamily="34" charset="0"/>
                          <a:cs typeface="Arial" panose="020B0604020202020204" pitchFamily="34" charset="0"/>
                        </a:rPr>
                        <a:t>СҚО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a:t>
                      </a:r>
                      <a:r>
                        <a:rPr lang="ru-RU" sz="1200" dirty="0">
                          <a:effectLst/>
                          <a:latin typeface="Arial" panose="020B0604020202020204" pitchFamily="34" charset="0"/>
                          <a:ea typeface="Times New Roman" panose="02020603050405020304" pitchFamily="18" charset="0"/>
                          <a:cs typeface="Arial" panose="020B0604020202020204" pitchFamily="34" charset="0"/>
                        </a:rPr>
                        <a:t>1</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-38,1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777057748"/>
                  </a:ext>
                </a:extLst>
              </a:tr>
              <a:tr h="197721">
                <a:tc>
                  <a:txBody>
                    <a:bodyPr/>
                    <a:lstStyle/>
                    <a:p>
                      <a:pPr marL="90170" algn="l"/>
                      <a:r>
                        <a:rPr lang="ru-RU" sz="1200" dirty="0">
                          <a:effectLst/>
                          <a:latin typeface="Arial" panose="020B0604020202020204" pitchFamily="34" charset="0"/>
                          <a:cs typeface="Arial" panose="020B0604020202020204" pitchFamily="34" charset="0"/>
                        </a:rPr>
                        <a:t>Шымкент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r>
                        <a:rPr lang="ru-RU" sz="1200" dirty="0">
                          <a:effectLst/>
                          <a:latin typeface="Arial" panose="020B0604020202020204" pitchFamily="34" charset="0"/>
                          <a:ea typeface="Times New Roman" panose="02020603050405020304" pitchFamily="18" charset="0"/>
                          <a:cs typeface="Arial" panose="020B0604020202020204" pitchFamily="34" charset="0"/>
                        </a:rPr>
                        <a:t>5</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r>
                        <a:rPr lang="ru-RU" sz="1200" dirty="0">
                          <a:effectLst/>
                          <a:latin typeface="Arial" panose="020B0604020202020204" pitchFamily="34" charset="0"/>
                          <a:ea typeface="Times New Roman" panose="02020603050405020304" pitchFamily="18" charset="0"/>
                          <a:cs typeface="Arial" panose="020B0604020202020204" pitchFamily="34" charset="0"/>
                        </a:rPr>
                        <a:t>1,4</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xmlns="" val="3226598412"/>
                  </a:ext>
                </a:extLst>
              </a:tr>
              <a:tr h="208770">
                <a:tc>
                  <a:txBody>
                    <a:bodyPr/>
                    <a:lstStyle/>
                    <a:p>
                      <a:pPr marL="90170" algn="l"/>
                      <a:r>
                        <a:rPr lang="ru-RU" sz="1200" dirty="0" err="1">
                          <a:effectLst/>
                          <a:latin typeface="Arial" panose="020B0604020202020204" pitchFamily="34" charset="0"/>
                          <a:cs typeface="Arial" panose="020B0604020202020204" pitchFamily="34" charset="0"/>
                        </a:rPr>
                        <a:t>Түркістан</a:t>
                      </a: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r>
                        <a:rPr lang="ru-RU" sz="1200" dirty="0">
                          <a:effectLst/>
                          <a:latin typeface="Arial" panose="020B0604020202020204" pitchFamily="34" charset="0"/>
                          <a:ea typeface="Times New Roman" panose="02020603050405020304" pitchFamily="18" charset="0"/>
                          <a:cs typeface="Arial" panose="020B0604020202020204" pitchFamily="34" charset="0"/>
                        </a:rPr>
                        <a:t>8</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ru-RU" sz="1200" dirty="0">
                          <a:effectLst/>
                          <a:latin typeface="Arial" panose="020B0604020202020204" pitchFamily="34" charset="0"/>
                          <a:cs typeface="Arial" panose="020B0604020202020204" pitchFamily="34" charset="0"/>
                        </a:rPr>
                        <a:t>20,8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985850638"/>
                  </a:ext>
                </a:extLst>
              </a:tr>
              <a:tr h="197721">
                <a:tc>
                  <a:txBody>
                    <a:bodyPr/>
                    <a:lstStyle/>
                    <a:p>
                      <a:pPr marL="90170" algn="l"/>
                      <a:r>
                        <a:rPr lang="ru-RU" sz="1200" dirty="0" err="1">
                          <a:effectLst/>
                          <a:latin typeface="Arial" panose="020B0604020202020204" pitchFamily="34" charset="0"/>
                          <a:cs typeface="Arial" panose="020B0604020202020204" pitchFamily="34" charset="0"/>
                        </a:rPr>
                        <a:t>Ұлытау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a:effectLst/>
                          <a:latin typeface="Arial" panose="020B0604020202020204" pitchFamily="34" charset="0"/>
                          <a:cs typeface="Arial" panose="020B0604020202020204" pitchFamily="34" charset="0"/>
                        </a:rPr>
                        <a:t>0</a:t>
                      </a:r>
                      <a:endParaRPr lang="ru-RU" sz="120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a:effectLst/>
                          <a:latin typeface="Arial" panose="020B0604020202020204" pitchFamily="34" charset="0"/>
                          <a:cs typeface="Arial" panose="020B0604020202020204" pitchFamily="34" charset="0"/>
                        </a:rPr>
                        <a:t>5</a:t>
                      </a:r>
                      <a:endParaRPr lang="ru-RU" sz="120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66029790"/>
                  </a:ext>
                </a:extLst>
              </a:tr>
              <a:tr h="197721">
                <a:tc>
                  <a:txBody>
                    <a:bodyPr/>
                    <a:lstStyle/>
                    <a:p>
                      <a:pPr marL="90170" algn="l"/>
                      <a:r>
                        <a:rPr lang="kk-KZ" sz="1200" u="sng" dirty="0">
                          <a:effectLst/>
                          <a:latin typeface="Arial" panose="020B0604020202020204" pitchFamily="34" charset="0"/>
                          <a:ea typeface="Times New Roman" panose="02020603050405020304" pitchFamily="18" charset="0"/>
                          <a:cs typeface="Arial" panose="020B0604020202020204" pitchFamily="34" charset="0"/>
                        </a:rPr>
                        <a:t>Р</a:t>
                      </a:r>
                      <a:r>
                        <a:rPr lang="ru-RU" sz="1200" u="sng" dirty="0" err="1">
                          <a:effectLst/>
                          <a:latin typeface="Arial" panose="020B0604020202020204" pitchFamily="34" charset="0"/>
                          <a:ea typeface="Times New Roman" panose="02020603050405020304" pitchFamily="18" charset="0"/>
                          <a:cs typeface="Arial" panose="020B0604020202020204" pitchFamily="34" charset="0"/>
                        </a:rPr>
                        <a:t>еспублика</a:t>
                      </a:r>
                      <a:r>
                        <a:rPr lang="ru-RU" sz="1200" u="sng" dirty="0">
                          <a:effectLst/>
                          <a:latin typeface="Arial" panose="020B0604020202020204" pitchFamily="34" charset="0"/>
                          <a:ea typeface="Times New Roman" panose="02020603050405020304" pitchFamily="18" charset="0"/>
                          <a:cs typeface="Arial" panose="020B0604020202020204" pitchFamily="34" charset="0"/>
                        </a:rPr>
                        <a:t> </a:t>
                      </a:r>
                      <a:r>
                        <a:rPr lang="ru-RU" sz="1200" u="sng" dirty="0" err="1">
                          <a:effectLst/>
                          <a:latin typeface="Arial" panose="020B0604020202020204" pitchFamily="34" charset="0"/>
                          <a:ea typeface="Times New Roman" panose="02020603050405020304" pitchFamily="18" charset="0"/>
                          <a:cs typeface="Arial" panose="020B0604020202020204" pitchFamily="34" charset="0"/>
                        </a:rPr>
                        <a:t>бойынша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90170" algn="ctr"/>
                      <a:r>
                        <a:rPr lang="ru-RU" sz="1400" b="1" dirty="0">
                          <a:effectLst/>
                          <a:latin typeface="Arial" panose="020B0604020202020204" pitchFamily="34" charset="0"/>
                          <a:cs typeface="Arial" panose="020B0604020202020204" pitchFamily="34" charset="0"/>
                        </a:rPr>
                        <a:t>643</a:t>
                      </a:r>
                      <a:endParaRPr lang="ru-RU"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90170" algn="ctr"/>
                      <a:r>
                        <a:rPr lang="kk-KZ" sz="1400" b="1" dirty="0">
                          <a:effectLst/>
                          <a:latin typeface="Arial" panose="020B0604020202020204" pitchFamily="34" charset="0"/>
                          <a:ea typeface="Times New Roman" panose="02020603050405020304" pitchFamily="18" charset="0"/>
                          <a:cs typeface="Arial" panose="020B0604020202020204" pitchFamily="34" charset="0"/>
                        </a:rPr>
                        <a:t>679</a:t>
                      </a:r>
                      <a:endParaRPr lang="ru-RU"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90170" algn="ctr"/>
                      <a:r>
                        <a:rPr lang="kk-KZ" sz="1400" b="1" dirty="0">
                          <a:effectLst/>
                          <a:latin typeface="Arial" panose="020B0604020202020204" pitchFamily="34" charset="0"/>
                          <a:ea typeface="Times New Roman" panose="02020603050405020304" pitchFamily="18" charset="0"/>
                          <a:cs typeface="Arial" panose="020B0604020202020204" pitchFamily="34" charset="0"/>
                        </a:rPr>
                        <a:t>5</a:t>
                      </a:r>
                      <a:r>
                        <a:rPr lang="ru-RU" sz="1400" b="1" dirty="0">
                          <a:effectLst/>
                          <a:latin typeface="Arial" panose="020B0604020202020204" pitchFamily="34" charset="0"/>
                          <a:ea typeface="Times New Roman" panose="02020603050405020304" pitchFamily="18" charset="0"/>
                          <a:cs typeface="Arial" panose="020B0604020202020204" pitchFamily="34" charset="0"/>
                        </a:rPr>
                        <a:t>,6</a:t>
                      </a: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1233873344"/>
                  </a:ext>
                </a:extLst>
              </a:tr>
            </a:tbl>
          </a:graphicData>
        </a:graphic>
      </p:graphicFrame>
      <p:sp>
        <p:nvSpPr>
          <p:cNvPr id="11" name="Заголовок 1">
            <a:extLst>
              <a:ext uri="{FF2B5EF4-FFF2-40B4-BE49-F238E27FC236}">
                <a16:creationId xmlns:a16="http://schemas.microsoft.com/office/drawing/2014/main" xmlns="" id="{1DD5838C-7A5B-7F34-DC5B-D5921C05B459}"/>
              </a:ext>
            </a:extLst>
          </p:cNvPr>
          <p:cNvSpPr txBox="1">
            <a:spLocks/>
          </p:cNvSpPr>
          <p:nvPr/>
        </p:nvSpPr>
        <p:spPr>
          <a:xfrm>
            <a:off x="6525491" y="258617"/>
            <a:ext cx="5546436" cy="9163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kk-KZ" sz="1600" dirty="0">
                <a:solidFill>
                  <a:schemeClr val="accent1">
                    <a:lumMod val="50000"/>
                  </a:schemeClr>
                </a:solidFill>
                <a:latin typeface="Arial" panose="020B0604020202020204" pitchFamily="34" charset="0"/>
                <a:cs typeface="Arial" panose="020B0604020202020204" pitchFamily="34" charset="0"/>
              </a:rPr>
              <a:t>Кәмелетке толмағандарға қатысты құқықбұзушылықтардың өңірлер бойынша көрінісі</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12" name="Таблица 11">
            <a:extLst>
              <a:ext uri="{FF2B5EF4-FFF2-40B4-BE49-F238E27FC236}">
                <a16:creationId xmlns:a16="http://schemas.microsoft.com/office/drawing/2014/main" xmlns="" id="{8E0C4307-61A2-76EB-964A-9B9CB29CE42D}"/>
              </a:ext>
            </a:extLst>
          </p:cNvPr>
          <p:cNvGraphicFramePr>
            <a:graphicFrameLocks noGrp="1"/>
          </p:cNvGraphicFramePr>
          <p:nvPr/>
        </p:nvGraphicFramePr>
        <p:xfrm>
          <a:off x="6585527" y="1138762"/>
          <a:ext cx="5357086" cy="4580479"/>
        </p:xfrm>
        <a:graphic>
          <a:graphicData uri="http://schemas.openxmlformats.org/drawingml/2006/table">
            <a:tbl>
              <a:tblPr>
                <a:tableStyleId>{5C22544A-7EE6-4342-B048-85BDC9FD1C3A}</a:tableStyleId>
              </a:tblPr>
              <a:tblGrid>
                <a:gridCol w="1663178">
                  <a:extLst>
                    <a:ext uri="{9D8B030D-6E8A-4147-A177-3AD203B41FA5}">
                      <a16:colId xmlns:a16="http://schemas.microsoft.com/office/drawing/2014/main" xmlns="" val="3898151742"/>
                    </a:ext>
                  </a:extLst>
                </a:gridCol>
                <a:gridCol w="1310722">
                  <a:extLst>
                    <a:ext uri="{9D8B030D-6E8A-4147-A177-3AD203B41FA5}">
                      <a16:colId xmlns:a16="http://schemas.microsoft.com/office/drawing/2014/main" xmlns="" val="2247894468"/>
                    </a:ext>
                  </a:extLst>
                </a:gridCol>
                <a:gridCol w="1354218">
                  <a:extLst>
                    <a:ext uri="{9D8B030D-6E8A-4147-A177-3AD203B41FA5}">
                      <a16:colId xmlns:a16="http://schemas.microsoft.com/office/drawing/2014/main" xmlns="" val="1666777874"/>
                    </a:ext>
                  </a:extLst>
                </a:gridCol>
                <a:gridCol w="1028968">
                  <a:extLst>
                    <a:ext uri="{9D8B030D-6E8A-4147-A177-3AD203B41FA5}">
                      <a16:colId xmlns:a16="http://schemas.microsoft.com/office/drawing/2014/main" xmlns="" val="3383218370"/>
                    </a:ext>
                  </a:extLst>
                </a:gridCol>
              </a:tblGrid>
              <a:tr h="378814">
                <a:tc>
                  <a:txBody>
                    <a:bodyPr/>
                    <a:lstStyle/>
                    <a:p>
                      <a:pPr marL="90170" algn="ctr"/>
                      <a:r>
                        <a:rPr lang="ru-RU" sz="1200" b="1" dirty="0">
                          <a:effectLst/>
                          <a:latin typeface="Arial" panose="020B0604020202020204" pitchFamily="34" charset="0"/>
                          <a:cs typeface="Arial" panose="020B0604020202020204" pitchFamily="34" charset="0"/>
                        </a:rPr>
                        <a:t>ӨҢІРЛЕР</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2022 (5 ай)</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2023 (5 ай)</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200" b="1" dirty="0">
                          <a:effectLst/>
                          <a:latin typeface="Arial" panose="020B0604020202020204" pitchFamily="34" charset="0"/>
                          <a:cs typeface="Arial" panose="020B0604020202020204" pitchFamily="34" charset="0"/>
                        </a:rPr>
                        <a:t>+, -                                                                     %</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442607156"/>
                  </a:ext>
                </a:extLst>
              </a:tr>
              <a:tr h="195973">
                <a:tc>
                  <a:txBody>
                    <a:bodyPr/>
                    <a:lstStyle/>
                    <a:p>
                      <a:pPr marL="90170"/>
                      <a:r>
                        <a:rPr lang="ru-RU" sz="1200" dirty="0">
                          <a:effectLst/>
                          <a:latin typeface="Arial" panose="020B0604020202020204" pitchFamily="34" charset="0"/>
                          <a:cs typeface="Arial" panose="020B0604020202020204" pitchFamily="34" charset="0"/>
                        </a:rPr>
                        <a:t>Астана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29</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23</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-20,7</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2982782"/>
                  </a:ext>
                </a:extLst>
              </a:tr>
              <a:tr h="195973">
                <a:tc>
                  <a:txBody>
                    <a:bodyPr/>
                    <a:lstStyle/>
                    <a:p>
                      <a:pPr marL="90170"/>
                      <a:r>
                        <a:rPr lang="ru-RU" sz="1200">
                          <a:effectLst/>
                          <a:latin typeface="Arial" panose="020B0604020202020204" pitchFamily="34" charset="0"/>
                          <a:cs typeface="Arial" panose="020B0604020202020204" pitchFamily="34" charset="0"/>
                        </a:rPr>
                        <a:t>Абай</a:t>
                      </a:r>
                      <a:endParaRPr lang="ru-RU" sz="120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0</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16</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 </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531748728"/>
                  </a:ext>
                </a:extLst>
              </a:tr>
              <a:tr h="195973">
                <a:tc>
                  <a:txBody>
                    <a:bodyPr/>
                    <a:lstStyle/>
                    <a:p>
                      <a:pPr marL="90170"/>
                      <a:r>
                        <a:rPr lang="ru-RU" sz="1200" dirty="0" err="1">
                          <a:effectLst/>
                          <a:latin typeface="Arial" panose="020B0604020202020204" pitchFamily="34" charset="0"/>
                          <a:cs typeface="Arial" panose="020B0604020202020204" pitchFamily="34" charset="0"/>
                        </a:rPr>
                        <a:t>Ақмола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19</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18</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-5,3</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219864255"/>
                  </a:ext>
                </a:extLst>
              </a:tr>
              <a:tr h="195973">
                <a:tc>
                  <a:txBody>
                    <a:bodyPr/>
                    <a:lstStyle/>
                    <a:p>
                      <a:pPr marL="90170"/>
                      <a:r>
                        <a:rPr lang="ru-RU" sz="1200" dirty="0" err="1">
                          <a:effectLst/>
                          <a:latin typeface="Arial" panose="020B0604020202020204" pitchFamily="34" charset="0"/>
                          <a:cs typeface="Arial" panose="020B0604020202020204" pitchFamily="34" charset="0"/>
                        </a:rPr>
                        <a:t>Ақтөбе</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21</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9</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-57,1</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845169772"/>
                  </a:ext>
                </a:extLst>
              </a:tr>
              <a:tr h="195973">
                <a:tc>
                  <a:txBody>
                    <a:bodyPr/>
                    <a:lstStyle/>
                    <a:p>
                      <a:pPr marL="90170"/>
                      <a:r>
                        <a:rPr lang="ru-RU" sz="1200" dirty="0">
                          <a:effectLst/>
                          <a:latin typeface="Arial" panose="020B0604020202020204" pitchFamily="34" charset="0"/>
                          <a:cs typeface="Arial" panose="020B0604020202020204" pitchFamily="34" charset="0"/>
                        </a:rPr>
                        <a:t>Алматы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36</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27</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77472784"/>
                  </a:ext>
                </a:extLst>
              </a:tr>
              <a:tr h="195973">
                <a:tc>
                  <a:txBody>
                    <a:bodyPr/>
                    <a:lstStyle/>
                    <a:p>
                      <a:pPr marL="90170"/>
                      <a:r>
                        <a:rPr lang="ru-RU" sz="1200" dirty="0">
                          <a:effectLst/>
                          <a:latin typeface="Arial" panose="020B0604020202020204" pitchFamily="34" charset="0"/>
                          <a:cs typeface="Arial" panose="020B0604020202020204" pitchFamily="34" charset="0"/>
                        </a:rPr>
                        <a:t>Алматы </a:t>
                      </a:r>
                      <a:r>
                        <a:rPr lang="ru-RU" sz="1200" dirty="0" err="1">
                          <a:effectLst/>
                          <a:latin typeface="Arial" panose="020B0604020202020204" pitchFamily="34" charset="0"/>
                          <a:cs typeface="Arial" panose="020B0604020202020204" pitchFamily="34" charset="0"/>
                        </a:rPr>
                        <a:t>обл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55</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35</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-36,4</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075029326"/>
                  </a:ext>
                </a:extLst>
              </a:tr>
              <a:tr h="195973">
                <a:tc>
                  <a:txBody>
                    <a:bodyPr/>
                    <a:lstStyle/>
                    <a:p>
                      <a:pPr marL="90170"/>
                      <a:r>
                        <a:rPr lang="ru-RU" sz="1200" dirty="0">
                          <a:effectLst/>
                          <a:latin typeface="Arial" panose="020B0604020202020204" pitchFamily="34" charset="0"/>
                          <a:cs typeface="Arial" panose="020B0604020202020204" pitchFamily="34" charset="0"/>
                        </a:rPr>
                        <a:t>Атырау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18</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23</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27,8</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2132883392"/>
                  </a:ext>
                </a:extLst>
              </a:tr>
              <a:tr h="195973">
                <a:tc>
                  <a:txBody>
                    <a:bodyPr/>
                    <a:lstStyle/>
                    <a:p>
                      <a:pPr marL="90170"/>
                      <a:r>
                        <a:rPr lang="ru-RU" sz="1200" dirty="0">
                          <a:effectLst/>
                          <a:latin typeface="Arial" panose="020B0604020202020204" pitchFamily="34" charset="0"/>
                          <a:cs typeface="Arial" panose="020B0604020202020204" pitchFamily="34" charset="0"/>
                        </a:rPr>
                        <a:t>ШҚО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29</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19</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-34,5</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703881113"/>
                  </a:ext>
                </a:extLst>
              </a:tr>
              <a:tr h="222976">
                <a:tc>
                  <a:txBody>
                    <a:bodyPr/>
                    <a:lstStyle/>
                    <a:p>
                      <a:pPr marL="90170"/>
                      <a:r>
                        <a:rPr lang="ru-RU" sz="1200" dirty="0">
                          <a:effectLst/>
                          <a:latin typeface="Arial" panose="020B0604020202020204" pitchFamily="34" charset="0"/>
                          <a:cs typeface="Arial" panose="020B0604020202020204" pitchFamily="34" charset="0"/>
                        </a:rPr>
                        <a:t>Жамбыл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kk-KZ"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13</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kk-KZ"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21</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kk-KZ"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61,5</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xmlns="" val="2851122189"/>
                  </a:ext>
                </a:extLst>
              </a:tr>
              <a:tr h="195973">
                <a:tc>
                  <a:txBody>
                    <a:bodyPr/>
                    <a:lstStyle/>
                    <a:p>
                      <a:pPr marL="90170"/>
                      <a:r>
                        <a:rPr lang="ru-RU" sz="1200" dirty="0" err="1">
                          <a:effectLst/>
                          <a:latin typeface="Arial" panose="020B0604020202020204" pitchFamily="34" charset="0"/>
                          <a:cs typeface="Arial" panose="020B0604020202020204" pitchFamily="34" charset="0"/>
                        </a:rPr>
                        <a:t>Жетісу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0</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18</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 </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125821866"/>
                  </a:ext>
                </a:extLst>
              </a:tr>
              <a:tr h="195973">
                <a:tc>
                  <a:txBody>
                    <a:bodyPr/>
                    <a:lstStyle/>
                    <a:p>
                      <a:pPr marL="90170"/>
                      <a:r>
                        <a:rPr lang="ru-RU" sz="1200" dirty="0">
                          <a:effectLst/>
                          <a:latin typeface="Arial" panose="020B0604020202020204" pitchFamily="34" charset="0"/>
                          <a:cs typeface="Arial" panose="020B0604020202020204" pitchFamily="34" charset="0"/>
                        </a:rPr>
                        <a:t>БҚО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11</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9</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-18,2</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01217117"/>
                  </a:ext>
                </a:extLst>
              </a:tr>
              <a:tr h="195973">
                <a:tc>
                  <a:txBody>
                    <a:bodyPr/>
                    <a:lstStyle/>
                    <a:p>
                      <a:pPr marL="90170"/>
                      <a:r>
                        <a:rPr lang="ru-RU" sz="1200" dirty="0" err="1">
                          <a:effectLst/>
                          <a:latin typeface="Arial" panose="020B0604020202020204" pitchFamily="34" charset="0"/>
                          <a:cs typeface="Arial" panose="020B0604020202020204" pitchFamily="34" charset="0"/>
                        </a:rPr>
                        <a:t>Қарағанды</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39</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32</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-17,9</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31227012"/>
                  </a:ext>
                </a:extLst>
              </a:tr>
              <a:tr h="195973">
                <a:tc>
                  <a:txBody>
                    <a:bodyPr/>
                    <a:lstStyle/>
                    <a:p>
                      <a:pPr marL="90170"/>
                      <a:r>
                        <a:rPr lang="ru-RU" sz="1200" dirty="0" err="1">
                          <a:effectLst/>
                          <a:latin typeface="Arial" panose="020B0604020202020204" pitchFamily="34" charset="0"/>
                          <a:cs typeface="Arial" panose="020B0604020202020204" pitchFamily="34" charset="0"/>
                        </a:rPr>
                        <a:t>Қызылорда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12</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10</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-16,7</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875944206"/>
                  </a:ext>
                </a:extLst>
              </a:tr>
              <a:tr h="195973">
                <a:tc>
                  <a:txBody>
                    <a:bodyPr/>
                    <a:lstStyle/>
                    <a:p>
                      <a:pPr marL="90170"/>
                      <a:r>
                        <a:rPr lang="ru-RU" sz="1200" dirty="0" err="1">
                          <a:effectLst/>
                          <a:latin typeface="Arial" panose="020B0604020202020204" pitchFamily="34" charset="0"/>
                          <a:cs typeface="Arial" panose="020B0604020202020204" pitchFamily="34" charset="0"/>
                        </a:rPr>
                        <a:t>Қостанай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17</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17</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0,0</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34179731"/>
                  </a:ext>
                </a:extLst>
              </a:tr>
              <a:tr h="195973">
                <a:tc>
                  <a:txBody>
                    <a:bodyPr/>
                    <a:lstStyle/>
                    <a:p>
                      <a:pPr marL="90170"/>
                      <a:r>
                        <a:rPr lang="ru-RU" sz="1200" dirty="0" err="1">
                          <a:effectLst/>
                          <a:latin typeface="Arial" panose="020B0604020202020204" pitchFamily="34" charset="0"/>
                          <a:cs typeface="Arial" panose="020B0604020202020204" pitchFamily="34" charset="0"/>
                        </a:rPr>
                        <a:t>Маңғыстау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18</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18</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0,0</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466258353"/>
                  </a:ext>
                </a:extLst>
              </a:tr>
              <a:tr h="195973">
                <a:tc>
                  <a:txBody>
                    <a:bodyPr/>
                    <a:lstStyle/>
                    <a:p>
                      <a:pPr marL="90170"/>
                      <a:r>
                        <a:rPr lang="ru-RU" sz="1200" dirty="0">
                          <a:effectLst/>
                          <a:latin typeface="Arial" panose="020B0604020202020204" pitchFamily="34" charset="0"/>
                          <a:cs typeface="Arial" panose="020B0604020202020204" pitchFamily="34" charset="0"/>
                        </a:rPr>
                        <a:t>Павлодар</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26</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17</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-34,6</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589914243"/>
                  </a:ext>
                </a:extLst>
              </a:tr>
              <a:tr h="195973">
                <a:tc>
                  <a:txBody>
                    <a:bodyPr/>
                    <a:lstStyle/>
                    <a:p>
                      <a:pPr marL="90170"/>
                      <a:r>
                        <a:rPr lang="ru-RU" sz="1200" dirty="0">
                          <a:effectLst/>
                          <a:latin typeface="Arial" panose="020B0604020202020204" pitchFamily="34" charset="0"/>
                          <a:cs typeface="Arial" panose="020B0604020202020204" pitchFamily="34" charset="0"/>
                        </a:rPr>
                        <a:t>СҚО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18</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14</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-22,2</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588237590"/>
                  </a:ext>
                </a:extLst>
              </a:tr>
              <a:tr h="195973">
                <a:tc>
                  <a:txBody>
                    <a:bodyPr/>
                    <a:lstStyle/>
                    <a:p>
                      <a:pPr marL="90170"/>
                      <a:r>
                        <a:rPr lang="ru-RU" sz="1200" dirty="0">
                          <a:effectLst/>
                          <a:latin typeface="Arial" panose="020B0604020202020204" pitchFamily="34" charset="0"/>
                          <a:cs typeface="Arial" panose="020B0604020202020204" pitchFamily="34" charset="0"/>
                        </a:rPr>
                        <a:t>Шымкент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21</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15</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-28,6</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54708009"/>
                  </a:ext>
                </a:extLst>
              </a:tr>
              <a:tr h="224157">
                <a:tc>
                  <a:txBody>
                    <a:bodyPr/>
                    <a:lstStyle/>
                    <a:p>
                      <a:pPr marL="90170"/>
                      <a:r>
                        <a:rPr lang="ru-RU" sz="1200" dirty="0" err="1">
                          <a:effectLst/>
                          <a:latin typeface="Arial" panose="020B0604020202020204" pitchFamily="34" charset="0"/>
                          <a:cs typeface="Arial" panose="020B0604020202020204" pitchFamily="34" charset="0"/>
                        </a:rPr>
                        <a:t>Түркістан</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kk-KZ"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30</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kk-KZ"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43</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tc>
                  <a:txBody>
                    <a:bodyPr/>
                    <a:lstStyle/>
                    <a:p>
                      <a:pPr algn="ctr"/>
                      <a:r>
                        <a:rPr lang="kk-KZ" sz="12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43,3</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xmlns="" val="2595666098"/>
                  </a:ext>
                </a:extLst>
              </a:tr>
              <a:tr h="195973">
                <a:tc>
                  <a:txBody>
                    <a:bodyPr/>
                    <a:lstStyle/>
                    <a:p>
                      <a:pPr marL="90170"/>
                      <a:r>
                        <a:rPr lang="ru-RU" sz="1200" dirty="0" err="1">
                          <a:effectLst/>
                          <a:latin typeface="Arial" panose="020B0604020202020204" pitchFamily="34" charset="0"/>
                          <a:cs typeface="Arial" panose="020B0604020202020204" pitchFamily="34" charset="0"/>
                        </a:rPr>
                        <a:t>Ұлытау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a:effectLst/>
                          <a:latin typeface="Arial" panose="020B0604020202020204" pitchFamily="34" charset="0"/>
                          <a:ea typeface="Times New Roman" panose="02020603050405020304" pitchFamily="18" charset="0"/>
                          <a:cs typeface="Times New Roman" panose="02020603050405020304" pitchFamily="18" charset="0"/>
                        </a:rPr>
                        <a:t>0</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7</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50792438"/>
                  </a:ext>
                </a:extLst>
              </a:tr>
              <a:tr h="227018">
                <a:tc>
                  <a:txBody>
                    <a:bodyPr/>
                    <a:lstStyle/>
                    <a:p>
                      <a:pPr marL="90170"/>
                      <a:r>
                        <a:rPr lang="ru-RU" sz="1200" u="sng" dirty="0">
                          <a:effectLst/>
                          <a:latin typeface="Arial" panose="020B0604020202020204" pitchFamily="34" charset="0"/>
                          <a:cs typeface="Arial" panose="020B0604020202020204" pitchFamily="34" charset="0"/>
                        </a:rPr>
                        <a:t>Республика </a:t>
                      </a:r>
                      <a:r>
                        <a:rPr lang="ru-RU" sz="1200" u="sng" dirty="0" err="1">
                          <a:effectLst/>
                          <a:latin typeface="Arial" panose="020B0604020202020204" pitchFamily="34" charset="0"/>
                          <a:cs typeface="Arial" panose="020B0604020202020204" pitchFamily="34" charset="0"/>
                        </a:rPr>
                        <a:t>бойынша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kk-KZ" sz="1400" b="1" dirty="0">
                          <a:effectLst/>
                          <a:latin typeface="Arial" panose="020B0604020202020204" pitchFamily="34" charset="0"/>
                          <a:ea typeface="Times New Roman" panose="02020603050405020304" pitchFamily="18" charset="0"/>
                          <a:cs typeface="Times New Roman" panose="02020603050405020304" pitchFamily="18" charset="0"/>
                        </a:rPr>
                        <a:t>416</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kk-KZ" sz="1400" b="1">
                          <a:effectLst/>
                          <a:latin typeface="Arial" panose="020B0604020202020204" pitchFamily="34" charset="0"/>
                          <a:ea typeface="Times New Roman" panose="02020603050405020304" pitchFamily="18" charset="0"/>
                          <a:cs typeface="Times New Roman" panose="02020603050405020304" pitchFamily="18" charset="0"/>
                        </a:rPr>
                        <a:t>402</a:t>
                      </a:r>
                      <a:endParaRPr lang="ru-RU"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kk-KZ" sz="1400" b="1" dirty="0">
                          <a:effectLst/>
                          <a:latin typeface="Arial" panose="020B0604020202020204" pitchFamily="34" charset="0"/>
                          <a:ea typeface="Times New Roman" panose="02020603050405020304" pitchFamily="18" charset="0"/>
                          <a:cs typeface="Times New Roman" panose="02020603050405020304" pitchFamily="18" charset="0"/>
                        </a:rPr>
                        <a:t>-3,4</a:t>
                      </a:r>
                      <a:endParaRPr lang="ru-RU"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1464332214"/>
                  </a:ext>
                </a:extLst>
              </a:tr>
            </a:tbl>
          </a:graphicData>
        </a:graphic>
      </p:graphicFrame>
    </p:spTree>
    <p:extLst>
      <p:ext uri="{BB962C8B-B14F-4D97-AF65-F5344CB8AC3E}">
        <p14:creationId xmlns:p14="http://schemas.microsoft.com/office/powerpoint/2010/main" val="1691923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5BD3727-6887-AF9D-65A5-F3F65ABBD8A0}"/>
              </a:ext>
            </a:extLst>
          </p:cNvPr>
          <p:cNvSpPr>
            <a:spLocks noGrp="1"/>
          </p:cNvSpPr>
          <p:nvPr>
            <p:ph type="title"/>
          </p:nvPr>
        </p:nvSpPr>
        <p:spPr>
          <a:xfrm>
            <a:off x="0" y="124691"/>
            <a:ext cx="5321604" cy="916345"/>
          </a:xfrm>
        </p:spPr>
        <p:txBody>
          <a:bodyPr>
            <a:noAutofit/>
          </a:bodyPr>
          <a:lstStyle/>
          <a:p>
            <a:pPr algn="ctr"/>
            <a:r>
              <a:rPr lang="kk-KZ" sz="1600" dirty="0">
                <a:solidFill>
                  <a:schemeClr val="accent1">
                    <a:lumMod val="50000"/>
                  </a:schemeClr>
                </a:solidFill>
                <a:latin typeface="Arial" panose="020B0604020202020204" pitchFamily="34" charset="0"/>
                <a:cs typeface="Arial" panose="020B0604020202020204" pitchFamily="34" charset="0"/>
              </a:rPr>
              <a:t>Кәмелетке толмағандар арасындағы аяқталған </a:t>
            </a:r>
            <a:r>
              <a:rPr lang="kk-KZ" sz="1600" dirty="0" err="1">
                <a:solidFill>
                  <a:schemeClr val="accent1">
                    <a:lumMod val="50000"/>
                  </a:schemeClr>
                </a:solidFill>
                <a:latin typeface="Arial" panose="020B0604020202020204" pitchFamily="34" charset="0"/>
                <a:cs typeface="Arial" panose="020B0604020202020204" pitchFamily="34" charset="0"/>
              </a:rPr>
              <a:t>суицид</a:t>
            </a:r>
            <a:r>
              <a:rPr lang="kk-KZ" sz="1600" dirty="0">
                <a:solidFill>
                  <a:schemeClr val="accent1">
                    <a:lumMod val="50000"/>
                  </a:schemeClr>
                </a:solidFill>
                <a:latin typeface="Arial" panose="020B0604020202020204" pitchFamily="34" charset="0"/>
                <a:cs typeface="Arial" panose="020B0604020202020204" pitchFamily="34" charset="0"/>
              </a:rPr>
              <a:t> көрінісі</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4" name="Таблица 3">
            <a:extLst>
              <a:ext uri="{FF2B5EF4-FFF2-40B4-BE49-F238E27FC236}">
                <a16:creationId xmlns:a16="http://schemas.microsoft.com/office/drawing/2014/main" xmlns="" id="{7E1B8778-B02A-180F-3D9D-2E8F6B9EF13B}"/>
              </a:ext>
            </a:extLst>
          </p:cNvPr>
          <p:cNvGraphicFramePr>
            <a:graphicFrameLocks noGrp="1"/>
          </p:cNvGraphicFramePr>
          <p:nvPr/>
        </p:nvGraphicFramePr>
        <p:xfrm>
          <a:off x="249387" y="1138762"/>
          <a:ext cx="5668421" cy="4580475"/>
        </p:xfrm>
        <a:graphic>
          <a:graphicData uri="http://schemas.openxmlformats.org/drawingml/2006/table">
            <a:tbl>
              <a:tblPr>
                <a:tableStyleId>{5C22544A-7EE6-4342-B048-85BDC9FD1C3A}</a:tableStyleId>
              </a:tblPr>
              <a:tblGrid>
                <a:gridCol w="2139569">
                  <a:extLst>
                    <a:ext uri="{9D8B030D-6E8A-4147-A177-3AD203B41FA5}">
                      <a16:colId xmlns:a16="http://schemas.microsoft.com/office/drawing/2014/main" xmlns="" val="2706904223"/>
                    </a:ext>
                  </a:extLst>
                </a:gridCol>
                <a:gridCol w="1176284">
                  <a:extLst>
                    <a:ext uri="{9D8B030D-6E8A-4147-A177-3AD203B41FA5}">
                      <a16:colId xmlns:a16="http://schemas.microsoft.com/office/drawing/2014/main" xmlns="" val="3595690248"/>
                    </a:ext>
                  </a:extLst>
                </a:gridCol>
                <a:gridCol w="1176284">
                  <a:extLst>
                    <a:ext uri="{9D8B030D-6E8A-4147-A177-3AD203B41FA5}">
                      <a16:colId xmlns:a16="http://schemas.microsoft.com/office/drawing/2014/main" xmlns="" val="3664401969"/>
                    </a:ext>
                  </a:extLst>
                </a:gridCol>
                <a:gridCol w="1176284">
                  <a:extLst>
                    <a:ext uri="{9D8B030D-6E8A-4147-A177-3AD203B41FA5}">
                      <a16:colId xmlns:a16="http://schemas.microsoft.com/office/drawing/2014/main" xmlns="" val="1281423690"/>
                    </a:ext>
                  </a:extLst>
                </a:gridCol>
              </a:tblGrid>
              <a:tr h="388369">
                <a:tc>
                  <a:txBody>
                    <a:bodyPr/>
                    <a:lstStyle/>
                    <a:p>
                      <a:pPr marL="90170" algn="ctr"/>
                      <a:r>
                        <a:rPr lang="ru-RU" sz="1200" b="1" dirty="0">
                          <a:effectLst/>
                          <a:latin typeface="Arial" panose="020B0604020202020204" pitchFamily="34" charset="0"/>
                          <a:cs typeface="Arial" panose="020B0604020202020204" pitchFamily="34" charset="0"/>
                        </a:rPr>
                        <a:t>ӨҢІРЛЕР</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2021 </a:t>
                      </a:r>
                      <a:r>
                        <a:rPr lang="ru-RU" sz="1200" b="1" dirty="0" err="1">
                          <a:effectLst/>
                          <a:latin typeface="Arial" panose="020B0604020202020204" pitchFamily="34" charset="0"/>
                          <a:cs typeface="Arial" panose="020B0604020202020204" pitchFamily="34" charset="0"/>
                        </a:rPr>
                        <a:t>жыл</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b="1" dirty="0">
                          <a:effectLst/>
                          <a:latin typeface="Arial" panose="020B0604020202020204" pitchFamily="34" charset="0"/>
                          <a:ea typeface="Times New Roman" panose="02020603050405020304" pitchFamily="18" charset="0"/>
                          <a:cs typeface="Arial" panose="020B0604020202020204" pitchFamily="34" charset="0"/>
                        </a:rPr>
                        <a:t>2022 жыл</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 -                                       %</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948499604"/>
                  </a:ext>
                </a:extLst>
              </a:tr>
              <a:tr h="197721">
                <a:tc>
                  <a:txBody>
                    <a:bodyPr/>
                    <a:lstStyle/>
                    <a:p>
                      <a:pPr marL="90170" algn="l"/>
                      <a:r>
                        <a:rPr lang="ru-RU" sz="1200" dirty="0">
                          <a:effectLst/>
                          <a:latin typeface="Arial" panose="020B0604020202020204" pitchFamily="34" charset="0"/>
                          <a:cs typeface="Arial" panose="020B0604020202020204" pitchFamily="34" charset="0"/>
                        </a:rPr>
                        <a:t>Астана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-61,5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34157370"/>
                  </a:ext>
                </a:extLst>
              </a:tr>
              <a:tr h="197721">
                <a:tc>
                  <a:txBody>
                    <a:bodyPr/>
                    <a:lstStyle/>
                    <a:p>
                      <a:pPr marL="90170" algn="l"/>
                      <a:r>
                        <a:rPr lang="ru-RU" sz="1200" dirty="0">
                          <a:effectLst/>
                          <a:latin typeface="Arial" panose="020B0604020202020204" pitchFamily="34" charset="0"/>
                          <a:cs typeface="Arial" panose="020B0604020202020204" pitchFamily="34" charset="0"/>
                        </a:rPr>
                        <a:t>Абай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187323982"/>
                  </a:ext>
                </a:extLst>
              </a:tr>
              <a:tr h="0">
                <a:tc>
                  <a:txBody>
                    <a:bodyPr/>
                    <a:lstStyle/>
                    <a:p>
                      <a:pPr marL="90170" algn="l"/>
                      <a:r>
                        <a:rPr lang="kk-KZ" sz="1200" dirty="0">
                          <a:effectLst/>
                          <a:latin typeface="Arial" panose="020B0604020202020204" pitchFamily="34" charset="0"/>
                          <a:ea typeface="Times New Roman" panose="02020603050405020304" pitchFamily="18" charset="0"/>
                          <a:cs typeface="Arial" panose="020B0604020202020204" pitchFamily="34" charset="0"/>
                        </a:rPr>
                        <a:t>А</a:t>
                      </a:r>
                      <a:r>
                        <a:rPr lang="ru-RU" sz="1200" dirty="0" err="1">
                          <a:effectLst/>
                          <a:latin typeface="Arial" panose="020B0604020202020204" pitchFamily="34" charset="0"/>
                          <a:ea typeface="Times New Roman" panose="02020603050405020304" pitchFamily="18" charset="0"/>
                          <a:cs typeface="Arial" panose="020B0604020202020204" pitchFamily="34" charset="0"/>
                        </a:rPr>
                        <a:t>қмола</a:t>
                      </a:r>
                      <a:r>
                        <a:rPr lang="ru-RU" sz="1200" dirty="0">
                          <a:effectLst/>
                          <a:latin typeface="Arial" panose="020B0604020202020204" pitchFamily="34" charset="0"/>
                          <a:ea typeface="Times New Roman" panose="02020603050405020304" pitchFamily="18" charset="0"/>
                          <a:cs typeface="Arial" panose="020B0604020202020204" pitchFamily="34" charset="0"/>
                        </a:rPr>
                        <a:t> </a:t>
                      </a: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23268482"/>
                  </a:ext>
                </a:extLst>
              </a:tr>
              <a:tr h="197721">
                <a:tc>
                  <a:txBody>
                    <a:bodyPr/>
                    <a:lstStyle/>
                    <a:p>
                      <a:pPr marL="90170" algn="l"/>
                      <a:r>
                        <a:rPr lang="ru-RU" sz="1200" dirty="0" err="1">
                          <a:effectLst/>
                          <a:latin typeface="Arial" panose="020B0604020202020204" pitchFamily="34" charset="0"/>
                          <a:cs typeface="Arial" panose="020B0604020202020204" pitchFamily="34" charset="0"/>
                        </a:rPr>
                        <a:t>Ақтөбе</a:t>
                      </a: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-81,8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539960237"/>
                  </a:ext>
                </a:extLst>
              </a:tr>
              <a:tr h="197721">
                <a:tc>
                  <a:txBody>
                    <a:bodyPr/>
                    <a:lstStyle/>
                    <a:p>
                      <a:pPr marL="90170" algn="l"/>
                      <a:r>
                        <a:rPr lang="ru-RU" sz="1200" dirty="0">
                          <a:effectLst/>
                          <a:latin typeface="Arial" panose="020B0604020202020204" pitchFamily="34" charset="0"/>
                          <a:cs typeface="Arial" panose="020B0604020202020204" pitchFamily="34" charset="0"/>
                        </a:rPr>
                        <a:t>Алматы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33,3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4033454604"/>
                  </a:ext>
                </a:extLst>
              </a:tr>
              <a:tr h="212271">
                <a:tc>
                  <a:txBody>
                    <a:bodyPr/>
                    <a:lstStyle/>
                    <a:p>
                      <a:pPr marL="90170" algn="l"/>
                      <a:r>
                        <a:rPr lang="ru-RU" sz="1200" dirty="0">
                          <a:effectLst/>
                          <a:latin typeface="Arial" panose="020B0604020202020204" pitchFamily="34" charset="0"/>
                          <a:cs typeface="Arial" panose="020B0604020202020204" pitchFamily="34" charset="0"/>
                        </a:rPr>
                        <a:t>Алматы </a:t>
                      </a:r>
                      <a:r>
                        <a:rPr lang="ru-RU" sz="1200" dirty="0" err="1">
                          <a:effectLst/>
                          <a:latin typeface="Arial" panose="020B0604020202020204" pitchFamily="34" charset="0"/>
                          <a:cs typeface="Arial" panose="020B0604020202020204" pitchFamily="34" charset="0"/>
                        </a:rPr>
                        <a:t>обл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429336541"/>
                  </a:ext>
                </a:extLst>
              </a:tr>
              <a:tr h="197721">
                <a:tc>
                  <a:txBody>
                    <a:bodyPr/>
                    <a:lstStyle/>
                    <a:p>
                      <a:pPr marL="90170" algn="l"/>
                      <a:r>
                        <a:rPr lang="ru-RU" sz="1200" dirty="0">
                          <a:effectLst/>
                          <a:latin typeface="Arial" panose="020B0604020202020204" pitchFamily="34" charset="0"/>
                          <a:cs typeface="Arial" panose="020B0604020202020204" pitchFamily="34" charset="0"/>
                        </a:rPr>
                        <a:t>Атырау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-42,9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56648677"/>
                  </a:ext>
                </a:extLst>
              </a:tr>
              <a:tr h="197721">
                <a:tc>
                  <a:txBody>
                    <a:bodyPr/>
                    <a:lstStyle/>
                    <a:p>
                      <a:pPr marL="90170" algn="l"/>
                      <a:r>
                        <a:rPr lang="kk-KZ" sz="1200" dirty="0">
                          <a:effectLst/>
                          <a:latin typeface="Arial" panose="020B0604020202020204" pitchFamily="34" charset="0"/>
                          <a:ea typeface="Times New Roman" panose="02020603050405020304" pitchFamily="18" charset="0"/>
                          <a:cs typeface="Arial" panose="020B0604020202020204" pitchFamily="34" charset="0"/>
                        </a:rPr>
                        <a:t>Ш</a:t>
                      </a:r>
                      <a:r>
                        <a:rPr lang="ru-RU" sz="1200" dirty="0">
                          <a:effectLst/>
                          <a:latin typeface="Arial" panose="020B0604020202020204" pitchFamily="34" charset="0"/>
                          <a:ea typeface="Times New Roman" panose="02020603050405020304" pitchFamily="18" charset="0"/>
                          <a:cs typeface="Arial" panose="020B0604020202020204" pitchFamily="34" charset="0"/>
                        </a:rPr>
                        <a:t>ҚО</a:t>
                      </a: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-54,5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711129385"/>
                  </a:ext>
                </a:extLst>
              </a:tr>
              <a:tr h="197721">
                <a:tc>
                  <a:txBody>
                    <a:bodyPr/>
                    <a:lstStyle/>
                    <a:p>
                      <a:pPr marL="90170" algn="l"/>
                      <a:r>
                        <a:rPr lang="ru-RU" sz="1200" dirty="0">
                          <a:effectLst/>
                          <a:latin typeface="Arial" panose="020B0604020202020204" pitchFamily="34" charset="0"/>
                          <a:cs typeface="Arial" panose="020B0604020202020204" pitchFamily="34" charset="0"/>
                        </a:rPr>
                        <a:t>Жамбыл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333,3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xmlns="" val="3095872579"/>
                  </a:ext>
                </a:extLst>
              </a:tr>
              <a:tr h="197721">
                <a:tc>
                  <a:txBody>
                    <a:bodyPr/>
                    <a:lstStyle/>
                    <a:p>
                      <a:pPr marL="90170" algn="l"/>
                      <a:r>
                        <a:rPr lang="ru-RU" sz="1200" dirty="0" err="1">
                          <a:effectLst/>
                          <a:latin typeface="Arial" panose="020B0604020202020204" pitchFamily="34" charset="0"/>
                          <a:cs typeface="Arial" panose="020B0604020202020204" pitchFamily="34" charset="0"/>
                        </a:rPr>
                        <a:t>Жетісу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252727355"/>
                  </a:ext>
                </a:extLst>
              </a:tr>
              <a:tr h="197721">
                <a:tc>
                  <a:txBody>
                    <a:bodyPr/>
                    <a:lstStyle/>
                    <a:p>
                      <a:pPr marL="90170" algn="l"/>
                      <a:r>
                        <a:rPr lang="ru-RU" sz="1200" dirty="0">
                          <a:effectLst/>
                          <a:latin typeface="Arial" panose="020B0604020202020204" pitchFamily="34" charset="0"/>
                          <a:cs typeface="Arial" panose="020B0604020202020204" pitchFamily="34" charset="0"/>
                        </a:rPr>
                        <a:t>БҚО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-77,8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719634276"/>
                  </a:ext>
                </a:extLst>
              </a:tr>
              <a:tr h="197721">
                <a:tc>
                  <a:txBody>
                    <a:bodyPr/>
                    <a:lstStyle/>
                    <a:p>
                      <a:pPr marL="90170" algn="l"/>
                      <a:r>
                        <a:rPr lang="ru-RU" sz="1200" dirty="0" err="1">
                          <a:effectLst/>
                          <a:latin typeface="Arial" panose="020B0604020202020204" pitchFamily="34" charset="0"/>
                          <a:cs typeface="Arial" panose="020B0604020202020204" pitchFamily="34" charset="0"/>
                        </a:rPr>
                        <a:t>Қарағанды</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-28,6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593197882"/>
                  </a:ext>
                </a:extLst>
              </a:tr>
              <a:tr h="197721">
                <a:tc>
                  <a:txBody>
                    <a:bodyPr/>
                    <a:lstStyle/>
                    <a:p>
                      <a:pPr marL="90170" algn="l"/>
                      <a:r>
                        <a:rPr lang="ru-RU" sz="1200" dirty="0" err="1">
                          <a:effectLst/>
                          <a:latin typeface="Arial" panose="020B0604020202020204" pitchFamily="34" charset="0"/>
                          <a:cs typeface="Arial" panose="020B0604020202020204" pitchFamily="34" charset="0"/>
                        </a:rPr>
                        <a:t>Қызылорда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-27,3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79049581"/>
                  </a:ext>
                </a:extLst>
              </a:tr>
              <a:tr h="197721">
                <a:tc>
                  <a:txBody>
                    <a:bodyPr/>
                    <a:lstStyle/>
                    <a:p>
                      <a:pPr marL="90170" algn="l"/>
                      <a:r>
                        <a:rPr lang="ru-RU" sz="1200" dirty="0" err="1">
                          <a:effectLst/>
                          <a:latin typeface="Arial" panose="020B0604020202020204" pitchFamily="34" charset="0"/>
                          <a:cs typeface="Arial" panose="020B0604020202020204" pitchFamily="34" charset="0"/>
                        </a:rPr>
                        <a:t>Қостанай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33,3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2220144260"/>
                  </a:ext>
                </a:extLst>
              </a:tr>
              <a:tr h="197721">
                <a:tc>
                  <a:txBody>
                    <a:bodyPr/>
                    <a:lstStyle/>
                    <a:p>
                      <a:pPr marL="90170" algn="l"/>
                      <a:r>
                        <a:rPr lang="ru-RU" sz="1200" dirty="0" err="1">
                          <a:effectLst/>
                          <a:latin typeface="Arial" panose="020B0604020202020204" pitchFamily="34" charset="0"/>
                          <a:cs typeface="Arial" panose="020B0604020202020204" pitchFamily="34" charset="0"/>
                        </a:rPr>
                        <a:t>Маңғыстау</a:t>
                      </a: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25,0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2974838742"/>
                  </a:ext>
                </a:extLst>
              </a:tr>
              <a:tr h="197721">
                <a:tc>
                  <a:txBody>
                    <a:bodyPr/>
                    <a:lstStyle/>
                    <a:p>
                      <a:pPr marL="90170" algn="l"/>
                      <a:r>
                        <a:rPr lang="ru-RU" sz="1200" dirty="0">
                          <a:effectLst/>
                          <a:latin typeface="Arial" panose="020B0604020202020204" pitchFamily="34" charset="0"/>
                          <a:cs typeface="Arial" panose="020B0604020202020204" pitchFamily="34" charset="0"/>
                        </a:rPr>
                        <a:t>Павлодар</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3787987110"/>
                  </a:ext>
                </a:extLst>
              </a:tr>
              <a:tr h="197721">
                <a:tc>
                  <a:txBody>
                    <a:bodyPr/>
                    <a:lstStyle/>
                    <a:p>
                      <a:pPr marL="90170" algn="l"/>
                      <a:r>
                        <a:rPr lang="ru-RU" sz="1200" dirty="0">
                          <a:effectLst/>
                          <a:latin typeface="Arial" panose="020B0604020202020204" pitchFamily="34" charset="0"/>
                          <a:cs typeface="Arial" panose="020B0604020202020204" pitchFamily="34" charset="0"/>
                        </a:rPr>
                        <a:t>СҚО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150,0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extLst>
                  <a:ext uri="{0D108BD9-81ED-4DB2-BD59-A6C34878D82A}">
                    <a16:rowId xmlns:a16="http://schemas.microsoft.com/office/drawing/2014/main" xmlns="" val="1777057748"/>
                  </a:ext>
                </a:extLst>
              </a:tr>
              <a:tr h="197721">
                <a:tc>
                  <a:txBody>
                    <a:bodyPr/>
                    <a:lstStyle/>
                    <a:p>
                      <a:pPr marL="90170" algn="l"/>
                      <a:r>
                        <a:rPr lang="ru-RU" sz="1200" dirty="0">
                          <a:effectLst/>
                          <a:latin typeface="Arial" panose="020B0604020202020204" pitchFamily="34" charset="0"/>
                          <a:cs typeface="Arial" panose="020B0604020202020204" pitchFamily="34" charset="0"/>
                        </a:rPr>
                        <a:t>Шымкент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16,7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3226598412"/>
                  </a:ext>
                </a:extLst>
              </a:tr>
              <a:tr h="208770">
                <a:tc>
                  <a:txBody>
                    <a:bodyPr/>
                    <a:lstStyle/>
                    <a:p>
                      <a:pPr marL="90170" algn="l"/>
                      <a:r>
                        <a:rPr lang="ru-RU" sz="1200" dirty="0" err="1">
                          <a:effectLst/>
                          <a:latin typeface="Arial" panose="020B0604020202020204" pitchFamily="34" charset="0"/>
                          <a:cs typeface="Arial" panose="020B0604020202020204" pitchFamily="34" charset="0"/>
                        </a:rPr>
                        <a:t>Түркістан</a:t>
                      </a:r>
                      <a:r>
                        <a:rPr lang="ru-RU" sz="1200" dirty="0">
                          <a:effectLst/>
                          <a:latin typeface="Arial" panose="020B0604020202020204" pitchFamily="34" charset="0"/>
                          <a:cs typeface="Arial" panose="020B0604020202020204" pitchFamily="34" charset="0"/>
                        </a:rPr>
                        <a:t> </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40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36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-10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985850638"/>
                  </a:ext>
                </a:extLst>
              </a:tr>
              <a:tr h="197721">
                <a:tc>
                  <a:txBody>
                    <a:bodyPr/>
                    <a:lstStyle/>
                    <a:p>
                      <a:pPr marL="90170" algn="l"/>
                      <a:r>
                        <a:rPr lang="ru-RU" sz="1200" dirty="0" err="1">
                          <a:effectLst/>
                          <a:latin typeface="Arial" panose="020B0604020202020204" pitchFamily="34" charset="0"/>
                          <a:cs typeface="Arial" panose="020B0604020202020204" pitchFamily="34" charset="0"/>
                        </a:rPr>
                        <a:t>Ұлытау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66029790"/>
                  </a:ext>
                </a:extLst>
              </a:tr>
              <a:tr h="197721">
                <a:tc>
                  <a:txBody>
                    <a:bodyPr/>
                    <a:lstStyle/>
                    <a:p>
                      <a:pPr marL="90170" algn="l"/>
                      <a:r>
                        <a:rPr lang="kk-KZ" sz="1200" u="sng" dirty="0">
                          <a:effectLst/>
                          <a:latin typeface="Arial" panose="020B0604020202020204" pitchFamily="34" charset="0"/>
                          <a:ea typeface="Times New Roman" panose="02020603050405020304" pitchFamily="18" charset="0"/>
                          <a:cs typeface="Arial" panose="020B0604020202020204" pitchFamily="34" charset="0"/>
                        </a:rPr>
                        <a:t>Р</a:t>
                      </a:r>
                      <a:r>
                        <a:rPr lang="ru-RU" sz="1200" u="sng" dirty="0" err="1">
                          <a:effectLst/>
                          <a:latin typeface="Arial" panose="020B0604020202020204" pitchFamily="34" charset="0"/>
                          <a:ea typeface="Times New Roman" panose="02020603050405020304" pitchFamily="18" charset="0"/>
                          <a:cs typeface="Arial" panose="020B0604020202020204" pitchFamily="34" charset="0"/>
                        </a:rPr>
                        <a:t>еспублика</a:t>
                      </a:r>
                      <a:r>
                        <a:rPr lang="ru-RU" sz="1200" u="sng" dirty="0">
                          <a:effectLst/>
                          <a:latin typeface="Arial" panose="020B0604020202020204" pitchFamily="34" charset="0"/>
                          <a:ea typeface="Times New Roman" panose="02020603050405020304" pitchFamily="18" charset="0"/>
                          <a:cs typeface="Arial" panose="020B0604020202020204" pitchFamily="34" charset="0"/>
                        </a:rPr>
                        <a:t> </a:t>
                      </a:r>
                      <a:r>
                        <a:rPr lang="ru-RU" sz="1200" u="sng" dirty="0" err="1">
                          <a:effectLst/>
                          <a:latin typeface="Arial" panose="020B0604020202020204" pitchFamily="34" charset="0"/>
                          <a:ea typeface="Times New Roman" panose="02020603050405020304" pitchFamily="18" charset="0"/>
                          <a:cs typeface="Arial" panose="020B0604020202020204" pitchFamily="34" charset="0"/>
                        </a:rPr>
                        <a:t>бойынша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90170" algn="ctr"/>
                      <a:r>
                        <a:rPr lang="kk-KZ" sz="1400" b="1" dirty="0">
                          <a:effectLst/>
                          <a:latin typeface="Arial" panose="020B0604020202020204" pitchFamily="34" charset="0"/>
                          <a:ea typeface="Times New Roman" panose="02020603050405020304" pitchFamily="18" charset="0"/>
                          <a:cs typeface="Arial" panose="020B0604020202020204" pitchFamily="34" charset="0"/>
                        </a:rPr>
                        <a:t>175</a:t>
                      </a:r>
                      <a:endParaRPr lang="ru-RU"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90170" algn="ctr"/>
                      <a:r>
                        <a:rPr lang="kk-KZ" sz="1400" b="1" dirty="0">
                          <a:effectLst/>
                          <a:latin typeface="Arial" panose="020B0604020202020204" pitchFamily="34" charset="0"/>
                          <a:ea typeface="Times New Roman" panose="02020603050405020304" pitchFamily="18" charset="0"/>
                          <a:cs typeface="Arial" panose="020B0604020202020204" pitchFamily="34" charset="0"/>
                        </a:rPr>
                        <a:t>155</a:t>
                      </a:r>
                      <a:endParaRPr lang="ru-RU"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90170" algn="ctr"/>
                      <a:r>
                        <a:rPr lang="kk-KZ" sz="1400" b="1" dirty="0">
                          <a:effectLst/>
                          <a:latin typeface="Arial" panose="020B0604020202020204" pitchFamily="34" charset="0"/>
                          <a:ea typeface="Times New Roman" panose="02020603050405020304" pitchFamily="18" charset="0"/>
                          <a:cs typeface="Arial" panose="020B0604020202020204" pitchFamily="34" charset="0"/>
                        </a:rPr>
                        <a:t>-11,4</a:t>
                      </a:r>
                      <a:endParaRPr lang="ru-RU"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1233873344"/>
                  </a:ext>
                </a:extLst>
              </a:tr>
            </a:tbl>
          </a:graphicData>
        </a:graphic>
      </p:graphicFrame>
      <p:graphicFrame>
        <p:nvGraphicFramePr>
          <p:cNvPr id="12" name="Таблица 11">
            <a:extLst>
              <a:ext uri="{FF2B5EF4-FFF2-40B4-BE49-F238E27FC236}">
                <a16:creationId xmlns:a16="http://schemas.microsoft.com/office/drawing/2014/main" xmlns="" id="{8E0C4307-61A2-76EB-964A-9B9CB29CE42D}"/>
              </a:ext>
            </a:extLst>
          </p:cNvPr>
          <p:cNvGraphicFramePr>
            <a:graphicFrameLocks noGrp="1"/>
          </p:cNvGraphicFramePr>
          <p:nvPr/>
        </p:nvGraphicFramePr>
        <p:xfrm>
          <a:off x="6585527" y="1138762"/>
          <a:ext cx="5357086" cy="4617820"/>
        </p:xfrm>
        <a:graphic>
          <a:graphicData uri="http://schemas.openxmlformats.org/drawingml/2006/table">
            <a:tbl>
              <a:tblPr>
                <a:tableStyleId>{5C22544A-7EE6-4342-B048-85BDC9FD1C3A}</a:tableStyleId>
              </a:tblPr>
              <a:tblGrid>
                <a:gridCol w="1663178">
                  <a:extLst>
                    <a:ext uri="{9D8B030D-6E8A-4147-A177-3AD203B41FA5}">
                      <a16:colId xmlns:a16="http://schemas.microsoft.com/office/drawing/2014/main" xmlns="" val="3898151742"/>
                    </a:ext>
                  </a:extLst>
                </a:gridCol>
                <a:gridCol w="1310722">
                  <a:extLst>
                    <a:ext uri="{9D8B030D-6E8A-4147-A177-3AD203B41FA5}">
                      <a16:colId xmlns:a16="http://schemas.microsoft.com/office/drawing/2014/main" xmlns="" val="2247894468"/>
                    </a:ext>
                  </a:extLst>
                </a:gridCol>
                <a:gridCol w="1354218">
                  <a:extLst>
                    <a:ext uri="{9D8B030D-6E8A-4147-A177-3AD203B41FA5}">
                      <a16:colId xmlns:a16="http://schemas.microsoft.com/office/drawing/2014/main" xmlns="" val="1666777874"/>
                    </a:ext>
                  </a:extLst>
                </a:gridCol>
                <a:gridCol w="1028968">
                  <a:extLst>
                    <a:ext uri="{9D8B030D-6E8A-4147-A177-3AD203B41FA5}">
                      <a16:colId xmlns:a16="http://schemas.microsoft.com/office/drawing/2014/main" xmlns="" val="3383218370"/>
                    </a:ext>
                  </a:extLst>
                </a:gridCol>
              </a:tblGrid>
              <a:tr h="378814">
                <a:tc>
                  <a:txBody>
                    <a:bodyPr/>
                    <a:lstStyle/>
                    <a:p>
                      <a:pPr marL="90170" algn="ctr"/>
                      <a:r>
                        <a:rPr lang="ru-RU" sz="1200" b="1" dirty="0">
                          <a:effectLst/>
                          <a:latin typeface="Arial" panose="020B0604020202020204" pitchFamily="34" charset="0"/>
                          <a:cs typeface="Arial" panose="020B0604020202020204" pitchFamily="34" charset="0"/>
                        </a:rPr>
                        <a:t>ӨҢІРЛЕР</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ru-RU" sz="1200" b="1" dirty="0">
                          <a:effectLst/>
                          <a:latin typeface="Arial" panose="020B0604020202020204" pitchFamily="34" charset="0"/>
                          <a:cs typeface="Arial" panose="020B0604020202020204" pitchFamily="34" charset="0"/>
                        </a:rPr>
                        <a:t>2021 </a:t>
                      </a:r>
                      <a:r>
                        <a:rPr lang="ru-RU" sz="1200" b="1" dirty="0" err="1">
                          <a:effectLst/>
                          <a:latin typeface="Arial" panose="020B0604020202020204" pitchFamily="34" charset="0"/>
                          <a:cs typeface="Arial" panose="020B0604020202020204" pitchFamily="34" charset="0"/>
                        </a:rPr>
                        <a:t>жыл</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0170" algn="ctr"/>
                      <a:r>
                        <a:rPr lang="kk-KZ" sz="1200" b="1" dirty="0">
                          <a:effectLst/>
                          <a:latin typeface="Arial" panose="020B0604020202020204" pitchFamily="34" charset="0"/>
                          <a:ea typeface="Times New Roman" panose="02020603050405020304" pitchFamily="18" charset="0"/>
                          <a:cs typeface="Arial" panose="020B0604020202020204" pitchFamily="34" charset="0"/>
                        </a:rPr>
                        <a:t>2022 жыл</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784" marR="6784" marT="678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ru-RU" sz="1200" b="1" dirty="0">
                          <a:effectLst/>
                          <a:latin typeface="Arial" panose="020B0604020202020204" pitchFamily="34" charset="0"/>
                          <a:cs typeface="Arial" panose="020B0604020202020204" pitchFamily="34" charset="0"/>
                        </a:rPr>
                        <a:t>+, -                                                                     %</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442607156"/>
                  </a:ext>
                </a:extLst>
              </a:tr>
              <a:tr h="195973">
                <a:tc>
                  <a:txBody>
                    <a:bodyPr/>
                    <a:lstStyle/>
                    <a:p>
                      <a:pPr marL="90170"/>
                      <a:r>
                        <a:rPr lang="ru-RU" sz="1200" dirty="0">
                          <a:effectLst/>
                          <a:latin typeface="Arial" panose="020B0604020202020204" pitchFamily="34" charset="0"/>
                          <a:cs typeface="Arial" panose="020B0604020202020204" pitchFamily="34" charset="0"/>
                        </a:rPr>
                        <a:t>Астана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104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74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-28,8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2982782"/>
                  </a:ext>
                </a:extLst>
              </a:tr>
              <a:tr h="195973">
                <a:tc>
                  <a:txBody>
                    <a:bodyPr/>
                    <a:lstStyle/>
                    <a:p>
                      <a:pPr marL="90170"/>
                      <a:r>
                        <a:rPr lang="ru-RU" sz="1200" dirty="0">
                          <a:effectLst/>
                          <a:latin typeface="Arial" panose="020B0604020202020204" pitchFamily="34" charset="0"/>
                          <a:cs typeface="Arial" panose="020B0604020202020204" pitchFamily="34" charset="0"/>
                        </a:rPr>
                        <a:t>Абай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531748728"/>
                  </a:ext>
                </a:extLst>
              </a:tr>
              <a:tr h="233314">
                <a:tc>
                  <a:txBody>
                    <a:bodyPr/>
                    <a:lstStyle/>
                    <a:p>
                      <a:pPr marL="90170"/>
                      <a:r>
                        <a:rPr lang="ru-RU" sz="1200" dirty="0" err="1">
                          <a:effectLst/>
                          <a:latin typeface="Arial" panose="020B0604020202020204" pitchFamily="34" charset="0"/>
                          <a:cs typeface="Arial" panose="020B0604020202020204" pitchFamily="34" charset="0"/>
                        </a:rPr>
                        <a:t>Ақмола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27</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-51,9</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219864255"/>
                  </a:ext>
                </a:extLst>
              </a:tr>
              <a:tr h="195973">
                <a:tc>
                  <a:txBody>
                    <a:bodyPr/>
                    <a:lstStyle/>
                    <a:p>
                      <a:pPr marL="90170"/>
                      <a:r>
                        <a:rPr lang="ru-RU" sz="1200" dirty="0" err="1">
                          <a:effectLst/>
                          <a:latin typeface="Arial" panose="020B0604020202020204" pitchFamily="34" charset="0"/>
                          <a:cs typeface="Arial" panose="020B0604020202020204" pitchFamily="34" charset="0"/>
                        </a:rPr>
                        <a:t>Ақтөбе</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1845169772"/>
                  </a:ext>
                </a:extLst>
              </a:tr>
              <a:tr h="195973">
                <a:tc>
                  <a:txBody>
                    <a:bodyPr/>
                    <a:lstStyle/>
                    <a:p>
                      <a:pPr marL="90170"/>
                      <a:r>
                        <a:rPr lang="ru-RU" sz="1200" dirty="0">
                          <a:effectLst/>
                          <a:latin typeface="Arial" panose="020B0604020202020204" pitchFamily="34" charset="0"/>
                          <a:cs typeface="Arial" panose="020B0604020202020204" pitchFamily="34" charset="0"/>
                        </a:rPr>
                        <a:t>Алматы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-31,8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77472784"/>
                  </a:ext>
                </a:extLst>
              </a:tr>
              <a:tr h="195973">
                <a:tc>
                  <a:txBody>
                    <a:bodyPr/>
                    <a:lstStyle/>
                    <a:p>
                      <a:pPr marL="90170"/>
                      <a:r>
                        <a:rPr lang="ru-RU" sz="1200" dirty="0">
                          <a:effectLst/>
                          <a:latin typeface="Arial" panose="020B0604020202020204" pitchFamily="34" charset="0"/>
                          <a:cs typeface="Arial" panose="020B0604020202020204" pitchFamily="34" charset="0"/>
                        </a:rPr>
                        <a:t>Алматы </a:t>
                      </a:r>
                      <a:r>
                        <a:rPr lang="ru-RU" sz="1200" dirty="0" err="1">
                          <a:effectLst/>
                          <a:latin typeface="Arial" panose="020B0604020202020204" pitchFamily="34" charset="0"/>
                          <a:cs typeface="Arial" panose="020B0604020202020204" pitchFamily="34" charset="0"/>
                        </a:rPr>
                        <a:t>обл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38,5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3075029326"/>
                  </a:ext>
                </a:extLst>
              </a:tr>
              <a:tr h="195973">
                <a:tc>
                  <a:txBody>
                    <a:bodyPr/>
                    <a:lstStyle/>
                    <a:p>
                      <a:pPr marL="90170"/>
                      <a:r>
                        <a:rPr lang="ru-RU" sz="1200" dirty="0">
                          <a:effectLst/>
                          <a:latin typeface="Arial" panose="020B0604020202020204" pitchFamily="34" charset="0"/>
                          <a:cs typeface="Arial" panose="020B0604020202020204" pitchFamily="34" charset="0"/>
                        </a:rPr>
                        <a:t>Атырау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75,0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2132883392"/>
                  </a:ext>
                </a:extLst>
              </a:tr>
              <a:tr h="195973">
                <a:tc>
                  <a:txBody>
                    <a:bodyPr/>
                    <a:lstStyle/>
                    <a:p>
                      <a:pPr marL="90170"/>
                      <a:r>
                        <a:rPr lang="ru-RU" sz="1200" dirty="0">
                          <a:effectLst/>
                          <a:latin typeface="Arial" panose="020B0604020202020204" pitchFamily="34" charset="0"/>
                          <a:cs typeface="Arial" panose="020B0604020202020204" pitchFamily="34" charset="0"/>
                        </a:rPr>
                        <a:t>ШҚО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64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-76,6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703881113"/>
                  </a:ext>
                </a:extLst>
              </a:tr>
              <a:tr h="222976">
                <a:tc>
                  <a:txBody>
                    <a:bodyPr/>
                    <a:lstStyle/>
                    <a:p>
                      <a:pPr marL="90170"/>
                      <a:r>
                        <a:rPr lang="ru-RU" sz="1200" dirty="0">
                          <a:effectLst/>
                          <a:latin typeface="Arial" panose="020B0604020202020204" pitchFamily="34" charset="0"/>
                          <a:cs typeface="Arial" panose="020B0604020202020204" pitchFamily="34" charset="0"/>
                        </a:rPr>
                        <a:t>Жамбыл</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-37,5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851122189"/>
                  </a:ext>
                </a:extLst>
              </a:tr>
              <a:tr h="195973">
                <a:tc>
                  <a:txBody>
                    <a:bodyPr/>
                    <a:lstStyle/>
                    <a:p>
                      <a:pPr marL="90170"/>
                      <a:r>
                        <a:rPr lang="ru-RU" sz="1200" dirty="0" err="1">
                          <a:effectLst/>
                          <a:latin typeface="Arial" panose="020B0604020202020204" pitchFamily="34" charset="0"/>
                          <a:cs typeface="Arial" panose="020B0604020202020204" pitchFamily="34" charset="0"/>
                        </a:rPr>
                        <a:t>Жетісу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125821866"/>
                  </a:ext>
                </a:extLst>
              </a:tr>
              <a:tr h="195973">
                <a:tc>
                  <a:txBody>
                    <a:bodyPr/>
                    <a:lstStyle/>
                    <a:p>
                      <a:pPr marL="90170"/>
                      <a:r>
                        <a:rPr lang="ru-RU" sz="1200" dirty="0">
                          <a:effectLst/>
                          <a:latin typeface="Arial" panose="020B0604020202020204" pitchFamily="34" charset="0"/>
                          <a:cs typeface="Arial" panose="020B0604020202020204" pitchFamily="34" charset="0"/>
                        </a:rPr>
                        <a:t>БҚО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33,3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401217117"/>
                  </a:ext>
                </a:extLst>
              </a:tr>
              <a:tr h="195973">
                <a:tc>
                  <a:txBody>
                    <a:bodyPr/>
                    <a:lstStyle/>
                    <a:p>
                      <a:pPr marL="90170"/>
                      <a:r>
                        <a:rPr lang="ru-RU" sz="1200" dirty="0" err="1">
                          <a:effectLst/>
                          <a:latin typeface="Arial" panose="020B0604020202020204" pitchFamily="34" charset="0"/>
                          <a:cs typeface="Arial" panose="020B0604020202020204" pitchFamily="34" charset="0"/>
                        </a:rPr>
                        <a:t>Қарағанды</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18,2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2931227012"/>
                  </a:ext>
                </a:extLst>
              </a:tr>
              <a:tr h="195973">
                <a:tc>
                  <a:txBody>
                    <a:bodyPr/>
                    <a:lstStyle/>
                    <a:p>
                      <a:pPr marL="90170"/>
                      <a:r>
                        <a:rPr lang="ru-RU" sz="1200" dirty="0" err="1">
                          <a:effectLst/>
                          <a:latin typeface="Arial" panose="020B0604020202020204" pitchFamily="34" charset="0"/>
                          <a:cs typeface="Arial" panose="020B0604020202020204" pitchFamily="34" charset="0"/>
                        </a:rPr>
                        <a:t>Қызылорда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25,0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xmlns="" val="3875944206"/>
                  </a:ext>
                </a:extLst>
              </a:tr>
              <a:tr h="195973">
                <a:tc>
                  <a:txBody>
                    <a:bodyPr/>
                    <a:lstStyle/>
                    <a:p>
                      <a:pPr marL="90170"/>
                      <a:r>
                        <a:rPr lang="ru-RU" sz="1200" dirty="0" err="1">
                          <a:effectLst/>
                          <a:latin typeface="Arial" panose="020B0604020202020204" pitchFamily="34" charset="0"/>
                          <a:cs typeface="Arial" panose="020B0604020202020204" pitchFamily="34" charset="0"/>
                        </a:rPr>
                        <a:t>Қостанай</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334179731"/>
                  </a:ext>
                </a:extLst>
              </a:tr>
              <a:tr h="195973">
                <a:tc>
                  <a:txBody>
                    <a:bodyPr/>
                    <a:lstStyle/>
                    <a:p>
                      <a:pPr marL="90170"/>
                      <a:r>
                        <a:rPr lang="ru-RU" sz="1200" dirty="0" err="1">
                          <a:effectLst/>
                          <a:latin typeface="Arial" panose="020B0604020202020204" pitchFamily="34" charset="0"/>
                          <a:cs typeface="Arial" panose="020B0604020202020204" pitchFamily="34" charset="0"/>
                        </a:rPr>
                        <a:t>Маңғыстау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-80,0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466258353"/>
                  </a:ext>
                </a:extLst>
              </a:tr>
              <a:tr h="195973">
                <a:tc>
                  <a:txBody>
                    <a:bodyPr/>
                    <a:lstStyle/>
                    <a:p>
                      <a:pPr marL="90170"/>
                      <a:r>
                        <a:rPr lang="ru-RU" sz="1200" dirty="0">
                          <a:effectLst/>
                          <a:latin typeface="Arial" panose="020B0604020202020204" pitchFamily="34" charset="0"/>
                          <a:cs typeface="Arial" panose="020B0604020202020204" pitchFamily="34" charset="0"/>
                        </a:rPr>
                        <a:t>Павлодар</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24</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-8,3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589914243"/>
                  </a:ext>
                </a:extLst>
              </a:tr>
              <a:tr h="195973">
                <a:tc>
                  <a:txBody>
                    <a:bodyPr/>
                    <a:lstStyle/>
                    <a:p>
                      <a:pPr marL="90170"/>
                      <a:r>
                        <a:rPr lang="ru-RU" sz="1200" dirty="0">
                          <a:effectLst/>
                          <a:latin typeface="Arial" panose="020B0604020202020204" pitchFamily="34" charset="0"/>
                          <a:cs typeface="Arial" panose="020B0604020202020204" pitchFamily="34" charset="0"/>
                        </a:rPr>
                        <a:t>СҚО</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-23,1</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588237590"/>
                  </a:ext>
                </a:extLst>
              </a:tr>
              <a:tr h="195973">
                <a:tc>
                  <a:txBody>
                    <a:bodyPr/>
                    <a:lstStyle/>
                    <a:p>
                      <a:pPr marL="90170"/>
                      <a:r>
                        <a:rPr lang="ru-RU" sz="1200" dirty="0">
                          <a:effectLst/>
                          <a:latin typeface="Arial" panose="020B0604020202020204" pitchFamily="34" charset="0"/>
                          <a:cs typeface="Arial" panose="020B0604020202020204" pitchFamily="34" charset="0"/>
                        </a:rPr>
                        <a:t>Шымкент қ.</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12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8</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-33,3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954708009"/>
                  </a:ext>
                </a:extLst>
              </a:tr>
              <a:tr h="224157">
                <a:tc>
                  <a:txBody>
                    <a:bodyPr/>
                    <a:lstStyle/>
                    <a:p>
                      <a:pPr marL="90170"/>
                      <a:r>
                        <a:rPr lang="ru-RU" sz="1200" dirty="0" err="1">
                          <a:effectLst/>
                          <a:latin typeface="Arial" panose="020B0604020202020204" pitchFamily="34" charset="0"/>
                          <a:cs typeface="Arial" panose="020B0604020202020204" pitchFamily="34" charset="0"/>
                        </a:rPr>
                        <a:t>Түркістан</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30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46</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53,3</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xmlns="" val="2595666098"/>
                  </a:ext>
                </a:extLst>
              </a:tr>
              <a:tr h="195973">
                <a:tc>
                  <a:txBody>
                    <a:bodyPr/>
                    <a:lstStyle/>
                    <a:p>
                      <a:pPr marL="90170"/>
                      <a:r>
                        <a:rPr lang="ru-RU" sz="1200" dirty="0" err="1">
                          <a:effectLst/>
                          <a:latin typeface="Arial" panose="020B0604020202020204" pitchFamily="34" charset="0"/>
                          <a:cs typeface="Arial" panose="020B0604020202020204" pitchFamily="34" charset="0"/>
                        </a:rPr>
                        <a:t>Ұлытау</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0</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kk-KZ" sz="1200" dirty="0">
                          <a:effectLst/>
                          <a:latin typeface="Arial" panose="020B0604020202020204" pitchFamily="34" charset="0"/>
                          <a:ea typeface="Times New Roman" panose="02020603050405020304" pitchFamily="18" charset="0"/>
                          <a:cs typeface="Arial" panose="020B0604020202020204" pitchFamily="34" charset="0"/>
                        </a:rPr>
                        <a:t>2</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950792438"/>
                  </a:ext>
                </a:extLst>
              </a:tr>
              <a:tr h="227018">
                <a:tc>
                  <a:txBody>
                    <a:bodyPr/>
                    <a:lstStyle/>
                    <a:p>
                      <a:pPr marL="90170"/>
                      <a:r>
                        <a:rPr lang="ru-RU" sz="1200" u="sng" dirty="0">
                          <a:effectLst/>
                          <a:latin typeface="Arial" panose="020B0604020202020204" pitchFamily="34" charset="0"/>
                          <a:cs typeface="Arial" panose="020B0604020202020204" pitchFamily="34" charset="0"/>
                        </a:rPr>
                        <a:t>Республика </a:t>
                      </a:r>
                      <a:r>
                        <a:rPr lang="ru-RU" sz="1200" u="sng" dirty="0" err="1">
                          <a:effectLst/>
                          <a:latin typeface="Arial" panose="020B0604020202020204" pitchFamily="34" charset="0"/>
                          <a:cs typeface="Arial" panose="020B0604020202020204" pitchFamily="34" charset="0"/>
                        </a:rPr>
                        <a:t>бойынша</a:t>
                      </a:r>
                      <a:endParaRPr lang="ru-RU" sz="1200" dirty="0">
                        <a:effectLst/>
                        <a:latin typeface="Arial" panose="020B0604020202020204" pitchFamily="34" charset="0"/>
                        <a:ea typeface="Times New Roman" panose="02020603050405020304" pitchFamily="18" charset="0"/>
                        <a:cs typeface="Arial" panose="020B0604020202020204" pitchFamily="34" charset="0"/>
                      </a:endParaRPr>
                    </a:p>
                  </a:txBody>
                  <a:tcPr marL="6158" marR="6158" marT="615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kk-KZ" sz="1200" b="1" dirty="0">
                          <a:effectLst/>
                          <a:latin typeface="Arial" panose="020B0604020202020204" pitchFamily="34" charset="0"/>
                          <a:ea typeface="Times New Roman" panose="02020603050405020304" pitchFamily="18" charset="0"/>
                          <a:cs typeface="Arial" panose="020B0604020202020204" pitchFamily="34" charset="0"/>
                        </a:rPr>
                        <a:t>373</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kk-KZ" sz="1200" b="1" dirty="0">
                          <a:effectLst/>
                          <a:latin typeface="Arial" panose="020B0604020202020204" pitchFamily="34" charset="0"/>
                          <a:ea typeface="Times New Roman" panose="02020603050405020304" pitchFamily="18" charset="0"/>
                          <a:cs typeface="Arial" panose="020B0604020202020204" pitchFamily="34" charset="0"/>
                        </a:rPr>
                        <a:t>309</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algn="ctr"/>
                      <a:r>
                        <a:rPr lang="kk-KZ" sz="1200" b="1" dirty="0">
                          <a:effectLst/>
                          <a:latin typeface="Arial" panose="020B0604020202020204" pitchFamily="34" charset="0"/>
                          <a:ea typeface="Times New Roman" panose="02020603050405020304" pitchFamily="18" charset="0"/>
                          <a:cs typeface="Arial" panose="020B0604020202020204" pitchFamily="34" charset="0"/>
                        </a:rPr>
                        <a:t>-17,2</a:t>
                      </a:r>
                      <a:endParaRPr lang="ru-RU" sz="1200" b="1" dirty="0">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1464332214"/>
                  </a:ext>
                </a:extLst>
              </a:tr>
            </a:tbl>
          </a:graphicData>
        </a:graphic>
      </p:graphicFrame>
      <p:sp>
        <p:nvSpPr>
          <p:cNvPr id="3" name="Заголовок 1">
            <a:extLst>
              <a:ext uri="{FF2B5EF4-FFF2-40B4-BE49-F238E27FC236}">
                <a16:creationId xmlns:a16="http://schemas.microsoft.com/office/drawing/2014/main" xmlns="" id="{D5088F22-D484-25B4-270D-16F9DFEA9262}"/>
              </a:ext>
            </a:extLst>
          </p:cNvPr>
          <p:cNvSpPr txBox="1">
            <a:spLocks/>
          </p:cNvSpPr>
          <p:nvPr/>
        </p:nvSpPr>
        <p:spPr>
          <a:xfrm>
            <a:off x="6585527" y="124691"/>
            <a:ext cx="5321604" cy="9163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kk-KZ" sz="1600" dirty="0">
                <a:solidFill>
                  <a:schemeClr val="accent1">
                    <a:lumMod val="50000"/>
                  </a:schemeClr>
                </a:solidFill>
                <a:latin typeface="Arial" panose="020B0604020202020204" pitchFamily="34" charset="0"/>
                <a:cs typeface="Arial" panose="020B0604020202020204" pitchFamily="34" charset="0"/>
              </a:rPr>
              <a:t>Кәмелетке толмағандар арасындағы </a:t>
            </a:r>
            <a:r>
              <a:rPr lang="kk-KZ" sz="1600" dirty="0" err="1">
                <a:solidFill>
                  <a:schemeClr val="accent1">
                    <a:lumMod val="50000"/>
                  </a:schemeClr>
                </a:solidFill>
                <a:latin typeface="Arial" panose="020B0604020202020204" pitchFamily="34" charset="0"/>
                <a:cs typeface="Arial" panose="020B0604020202020204" pitchFamily="34" charset="0"/>
              </a:rPr>
              <a:t>суицид</a:t>
            </a:r>
            <a:r>
              <a:rPr lang="kk-KZ" sz="1600" dirty="0">
                <a:solidFill>
                  <a:schemeClr val="accent1">
                    <a:lumMod val="50000"/>
                  </a:schemeClr>
                </a:solidFill>
                <a:latin typeface="Arial" panose="020B0604020202020204" pitchFamily="34" charset="0"/>
                <a:cs typeface="Arial" panose="020B0604020202020204" pitchFamily="34" charset="0"/>
              </a:rPr>
              <a:t> жасау әрекетінің көрінісі</a:t>
            </a:r>
            <a:endParaRPr lang="ru-RU" sz="1600" dirty="0">
              <a:solidFill>
                <a:schemeClr val="accent1">
                  <a:lumMod val="50000"/>
                </a:scheme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xmlns="" id="{4FF62C0B-2E3C-22DD-284D-653350ABA693}"/>
              </a:ext>
            </a:extLst>
          </p:cNvPr>
          <p:cNvSpPr txBox="1"/>
          <p:nvPr/>
        </p:nvSpPr>
        <p:spPr>
          <a:xfrm>
            <a:off x="6012870" y="5937436"/>
            <a:ext cx="6096000" cy="707886"/>
          </a:xfrm>
          <a:prstGeom prst="rect">
            <a:avLst/>
          </a:prstGeom>
          <a:noFill/>
        </p:spPr>
        <p:txBody>
          <a:bodyPr wrap="square">
            <a:spAutoFit/>
          </a:bodyPr>
          <a:lstStyle/>
          <a:p>
            <a:r>
              <a:rPr lang="kk-KZ" sz="1800" b="1" dirty="0">
                <a:solidFill>
                  <a:schemeClr val="accent1">
                    <a:lumMod val="50000"/>
                  </a:schemeClr>
                </a:solidFill>
                <a:latin typeface="Arial" panose="020B0604020202020204" pitchFamily="34" charset="0"/>
                <a:cs typeface="Arial" panose="020B0604020202020204" pitchFamily="34" charset="0"/>
              </a:rPr>
              <a:t>2023 жыл (5 ай) </a:t>
            </a:r>
            <a:r>
              <a:rPr lang="kk-KZ" sz="1800" dirty="0">
                <a:solidFill>
                  <a:schemeClr val="accent1">
                    <a:lumMod val="50000"/>
                  </a:schemeClr>
                </a:solidFill>
                <a:latin typeface="Arial" panose="020B0604020202020204" pitchFamily="34" charset="0"/>
                <a:cs typeface="Arial" panose="020B0604020202020204" pitchFamily="34" charset="0"/>
              </a:rPr>
              <a:t>бойынша </a:t>
            </a:r>
            <a:r>
              <a:rPr lang="kk-KZ" sz="1800" dirty="0" err="1">
                <a:solidFill>
                  <a:schemeClr val="accent1">
                    <a:lumMod val="50000"/>
                  </a:schemeClr>
                </a:solidFill>
                <a:latin typeface="Arial" panose="020B0604020202020204" pitchFamily="34" charset="0"/>
                <a:cs typeface="Arial" panose="020B0604020202020204" pitchFamily="34" charset="0"/>
              </a:rPr>
              <a:t>суицид</a:t>
            </a:r>
            <a:r>
              <a:rPr lang="kk-KZ" sz="1800" dirty="0">
                <a:solidFill>
                  <a:schemeClr val="accent1">
                    <a:lumMod val="50000"/>
                  </a:schemeClr>
                </a:solidFill>
                <a:latin typeface="Arial" panose="020B0604020202020204" pitchFamily="34" charset="0"/>
                <a:cs typeface="Arial" panose="020B0604020202020204" pitchFamily="34" charset="0"/>
              </a:rPr>
              <a:t> жасау әрекеті - </a:t>
            </a:r>
            <a:r>
              <a:rPr lang="kk-KZ" sz="2000" b="1" dirty="0">
                <a:solidFill>
                  <a:schemeClr val="accent1">
                    <a:lumMod val="50000"/>
                  </a:schemeClr>
                </a:solidFill>
                <a:latin typeface="Arial" panose="020B0604020202020204" pitchFamily="34" charset="0"/>
                <a:cs typeface="Arial" panose="020B0604020202020204" pitchFamily="34" charset="0"/>
              </a:rPr>
              <a:t>207 </a:t>
            </a:r>
          </a:p>
          <a:p>
            <a:r>
              <a:rPr lang="kk-KZ" dirty="0">
                <a:solidFill>
                  <a:schemeClr val="accent1">
                    <a:lumMod val="50000"/>
                  </a:schemeClr>
                </a:solidFill>
                <a:latin typeface="Arial" panose="020B0604020202020204" pitchFamily="34" charset="0"/>
                <a:cs typeface="Arial" panose="020B0604020202020204" pitchFamily="34" charset="0"/>
              </a:rPr>
              <a:t>                                             аяқталған </a:t>
            </a:r>
            <a:r>
              <a:rPr lang="kk-KZ" dirty="0" err="1">
                <a:solidFill>
                  <a:schemeClr val="accent1">
                    <a:lumMod val="50000"/>
                  </a:schemeClr>
                </a:solidFill>
                <a:latin typeface="Arial" panose="020B0604020202020204" pitchFamily="34" charset="0"/>
                <a:cs typeface="Arial" panose="020B0604020202020204" pitchFamily="34" charset="0"/>
              </a:rPr>
              <a:t>сиуцид</a:t>
            </a:r>
            <a:r>
              <a:rPr lang="kk-KZ" dirty="0">
                <a:solidFill>
                  <a:schemeClr val="accent1">
                    <a:lumMod val="50000"/>
                  </a:schemeClr>
                </a:solidFill>
                <a:latin typeface="Arial" panose="020B0604020202020204" pitchFamily="34" charset="0"/>
                <a:cs typeface="Arial" panose="020B0604020202020204" pitchFamily="34" charset="0"/>
              </a:rPr>
              <a:t> - </a:t>
            </a:r>
            <a:r>
              <a:rPr lang="kk-KZ" sz="2000" b="1" dirty="0">
                <a:solidFill>
                  <a:schemeClr val="accent1">
                    <a:lumMod val="50000"/>
                  </a:schemeClr>
                </a:solidFill>
                <a:latin typeface="Arial" panose="020B0604020202020204" pitchFamily="34" charset="0"/>
                <a:cs typeface="Arial" panose="020B0604020202020204" pitchFamily="34" charset="0"/>
              </a:rPr>
              <a:t>182</a:t>
            </a:r>
            <a:endParaRPr lang="ru-RU" b="1" dirty="0"/>
          </a:p>
        </p:txBody>
      </p:sp>
    </p:spTree>
    <p:extLst>
      <p:ext uri="{BB962C8B-B14F-4D97-AF65-F5344CB8AC3E}">
        <p14:creationId xmlns:p14="http://schemas.microsoft.com/office/powerpoint/2010/main" val="1020662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6BB242-6364-595B-9640-EFB88B52CD37}"/>
              </a:ext>
            </a:extLst>
          </p:cNvPr>
          <p:cNvSpPr>
            <a:spLocks noGrp="1"/>
          </p:cNvSpPr>
          <p:nvPr>
            <p:ph type="title"/>
          </p:nvPr>
        </p:nvSpPr>
        <p:spPr>
          <a:xfrm>
            <a:off x="358815" y="365125"/>
            <a:ext cx="11320041" cy="1325563"/>
          </a:xfrm>
        </p:spPr>
        <p:style>
          <a:lnRef idx="2">
            <a:schemeClr val="accent2">
              <a:shade val="15000"/>
            </a:schemeClr>
          </a:lnRef>
          <a:fillRef idx="1">
            <a:schemeClr val="accent2"/>
          </a:fillRef>
          <a:effectRef idx="0">
            <a:schemeClr val="accent2"/>
          </a:effectRef>
          <a:fontRef idx="minor">
            <a:schemeClr val="lt1"/>
          </a:fontRef>
        </p:style>
        <p:txBody>
          <a:bodyPr>
            <a:normAutofit/>
          </a:bodyPr>
          <a:lstStyle/>
          <a:p>
            <a:r>
              <a:rPr lang="kk-KZ" sz="4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Қазіргі қоғамдағы тәрбие көрінісі қандай?</a:t>
            </a:r>
            <a:endParaRPr lang="x-none" b="1" dirty="0">
              <a:solidFill>
                <a:srgbClr val="002060"/>
              </a:solidFill>
            </a:endParaRPr>
          </a:p>
        </p:txBody>
      </p:sp>
      <p:sp>
        <p:nvSpPr>
          <p:cNvPr id="3" name="Content Placeholder 2">
            <a:extLst>
              <a:ext uri="{FF2B5EF4-FFF2-40B4-BE49-F238E27FC236}">
                <a16:creationId xmlns:a16="http://schemas.microsoft.com/office/drawing/2014/main" xmlns="" id="{E0E54D9D-EBB4-C663-557E-A493D2F86B27}"/>
              </a:ext>
            </a:extLst>
          </p:cNvPr>
          <p:cNvSpPr>
            <a:spLocks noGrp="1"/>
          </p:cNvSpPr>
          <p:nvPr>
            <p:ph idx="1"/>
          </p:nvPr>
        </p:nvSpPr>
        <p:spPr>
          <a:xfrm>
            <a:off x="1446836" y="2796573"/>
            <a:ext cx="8970379" cy="1102770"/>
          </a:xfrm>
        </p:spPr>
        <p:style>
          <a:lnRef idx="1">
            <a:schemeClr val="accent2"/>
          </a:lnRef>
          <a:fillRef idx="2">
            <a:schemeClr val="accent2"/>
          </a:fillRef>
          <a:effectRef idx="1">
            <a:schemeClr val="accent2"/>
          </a:effectRef>
          <a:fontRef idx="minor">
            <a:schemeClr val="dk1"/>
          </a:fontRef>
        </p:style>
        <p:txBody>
          <a:bodyPr/>
          <a:lstStyle/>
          <a:p>
            <a:r>
              <a:rPr lang="kk-KZ" b="1" dirty="0">
                <a:solidFill>
                  <a:srgbClr val="002060"/>
                </a:solidFill>
              </a:rPr>
              <a:t>Сіздің тәжірибеңізде  балаларға қатысты тағы қандай  мәселелер кездесті?</a:t>
            </a:r>
            <a:endParaRPr lang="x-none" b="1" dirty="0">
              <a:solidFill>
                <a:srgbClr val="002060"/>
              </a:solidFill>
            </a:endParaRPr>
          </a:p>
        </p:txBody>
      </p:sp>
    </p:spTree>
    <p:extLst>
      <p:ext uri="{BB962C8B-B14F-4D97-AF65-F5344CB8AC3E}">
        <p14:creationId xmlns:p14="http://schemas.microsoft.com/office/powerpoint/2010/main" val="2722100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E4EE7CA-9EC7-43DA-A5AB-BC39872D2233}"/>
              </a:ext>
            </a:extLst>
          </p:cNvPr>
          <p:cNvSpPr>
            <a:spLocks noGrp="1"/>
          </p:cNvSpPr>
          <p:nvPr>
            <p:ph type="title"/>
          </p:nvPr>
        </p:nvSpPr>
        <p:spPr>
          <a:xfrm>
            <a:off x="537365" y="121752"/>
            <a:ext cx="11357112" cy="599607"/>
          </a:xfrm>
        </p:spPr>
        <p:txBody>
          <a:bodyPr/>
          <a:lstStyle/>
          <a:p>
            <a:r>
              <a:rPr lang="kk-KZ" sz="1800" b="1" dirty="0">
                <a:solidFill>
                  <a:schemeClr val="accent1">
                    <a:lumMod val="75000"/>
                  </a:schemeClr>
                </a:solidFill>
                <a:latin typeface="Arial" panose="020B0604020202020204" pitchFamily="34" charset="0"/>
                <a:cs typeface="Arial" panose="020B0604020202020204" pitchFamily="34" charset="0"/>
              </a:rPr>
              <a:t>СЕМИНАРДЫҢ ӨТУ КЕСТЕСІ</a:t>
            </a:r>
            <a:endParaRPr lang="ru-RU" sz="1800" b="1" dirty="0">
              <a:solidFill>
                <a:schemeClr val="accent1">
                  <a:lumMod val="75000"/>
                </a:schemeClr>
              </a:solidFill>
              <a:latin typeface="Arial" panose="020B0604020202020204" pitchFamily="34" charset="0"/>
              <a:cs typeface="Arial" panose="020B0604020202020204" pitchFamily="34" charset="0"/>
            </a:endParaRPr>
          </a:p>
        </p:txBody>
      </p:sp>
      <p:graphicFrame>
        <p:nvGraphicFramePr>
          <p:cNvPr id="6" name="Таблица 5">
            <a:extLst>
              <a:ext uri="{FF2B5EF4-FFF2-40B4-BE49-F238E27FC236}">
                <a16:creationId xmlns:a16="http://schemas.microsoft.com/office/drawing/2014/main" xmlns="" id="{7C0996E4-4938-8A4A-385B-F71A3EF522F5}"/>
              </a:ext>
            </a:extLst>
          </p:cNvPr>
          <p:cNvGraphicFramePr>
            <a:graphicFrameLocks noGrp="1"/>
          </p:cNvGraphicFramePr>
          <p:nvPr>
            <p:extLst>
              <p:ext uri="{D42A27DB-BD31-4B8C-83A1-F6EECF244321}">
                <p14:modId xmlns:p14="http://schemas.microsoft.com/office/powerpoint/2010/main" val="2689895188"/>
              </p:ext>
            </p:extLst>
          </p:nvPr>
        </p:nvGraphicFramePr>
        <p:xfrm>
          <a:off x="537365" y="723488"/>
          <a:ext cx="11186299" cy="2390540"/>
        </p:xfrm>
        <a:graphic>
          <a:graphicData uri="http://schemas.openxmlformats.org/drawingml/2006/table">
            <a:tbl>
              <a:tblPr firstRow="1" firstCol="1" bandRow="1"/>
              <a:tblGrid>
                <a:gridCol w="3722014">
                  <a:extLst>
                    <a:ext uri="{9D8B030D-6E8A-4147-A177-3AD203B41FA5}">
                      <a16:colId xmlns:a16="http://schemas.microsoft.com/office/drawing/2014/main" xmlns="" val="989409338"/>
                    </a:ext>
                  </a:extLst>
                </a:gridCol>
                <a:gridCol w="7464285">
                  <a:extLst>
                    <a:ext uri="{9D8B030D-6E8A-4147-A177-3AD203B41FA5}">
                      <a16:colId xmlns:a16="http://schemas.microsoft.com/office/drawing/2014/main" xmlns="" val="3252222950"/>
                    </a:ext>
                  </a:extLst>
                </a:gridCol>
              </a:tblGrid>
              <a:tr h="234262">
                <a:tc>
                  <a:txBody>
                    <a:bodyPr/>
                    <a:lstStyle/>
                    <a:p>
                      <a:pPr algn="l">
                        <a:lnSpc>
                          <a:spcPct val="107000"/>
                        </a:lnSpc>
                        <a:spcAft>
                          <a:spcPts val="800"/>
                        </a:spcAft>
                      </a:pPr>
                      <a:r>
                        <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1- күн:                                  Уақыты</a:t>
                      </a: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7000"/>
                        </a:lnSpc>
                        <a:spcAft>
                          <a:spcPts val="800"/>
                        </a:spcAft>
                      </a:pPr>
                      <a:endPar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Тақырыбы </a:t>
                      </a:r>
                      <a:endParaRPr lang="ru-RU" sz="14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xmlns="" val="89995997"/>
                  </a:ext>
                </a:extLst>
              </a:tr>
              <a:tr h="470233">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09:00-11:30</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Тәрбиенің қазіргі беталысы және құндылықтар жүйесі</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81867714"/>
                  </a:ext>
                </a:extLst>
              </a:tr>
              <a:tr h="316616">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11:40-12:25</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 құндылықтарының моделі</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487194261"/>
                  </a:ext>
                </a:extLst>
              </a:tr>
              <a:tr h="264316">
                <a:tc>
                  <a:txBody>
                    <a:bodyPr/>
                    <a:lstStyle/>
                    <a:p>
                      <a:pPr algn="ctr">
                        <a:lnSpc>
                          <a:spcPct val="107000"/>
                        </a:lnSpc>
                        <a:spcAft>
                          <a:spcPts val="800"/>
                        </a:spcAft>
                      </a:pPr>
                      <a:r>
                        <a:rPr lang="kk-KZ" sz="1400"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12:30-13:55</a:t>
                      </a:r>
                      <a:endParaRPr lang="ru-RU" sz="1400"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Түскі ас</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xmlns="" val="2100332488"/>
                  </a:ext>
                </a:extLst>
              </a:tr>
              <a:tr h="345799">
                <a:tc>
                  <a:txBody>
                    <a:bodyPr/>
                    <a:lstStyle/>
                    <a:p>
                      <a:pPr algn="ctr">
                        <a:lnSpc>
                          <a:spcPct val="107000"/>
                        </a:lnSpc>
                        <a:spcAft>
                          <a:spcPts val="800"/>
                        </a:spcAft>
                      </a:pPr>
                      <a:r>
                        <a:rPr lang="kk-KZ" sz="1400"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14:00--15:35</a:t>
                      </a:r>
                      <a:endParaRPr lang="ru-RU" sz="1400"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 құндылықтарын пәндік мазмұн арқылы іске асыру </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918033891"/>
                  </a:ext>
                </a:extLst>
              </a:tr>
              <a:tr h="435411">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15:45-17:30</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 құндылықтарын сынып сағаттары арқылы жүзеге асыру: жоспарлау</a:t>
                      </a:r>
                      <a:endParaRPr lang="ru-RU" sz="14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22521" marR="2252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281912213"/>
                  </a:ext>
                </a:extLst>
              </a:tr>
            </a:tbl>
          </a:graphicData>
        </a:graphic>
      </p:graphicFrame>
      <p:graphicFrame>
        <p:nvGraphicFramePr>
          <p:cNvPr id="7" name="Таблица 6">
            <a:extLst>
              <a:ext uri="{FF2B5EF4-FFF2-40B4-BE49-F238E27FC236}">
                <a16:creationId xmlns:a16="http://schemas.microsoft.com/office/drawing/2014/main" xmlns="" id="{F9FD9B9C-E933-F42F-2D97-AF73EB64C68C}"/>
              </a:ext>
            </a:extLst>
          </p:cNvPr>
          <p:cNvGraphicFramePr>
            <a:graphicFrameLocks noGrp="1"/>
          </p:cNvGraphicFramePr>
          <p:nvPr>
            <p:extLst>
              <p:ext uri="{D42A27DB-BD31-4B8C-83A1-F6EECF244321}">
                <p14:modId xmlns:p14="http://schemas.microsoft.com/office/powerpoint/2010/main" val="1673029553"/>
              </p:ext>
            </p:extLst>
          </p:nvPr>
        </p:nvGraphicFramePr>
        <p:xfrm>
          <a:off x="537365" y="3535674"/>
          <a:ext cx="11079086" cy="2965789"/>
        </p:xfrm>
        <a:graphic>
          <a:graphicData uri="http://schemas.openxmlformats.org/drawingml/2006/table">
            <a:tbl>
              <a:tblPr firstRow="1" firstCol="1" bandRow="1"/>
              <a:tblGrid>
                <a:gridCol w="3614802">
                  <a:extLst>
                    <a:ext uri="{9D8B030D-6E8A-4147-A177-3AD203B41FA5}">
                      <a16:colId xmlns:a16="http://schemas.microsoft.com/office/drawing/2014/main" xmlns="" val="3687121398"/>
                    </a:ext>
                  </a:extLst>
                </a:gridCol>
                <a:gridCol w="7464284">
                  <a:extLst>
                    <a:ext uri="{9D8B030D-6E8A-4147-A177-3AD203B41FA5}">
                      <a16:colId xmlns:a16="http://schemas.microsoft.com/office/drawing/2014/main" xmlns="" val="2336716490"/>
                    </a:ext>
                  </a:extLst>
                </a:gridCol>
              </a:tblGrid>
              <a:tr h="0">
                <a:tc>
                  <a:txBody>
                    <a:bodyPr/>
                    <a:lstStyle/>
                    <a:p>
                      <a:pPr algn="l">
                        <a:lnSpc>
                          <a:spcPct val="107000"/>
                        </a:lnSpc>
                        <a:spcAft>
                          <a:spcPts val="800"/>
                        </a:spcAft>
                      </a:pPr>
                      <a:r>
                        <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2 - күн:                    Уақыты</a:t>
                      </a:r>
                    </a:p>
                    <a:p>
                      <a:pPr algn="ctr">
                        <a:lnSpc>
                          <a:spcPct val="107000"/>
                        </a:lnSpc>
                        <a:spcAft>
                          <a:spcPts val="800"/>
                        </a:spcAft>
                      </a:pPr>
                      <a:endPar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7000"/>
                        </a:lnSpc>
                        <a:spcAft>
                          <a:spcPts val="800"/>
                        </a:spcAft>
                      </a:pPr>
                      <a:r>
                        <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Тақырыбы </a:t>
                      </a:r>
                      <a:endParaRPr lang="ru-RU"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xmlns="" val="1626019257"/>
                  </a:ext>
                </a:extLst>
              </a:tr>
              <a:tr h="196373">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09:00-11:30</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Тәрбие тұжырымдамасы жобасын талдау</a:t>
                      </a: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005766238"/>
                  </a:ext>
                </a:extLst>
              </a:tr>
              <a:tr h="500535">
                <a:tc>
                  <a:txBody>
                    <a:bodyPr/>
                    <a:lstStyle/>
                    <a:p>
                      <a:pPr algn="ctr">
                        <a:lnSpc>
                          <a:spcPct val="107000"/>
                        </a:lnSpc>
                        <a:spcAft>
                          <a:spcPts val="800"/>
                        </a:spcAft>
                      </a:pPr>
                      <a:r>
                        <a:rPr lang="kk-KZ" sz="1400"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11:40-12:25</a:t>
                      </a:r>
                      <a:endParaRPr lang="ru-RU" sz="1400"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Құндылықтар негізінде әлеуметтік тәжірибелерді жоспарлау</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547927342"/>
                  </a:ext>
                </a:extLst>
              </a:tr>
              <a:tr h="196373">
                <a:tc>
                  <a:txBody>
                    <a:bodyPr/>
                    <a:lstStyle/>
                    <a:p>
                      <a:pPr algn="ctr">
                        <a:lnSpc>
                          <a:spcPct val="107000"/>
                        </a:lnSpc>
                        <a:spcAft>
                          <a:spcPts val="800"/>
                        </a:spcAft>
                      </a:pPr>
                      <a:r>
                        <a:rPr lang="kk-KZ" sz="1400"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12:30-13:55</a:t>
                      </a:r>
                      <a:endParaRPr lang="ru-RU" sz="1400"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Түскі ас</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xmlns="" val="402211355"/>
                  </a:ext>
                </a:extLst>
              </a:tr>
              <a:tr h="257748">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14:00--15:35</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Құндылықтар негізінде кейстермен жұмыс</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471306978"/>
                  </a:ext>
                </a:extLst>
              </a:tr>
              <a:tr h="735932">
                <a:tc>
                  <a:txBody>
                    <a:bodyPr/>
                    <a:lstStyle/>
                    <a:p>
                      <a:pPr algn="ctr">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15:45-17:30</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gn="l">
                        <a:lnSpc>
                          <a:spcPct val="107000"/>
                        </a:lnSpc>
                        <a:spcAft>
                          <a:spcPts val="800"/>
                        </a:spcAft>
                      </a:pPr>
                      <a:r>
                        <a:rPr lang="kk-KZ"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Құндылықтар негізінде тәрбие жұмысының жылдық жоспарын әзірлеу</a:t>
                      </a:r>
                      <a:endParaRPr lang="ru-RU" sz="1400"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11039943"/>
                  </a:ext>
                </a:extLst>
              </a:tr>
              <a:tr h="399213">
                <a:tc>
                  <a:txBody>
                    <a:bodyPr/>
                    <a:lstStyle/>
                    <a:p>
                      <a:pPr algn="ctr">
                        <a:lnSpc>
                          <a:spcPct val="107000"/>
                        </a:lnSpc>
                        <a:spcAft>
                          <a:spcPts val="800"/>
                        </a:spcAft>
                      </a:pPr>
                      <a:r>
                        <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17:30-17:40</a:t>
                      </a:r>
                      <a:endParaRPr lang="ru-RU"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7000"/>
                        </a:lnSpc>
                        <a:spcAft>
                          <a:spcPts val="800"/>
                        </a:spcAft>
                      </a:pPr>
                      <a:r>
                        <a:rPr lang="kk-KZ"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Семинар қорытындысы</a:t>
                      </a:r>
                      <a:endParaRPr lang="ru-RU" sz="14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36999" marR="36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xmlns="" val="3819301961"/>
                  </a:ext>
                </a:extLst>
              </a:tr>
            </a:tbl>
          </a:graphicData>
        </a:graphic>
      </p:graphicFrame>
    </p:spTree>
    <p:extLst>
      <p:ext uri="{BB962C8B-B14F-4D97-AF65-F5344CB8AC3E}">
        <p14:creationId xmlns:p14="http://schemas.microsoft.com/office/powerpoint/2010/main" val="12909374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24"/>
        <p:cNvGrpSpPr/>
        <p:nvPr/>
      </p:nvGrpSpPr>
      <p:grpSpPr>
        <a:xfrm>
          <a:off x="0" y="0"/>
          <a:ext cx="0" cy="0"/>
          <a:chOff x="0" y="0"/>
          <a:chExt cx="0" cy="0"/>
        </a:xfrm>
      </p:grpSpPr>
      <p:sp>
        <p:nvSpPr>
          <p:cNvPr id="2526" name="Google Shape;2526;p55"/>
          <p:cNvSpPr txBox="1">
            <a:spLocks noGrp="1"/>
          </p:cNvSpPr>
          <p:nvPr>
            <p:ph type="title"/>
          </p:nvPr>
        </p:nvSpPr>
        <p:spPr>
          <a:xfrm>
            <a:off x="1714895" y="2682456"/>
            <a:ext cx="5554005" cy="1706000"/>
          </a:xfrm>
          <a:prstGeom prst="rect">
            <a:avLst/>
          </a:prstGeom>
        </p:spPr>
        <p:style>
          <a:lnRef idx="1">
            <a:schemeClr val="accent1"/>
          </a:lnRef>
          <a:fillRef idx="3">
            <a:schemeClr val="accent1"/>
          </a:fillRef>
          <a:effectRef idx="2">
            <a:schemeClr val="accent1"/>
          </a:effectRef>
          <a:fontRef idx="minor">
            <a:schemeClr val="lt1"/>
          </a:fontRef>
        </p:style>
        <p:txBody>
          <a:bodyPr spcFirstLastPara="1" wrap="square" lIns="121900" tIns="121900" rIns="121900" bIns="121900" anchor="ctr" anchorCtr="0">
            <a:noAutofit/>
          </a:bodyPr>
          <a:lstStyle/>
          <a:p>
            <a:pPr lvl="0" algn="ctr"/>
            <a:r>
              <a:rPr lang="ru-RU" sz="4400" dirty="0" err="1">
                <a:solidFill>
                  <a:srgbClr val="002060"/>
                </a:solidFill>
                <a:latin typeface="Calibri" panose="020F0502020204030204" pitchFamily="34" charset="0"/>
                <a:cs typeface="Calibri" panose="020F0502020204030204" pitchFamily="34" charset="0"/>
              </a:rPr>
              <a:t>Құндылық</a:t>
            </a:r>
            <a:r>
              <a:rPr lang="ru-RU" sz="4400" dirty="0">
                <a:solidFill>
                  <a:srgbClr val="002060"/>
                </a:solidFill>
                <a:latin typeface="Calibri" panose="020F0502020204030204" pitchFamily="34" charset="0"/>
                <a:cs typeface="Calibri" panose="020F0502020204030204" pitchFamily="34" charset="0"/>
              </a:rPr>
              <a:t> </a:t>
            </a:r>
            <a:r>
              <a:rPr lang="ru-RU" sz="4400" dirty="0" err="1">
                <a:solidFill>
                  <a:srgbClr val="002060"/>
                </a:solidFill>
                <a:latin typeface="Calibri" panose="020F0502020204030204" pitchFamily="34" charset="0"/>
                <a:cs typeface="Calibri" panose="020F0502020204030204" pitchFamily="34" charset="0"/>
              </a:rPr>
              <a:t>дегеніміз</a:t>
            </a:r>
            <a:r>
              <a:rPr lang="ru-RU" sz="4400" dirty="0">
                <a:solidFill>
                  <a:srgbClr val="002060"/>
                </a:solidFill>
                <a:latin typeface="Calibri" panose="020F0502020204030204" pitchFamily="34" charset="0"/>
                <a:cs typeface="Calibri" panose="020F0502020204030204" pitchFamily="34" charset="0"/>
              </a:rPr>
              <a:t> не?</a:t>
            </a:r>
            <a:endParaRPr lang="ru-RU" sz="4400" dirty="0">
              <a:solidFill>
                <a:srgbClr val="002060"/>
              </a:solidFill>
              <a:latin typeface="Calibri" panose="020F0502020204030204" pitchFamily="34" charset="0"/>
              <a:ea typeface="Ubuntu"/>
              <a:cs typeface="Calibri" panose="020F0502020204030204" pitchFamily="34" charset="0"/>
              <a:sym typeface="Ubuntu"/>
            </a:endParaRPr>
          </a:p>
        </p:txBody>
      </p:sp>
      <p:sp>
        <p:nvSpPr>
          <p:cNvPr id="2528" name="Google Shape;2528;p55"/>
          <p:cNvSpPr/>
          <p:nvPr/>
        </p:nvSpPr>
        <p:spPr>
          <a:xfrm rot="3694812" flipH="1">
            <a:off x="6490514" y="1020895"/>
            <a:ext cx="1230060" cy="1230060"/>
          </a:xfrm>
          <a:custGeom>
            <a:avLst/>
            <a:gdLst/>
            <a:ahLst/>
            <a:cxnLst/>
            <a:rect l="l" t="t" r="r" b="b"/>
            <a:pathLst>
              <a:path w="14682" h="14682" extrusionOk="0">
                <a:moveTo>
                  <a:pt x="7418" y="4690"/>
                </a:moveTo>
                <a:cubicBezTo>
                  <a:pt x="8715" y="4690"/>
                  <a:pt x="9863" y="5645"/>
                  <a:pt x="10031" y="6961"/>
                </a:cubicBezTo>
                <a:cubicBezTo>
                  <a:pt x="10254" y="8658"/>
                  <a:pt x="8902" y="9929"/>
                  <a:pt x="7434" y="9929"/>
                </a:cubicBezTo>
                <a:cubicBezTo>
                  <a:pt x="6904" y="9929"/>
                  <a:pt x="6358" y="9764"/>
                  <a:pt x="5867" y="9393"/>
                </a:cubicBezTo>
                <a:cubicBezTo>
                  <a:pt x="4012" y="7994"/>
                  <a:pt x="4772" y="5046"/>
                  <a:pt x="7082" y="4712"/>
                </a:cubicBezTo>
                <a:cubicBezTo>
                  <a:pt x="7195" y="4697"/>
                  <a:pt x="7307" y="4690"/>
                  <a:pt x="7418" y="4690"/>
                </a:cubicBezTo>
                <a:close/>
                <a:moveTo>
                  <a:pt x="7569" y="0"/>
                </a:moveTo>
                <a:lnTo>
                  <a:pt x="5168" y="335"/>
                </a:lnTo>
                <a:lnTo>
                  <a:pt x="5046" y="1794"/>
                </a:lnTo>
                <a:cubicBezTo>
                  <a:pt x="4529" y="2007"/>
                  <a:pt x="4073" y="2250"/>
                  <a:pt x="3648" y="2584"/>
                </a:cubicBezTo>
                <a:lnTo>
                  <a:pt x="2310" y="1976"/>
                </a:lnTo>
                <a:lnTo>
                  <a:pt x="851" y="3921"/>
                </a:lnTo>
                <a:lnTo>
                  <a:pt x="1794" y="5046"/>
                </a:lnTo>
                <a:cubicBezTo>
                  <a:pt x="1581" y="5532"/>
                  <a:pt x="1459" y="6049"/>
                  <a:pt x="1398" y="6596"/>
                </a:cubicBezTo>
                <a:lnTo>
                  <a:pt x="0" y="7113"/>
                </a:lnTo>
                <a:lnTo>
                  <a:pt x="335" y="9514"/>
                </a:lnTo>
                <a:lnTo>
                  <a:pt x="1794" y="9666"/>
                </a:lnTo>
                <a:cubicBezTo>
                  <a:pt x="2006" y="10153"/>
                  <a:pt x="2280" y="10608"/>
                  <a:pt x="2584" y="11034"/>
                </a:cubicBezTo>
                <a:lnTo>
                  <a:pt x="1976" y="12371"/>
                </a:lnTo>
                <a:lnTo>
                  <a:pt x="3921" y="13830"/>
                </a:lnTo>
                <a:lnTo>
                  <a:pt x="5076" y="12888"/>
                </a:lnTo>
                <a:cubicBezTo>
                  <a:pt x="5563" y="13101"/>
                  <a:pt x="6049" y="13223"/>
                  <a:pt x="6596" y="13314"/>
                </a:cubicBezTo>
                <a:lnTo>
                  <a:pt x="7113" y="14681"/>
                </a:lnTo>
                <a:lnTo>
                  <a:pt x="9514" y="14347"/>
                </a:lnTo>
                <a:lnTo>
                  <a:pt x="9636" y="12888"/>
                </a:lnTo>
                <a:cubicBezTo>
                  <a:pt x="10122" y="12675"/>
                  <a:pt x="10608" y="12402"/>
                  <a:pt x="11034" y="12098"/>
                </a:cubicBezTo>
                <a:lnTo>
                  <a:pt x="12341" y="12675"/>
                </a:lnTo>
                <a:lnTo>
                  <a:pt x="13830" y="10730"/>
                </a:lnTo>
                <a:lnTo>
                  <a:pt x="12888" y="9605"/>
                </a:lnTo>
                <a:cubicBezTo>
                  <a:pt x="13070" y="9119"/>
                  <a:pt x="13222" y="8602"/>
                  <a:pt x="13283" y="8086"/>
                </a:cubicBezTo>
                <a:lnTo>
                  <a:pt x="14681" y="7569"/>
                </a:lnTo>
                <a:lnTo>
                  <a:pt x="14347" y="5137"/>
                </a:lnTo>
                <a:lnTo>
                  <a:pt x="12888" y="5016"/>
                </a:lnTo>
                <a:cubicBezTo>
                  <a:pt x="12675" y="4529"/>
                  <a:pt x="12402" y="4073"/>
                  <a:pt x="12067" y="3648"/>
                </a:cubicBezTo>
                <a:lnTo>
                  <a:pt x="12675" y="2310"/>
                </a:lnTo>
                <a:lnTo>
                  <a:pt x="10760" y="821"/>
                </a:lnTo>
                <a:lnTo>
                  <a:pt x="9605" y="1794"/>
                </a:lnTo>
                <a:cubicBezTo>
                  <a:pt x="9119" y="1581"/>
                  <a:pt x="8602" y="1429"/>
                  <a:pt x="8086" y="1368"/>
                </a:cubicBezTo>
                <a:lnTo>
                  <a:pt x="7569" y="0"/>
                </a:lnTo>
                <a:close/>
              </a:path>
            </a:pathLst>
          </a:custGeom>
          <a:solidFill>
            <a:srgbClr val="90CAF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15"/>
        <p:cNvGrpSpPr/>
        <p:nvPr/>
      </p:nvGrpSpPr>
      <p:grpSpPr>
        <a:xfrm>
          <a:off x="0" y="0"/>
          <a:ext cx="0" cy="0"/>
          <a:chOff x="0" y="0"/>
          <a:chExt cx="0" cy="0"/>
        </a:xfrm>
      </p:grpSpPr>
      <p:sp>
        <p:nvSpPr>
          <p:cNvPr id="2317" name="Google Shape;2317;p38"/>
          <p:cNvSpPr txBox="1">
            <a:spLocks noGrp="1"/>
          </p:cNvSpPr>
          <p:nvPr>
            <p:ph type="subTitle" idx="1"/>
          </p:nvPr>
        </p:nvSpPr>
        <p:spPr>
          <a:xfrm flipH="1">
            <a:off x="4733770" y="1248458"/>
            <a:ext cx="6861152" cy="17864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spcFirstLastPara="1" wrap="square" lIns="121900" tIns="121900" rIns="121900" bIns="121900" anchor="ctr" anchorCtr="0">
            <a:noAutofit/>
          </a:bodyPr>
          <a:lstStyle/>
          <a:p>
            <a:pPr marL="0" indent="0" algn="l">
              <a:lnSpc>
                <a:spcPct val="95000"/>
              </a:lnSpc>
            </a:pPr>
            <a:r>
              <a:rPr lang="ru-RU" sz="3200" b="1" dirty="0" err="1">
                <a:solidFill>
                  <a:srgbClr val="002060"/>
                </a:solidFill>
                <a:latin typeface="Calibri" panose="020F0502020204030204" pitchFamily="34" charset="0"/>
                <a:cs typeface="Calibri" panose="020F0502020204030204" pitchFamily="34" charset="0"/>
              </a:rPr>
              <a:t>Құндылық</a:t>
            </a:r>
            <a:r>
              <a:rPr lang="ru-RU" sz="3200" b="1" dirty="0">
                <a:solidFill>
                  <a:srgbClr val="002060"/>
                </a:solidFill>
                <a:latin typeface="Calibri" panose="020F0502020204030204" pitchFamily="34" charset="0"/>
                <a:cs typeface="Calibri" panose="020F0502020204030204" pitchFamily="34" charset="0"/>
              </a:rPr>
              <a:t> - </a:t>
            </a:r>
            <a:r>
              <a:rPr lang="ru-RU" sz="3200" b="1" dirty="0" err="1">
                <a:solidFill>
                  <a:srgbClr val="002060"/>
                </a:solidFill>
                <a:latin typeface="Calibri" panose="020F0502020204030204" pitchFamily="34" charset="0"/>
                <a:cs typeface="Calibri" panose="020F0502020204030204" pitchFamily="34" charset="0"/>
              </a:rPr>
              <a:t>біздің</a:t>
            </a:r>
            <a:r>
              <a:rPr lang="ru-RU" sz="3200" b="1" dirty="0">
                <a:solidFill>
                  <a:srgbClr val="002060"/>
                </a:solidFill>
                <a:latin typeface="Calibri" panose="020F0502020204030204" pitchFamily="34" charset="0"/>
                <a:cs typeface="Calibri" panose="020F0502020204030204" pitchFamily="34" charset="0"/>
              </a:rPr>
              <a:t> </a:t>
            </a:r>
            <a:r>
              <a:rPr lang="ru-RU" sz="3200" b="1" dirty="0" err="1">
                <a:solidFill>
                  <a:srgbClr val="002060"/>
                </a:solidFill>
                <a:latin typeface="Calibri" panose="020F0502020204030204" pitchFamily="34" charset="0"/>
                <a:cs typeface="Calibri" panose="020F0502020204030204" pitchFamily="34" charset="0"/>
              </a:rPr>
              <a:t>ойымыз</a:t>
            </a:r>
            <a:r>
              <a:rPr lang="ru-RU" sz="3200" b="1" dirty="0">
                <a:solidFill>
                  <a:srgbClr val="002060"/>
                </a:solidFill>
                <a:latin typeface="Calibri" panose="020F0502020204030204" pitchFamily="34" charset="0"/>
                <a:cs typeface="Calibri" panose="020F0502020204030204" pitchFamily="34" charset="0"/>
              </a:rPr>
              <a:t> бен </a:t>
            </a:r>
            <a:r>
              <a:rPr lang="ru-RU" sz="3200" b="1" dirty="0" err="1">
                <a:solidFill>
                  <a:srgbClr val="002060"/>
                </a:solidFill>
                <a:latin typeface="Calibri" panose="020F0502020204030204" pitchFamily="34" charset="0"/>
                <a:cs typeface="Calibri" panose="020F0502020204030204" pitchFamily="34" charset="0"/>
              </a:rPr>
              <a:t>мінез-құлқымызды</a:t>
            </a:r>
            <a:r>
              <a:rPr lang="ru-RU" sz="3200" b="1" dirty="0">
                <a:solidFill>
                  <a:srgbClr val="002060"/>
                </a:solidFill>
                <a:latin typeface="Calibri" panose="020F0502020204030204" pitchFamily="34" charset="0"/>
                <a:cs typeface="Calibri" panose="020F0502020204030204" pitchFamily="34" charset="0"/>
              </a:rPr>
              <a:t> </a:t>
            </a:r>
            <a:r>
              <a:rPr lang="ru-RU" sz="3200" b="1" dirty="0" err="1">
                <a:solidFill>
                  <a:srgbClr val="002060"/>
                </a:solidFill>
                <a:latin typeface="Calibri" panose="020F0502020204030204" pitchFamily="34" charset="0"/>
                <a:cs typeface="Calibri" panose="020F0502020204030204" pitchFamily="34" charset="0"/>
              </a:rPr>
              <a:t>басшылыққа</a:t>
            </a:r>
            <a:r>
              <a:rPr lang="ru-RU" sz="3200" b="1" dirty="0">
                <a:solidFill>
                  <a:srgbClr val="002060"/>
                </a:solidFill>
                <a:latin typeface="Calibri" panose="020F0502020204030204" pitchFamily="34" charset="0"/>
                <a:cs typeface="Calibri" panose="020F0502020204030204" pitchFamily="34" charset="0"/>
              </a:rPr>
              <a:t> </a:t>
            </a:r>
            <a:r>
              <a:rPr lang="ru-RU" sz="3200" b="1" dirty="0" err="1">
                <a:solidFill>
                  <a:srgbClr val="002060"/>
                </a:solidFill>
                <a:latin typeface="Calibri" panose="020F0502020204030204" pitchFamily="34" charset="0"/>
                <a:cs typeface="Calibri" panose="020F0502020204030204" pitchFamily="34" charset="0"/>
              </a:rPr>
              <a:t>алатын</a:t>
            </a:r>
            <a:r>
              <a:rPr lang="ru-RU" sz="3200" b="1" dirty="0">
                <a:solidFill>
                  <a:srgbClr val="002060"/>
                </a:solidFill>
                <a:latin typeface="Calibri" panose="020F0502020204030204" pitchFamily="34" charset="0"/>
                <a:cs typeface="Calibri" panose="020F0502020204030204" pitchFamily="34" charset="0"/>
              </a:rPr>
              <a:t> принцип</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D970B74-3980-B54C-9271-247144BD1A88}"/>
              </a:ext>
            </a:extLst>
          </p:cNvPr>
          <p:cNvSpPr>
            <a:spLocks noGrp="1"/>
          </p:cNvSpPr>
          <p:nvPr>
            <p:ph type="title"/>
          </p:nvPr>
        </p:nvSpPr>
        <p:spPr>
          <a:xfrm>
            <a:off x="641180" y="248856"/>
            <a:ext cx="10909640" cy="1368614"/>
          </a:xfrm>
        </p:spPr>
        <p:style>
          <a:lnRef idx="2">
            <a:schemeClr val="accent1">
              <a:shade val="15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p>
            <a:pPr algn="ctr"/>
            <a:r>
              <a:rPr lang="en-US" sz="4000" dirty="0" err="1">
                <a:solidFill>
                  <a:srgbClr val="002060"/>
                </a:solidFill>
              </a:rPr>
              <a:t>Қандай</a:t>
            </a:r>
            <a:r>
              <a:rPr lang="en-US" sz="4000" dirty="0">
                <a:solidFill>
                  <a:srgbClr val="002060"/>
                </a:solidFill>
              </a:rPr>
              <a:t> </a:t>
            </a:r>
            <a:r>
              <a:rPr lang="en-US" sz="4000" dirty="0" err="1">
                <a:solidFill>
                  <a:srgbClr val="002060"/>
                </a:solidFill>
              </a:rPr>
              <a:t>құндылық</a:t>
            </a:r>
            <a:r>
              <a:rPr lang="en-US" sz="4000" dirty="0">
                <a:solidFill>
                  <a:srgbClr val="002060"/>
                </a:solidFill>
              </a:rPr>
              <a:t> </a:t>
            </a:r>
            <a:r>
              <a:rPr lang="en-US" sz="4000" dirty="0" err="1">
                <a:solidFill>
                  <a:srgbClr val="002060"/>
                </a:solidFill>
              </a:rPr>
              <a:t>жетіспейді</a:t>
            </a:r>
            <a:r>
              <a:rPr lang="en-US" sz="4000" dirty="0">
                <a:solidFill>
                  <a:srgbClr val="002060"/>
                </a:solidFill>
              </a:rPr>
              <a:t>?</a:t>
            </a:r>
          </a:p>
        </p:txBody>
      </p:sp>
      <p:pic>
        <p:nvPicPr>
          <p:cNvPr id="5" name="Google Shape;280;p40">
            <a:extLst>
              <a:ext uri="{FF2B5EF4-FFF2-40B4-BE49-F238E27FC236}">
                <a16:creationId xmlns:a16="http://schemas.microsoft.com/office/drawing/2014/main" xmlns="" id="{9C75D3D5-E868-AE16-22C3-58147791F541}"/>
              </a:ext>
            </a:extLst>
          </p:cNvPr>
          <p:cNvPicPr preferRelativeResize="0"/>
          <p:nvPr/>
        </p:nvPicPr>
        <p:blipFill>
          <a:blip r:embed="rId2">
            <a:alphaModFix/>
          </a:blip>
          <a:stretch>
            <a:fillRect/>
          </a:stretch>
        </p:blipFill>
        <p:spPr>
          <a:xfrm>
            <a:off x="2021237" y="1825814"/>
            <a:ext cx="8149526" cy="4400723"/>
          </a:xfrm>
          <a:prstGeom prst="rect">
            <a:avLst/>
          </a:prstGeom>
          <a:noFill/>
          <a:ln>
            <a:noFill/>
          </a:ln>
        </p:spPr>
      </p:pic>
    </p:spTree>
    <p:extLst>
      <p:ext uri="{BB962C8B-B14F-4D97-AF65-F5344CB8AC3E}">
        <p14:creationId xmlns:p14="http://schemas.microsoft.com/office/powerpoint/2010/main" val="36089608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kazakhstan-flag-on-a-flagpole-2022-08-04-10-10-36-utc">
            <a:hlinkClick r:id="" action="ppaction://media"/>
            <a:extLst>
              <a:ext uri="{FF2B5EF4-FFF2-40B4-BE49-F238E27FC236}">
                <a16:creationId xmlns:a16="http://schemas.microsoft.com/office/drawing/2014/main" xmlns="" id="{87907E4E-71C2-5B2B-808D-A4ECF9D0B3F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113" y="3175"/>
            <a:ext cx="12192000" cy="6858000"/>
          </a:xfrm>
          <a:prstGeom prst="rect">
            <a:avLst/>
          </a:prstGeom>
        </p:spPr>
      </p:pic>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a:xfrm>
            <a:off x="1667435" y="4769222"/>
            <a:ext cx="9144000" cy="1017775"/>
          </a:xfrm>
          <a:effectLst/>
        </p:spPr>
        <p:txBody>
          <a:bodyPr>
            <a:normAutofit/>
          </a:bodyPr>
          <a:lstStyle/>
          <a:p>
            <a:r>
              <a:rPr lang="kk-KZ" sz="4000" dirty="0">
                <a:solidFill>
                  <a:schemeClr val="bg1"/>
                </a:solidFill>
                <a:effectLst/>
                <a:highlight>
                  <a:srgbClr val="008080"/>
                </a:highlight>
                <a:latin typeface="Times New Roman" panose="02020603050405020304" pitchFamily="18" charset="0"/>
                <a:ea typeface="Calibri" panose="020F0502020204030204" pitchFamily="34" charset="0"/>
              </a:rPr>
              <a:t>Тәрбие құндылықтарының моделі</a:t>
            </a:r>
            <a:endParaRPr lang="x-none" sz="4000" dirty="0">
              <a:solidFill>
                <a:schemeClr val="bg1"/>
              </a:solidFill>
              <a:highlight>
                <a:srgbClr val="008080"/>
              </a:highlight>
            </a:endParaRPr>
          </a:p>
        </p:txBody>
      </p:sp>
    </p:spTree>
    <p:extLst>
      <p:ext uri="{BB962C8B-B14F-4D97-AF65-F5344CB8AC3E}">
        <p14:creationId xmlns:p14="http://schemas.microsoft.com/office/powerpoint/2010/main" val="24350257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1567BAC-ECF7-956D-D0DD-96FEDA028669}"/>
              </a:ext>
            </a:extLst>
          </p:cNvPr>
          <p:cNvSpPr>
            <a:spLocks noGrp="1"/>
          </p:cNvSpPr>
          <p:nvPr>
            <p:ph type="title"/>
          </p:nvPr>
        </p:nvSpPr>
        <p:spPr>
          <a:xfrm>
            <a:off x="577865" y="115220"/>
            <a:ext cx="11357112" cy="562527"/>
          </a:xfrm>
        </p:spPr>
        <p:style>
          <a:lnRef idx="2">
            <a:schemeClr val="accent2">
              <a:shade val="15000"/>
            </a:schemeClr>
          </a:lnRef>
          <a:fillRef idx="1">
            <a:schemeClr val="accent2"/>
          </a:fillRef>
          <a:effectRef idx="0">
            <a:schemeClr val="accent2"/>
          </a:effectRef>
          <a:fontRef idx="minor">
            <a:schemeClr val="lt1"/>
          </a:fontRef>
        </p:style>
        <p:txBody>
          <a:bodyPr/>
          <a:lstStyle/>
          <a:p>
            <a:r>
              <a:rPr lang="kk-KZ" sz="3200" b="1" dirty="0">
                <a:solidFill>
                  <a:schemeClr val="accent1">
                    <a:lumMod val="75000"/>
                  </a:schemeClr>
                </a:solidFill>
                <a:latin typeface="Arial" panose="020B0604020202020204" pitchFamily="34" charset="0"/>
                <a:cs typeface="Arial" panose="020B0604020202020204" pitchFamily="34" charset="0"/>
              </a:rPr>
              <a:t>2 сабақ      ТӘРБИЕ ҚҰНДЫЛЫҚТАРЫНЫҢ МОДЕЛІ </a:t>
            </a:r>
            <a:endParaRPr lang="ru-RU" sz="3200" b="1" dirty="0">
              <a:solidFill>
                <a:schemeClr val="accent1">
                  <a:lumMod val="75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xmlns="" id="{BD7FD7A3-FE37-5736-F973-02BF2DF9B689}"/>
              </a:ext>
            </a:extLst>
          </p:cNvPr>
          <p:cNvSpPr txBox="1"/>
          <p:nvPr/>
        </p:nvSpPr>
        <p:spPr>
          <a:xfrm>
            <a:off x="128337" y="1356429"/>
            <a:ext cx="7047968" cy="517064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kk-KZ" sz="2400" b="1" dirty="0">
                <a:solidFill>
                  <a:schemeClr val="accent1">
                    <a:lumMod val="75000"/>
                  </a:schemeClr>
                </a:solidFill>
                <a:latin typeface="Arial" panose="020B0604020202020204" pitchFamily="34" charset="0"/>
                <a:cs typeface="Arial" panose="020B0604020202020204" pitchFamily="34" charset="0"/>
              </a:rPr>
              <a:t>В</a:t>
            </a:r>
            <a:r>
              <a:rPr lang="ru-RU" sz="2400" b="1" dirty="0" err="1">
                <a:solidFill>
                  <a:schemeClr val="accent1">
                    <a:lumMod val="75000"/>
                  </a:schemeClr>
                </a:solidFill>
                <a:latin typeface="Arial" panose="020B0604020202020204" pitchFamily="34" charset="0"/>
                <a:cs typeface="Arial" panose="020B0604020202020204" pitchFamily="34" charset="0"/>
              </a:rPr>
              <a:t>идео</a:t>
            </a:r>
            <a:r>
              <a:rPr lang="ru-RU" sz="2400" b="1" dirty="0">
                <a:solidFill>
                  <a:schemeClr val="accent1">
                    <a:lumMod val="75000"/>
                  </a:schemeClr>
                </a:solidFill>
                <a:latin typeface="Arial" panose="020B0604020202020204" pitchFamily="34" charset="0"/>
                <a:cs typeface="Arial" panose="020B0604020202020204" pitchFamily="34" charset="0"/>
              </a:rPr>
              <a:t> </a:t>
            </a:r>
            <a:r>
              <a:rPr lang="ru-RU" sz="2400" b="1" dirty="0" err="1">
                <a:solidFill>
                  <a:schemeClr val="accent1">
                    <a:lumMod val="75000"/>
                  </a:schemeClr>
                </a:solidFill>
                <a:latin typeface="Arial" panose="020B0604020202020204" pitchFamily="34" charset="0"/>
                <a:cs typeface="Arial" panose="020B0604020202020204" pitchFamily="34" charset="0"/>
              </a:rPr>
              <a:t>роликпен</a:t>
            </a:r>
            <a:r>
              <a:rPr lang="ru-RU" sz="2400" b="1" dirty="0">
                <a:solidFill>
                  <a:schemeClr val="accent1">
                    <a:lumMod val="75000"/>
                  </a:schemeClr>
                </a:solidFill>
                <a:latin typeface="Arial" panose="020B0604020202020204" pitchFamily="34" charset="0"/>
                <a:cs typeface="Arial" panose="020B0604020202020204" pitchFamily="34" charset="0"/>
              </a:rPr>
              <a:t> </a:t>
            </a:r>
            <a:r>
              <a:rPr lang="ru-RU" sz="2400" b="1" dirty="0" err="1">
                <a:solidFill>
                  <a:schemeClr val="accent1">
                    <a:lumMod val="75000"/>
                  </a:schemeClr>
                </a:solidFill>
                <a:latin typeface="Arial" panose="020B0604020202020204" pitchFamily="34" charset="0"/>
                <a:cs typeface="Arial" panose="020B0604020202020204" pitchFamily="34" charset="0"/>
              </a:rPr>
              <a:t>жұмыс</a:t>
            </a:r>
            <a:endParaRPr lang="ru-RU" sz="2400" b="1" dirty="0">
              <a:solidFill>
                <a:schemeClr val="accent1">
                  <a:lumMod val="75000"/>
                </a:schemeClr>
              </a:solidFill>
              <a:latin typeface="Arial" panose="020B0604020202020204" pitchFamily="34" charset="0"/>
              <a:cs typeface="Arial" panose="020B0604020202020204" pitchFamily="34" charset="0"/>
            </a:endParaRPr>
          </a:p>
          <a:p>
            <a:pPr algn="ctr"/>
            <a:endParaRPr lang="ru-RU" dirty="0">
              <a:latin typeface="Arial" panose="020B0604020202020204" pitchFamily="34" charset="0"/>
              <a:cs typeface="Arial" panose="020B0604020202020204" pitchFamily="34" charset="0"/>
            </a:endParaRPr>
          </a:p>
          <a:p>
            <a:pPr marL="342900" indent="-342900">
              <a:lnSpc>
                <a:spcPct val="150000"/>
              </a:lnSpc>
              <a:buFontTx/>
              <a:buChar char="-"/>
            </a:pPr>
            <a:r>
              <a:rPr lang="ru-RU" sz="2000" b="1" dirty="0" err="1">
                <a:solidFill>
                  <a:srgbClr val="002060"/>
                </a:solidFill>
                <a:latin typeface="Arial" panose="020B0604020202020204" pitchFamily="34" charset="0"/>
                <a:cs typeface="Arial" panose="020B0604020202020204" pitchFamily="34" charset="0"/>
              </a:rPr>
              <a:t>Педагогтердің</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өзін-өзі</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ұстау</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мәдениеті</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баланың</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тұлғалық</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қасиетіне</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қаншалықты</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әсер</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етеді</a:t>
            </a:r>
            <a:r>
              <a:rPr lang="ru-RU" sz="2000" b="1" dirty="0">
                <a:solidFill>
                  <a:srgbClr val="002060"/>
                </a:solidFill>
                <a:latin typeface="Arial" panose="020B0604020202020204" pitchFamily="34" charset="0"/>
                <a:cs typeface="Arial" panose="020B0604020202020204" pitchFamily="34" charset="0"/>
              </a:rPr>
              <a:t>?</a:t>
            </a:r>
          </a:p>
          <a:p>
            <a:pPr>
              <a:lnSpc>
                <a:spcPct val="150000"/>
              </a:lnSpc>
            </a:pPr>
            <a:endParaRPr lang="ru-RU" sz="2000" b="1" dirty="0">
              <a:solidFill>
                <a:srgbClr val="002060"/>
              </a:solidFill>
              <a:latin typeface="Arial" panose="020B0604020202020204" pitchFamily="34" charset="0"/>
              <a:cs typeface="Arial" panose="020B0604020202020204" pitchFamily="34" charset="0"/>
            </a:endParaRPr>
          </a:p>
          <a:p>
            <a:pPr marL="342900" indent="-342900">
              <a:lnSpc>
                <a:spcPct val="150000"/>
              </a:lnSpc>
              <a:buFontTx/>
              <a:buChar char="-"/>
            </a:pPr>
            <a:r>
              <a:rPr lang="ru-RU" sz="2000" b="1" dirty="0">
                <a:solidFill>
                  <a:srgbClr val="002060"/>
                </a:solidFill>
                <a:latin typeface="Arial" panose="020B0604020202020204" pitchFamily="34" charset="0"/>
                <a:cs typeface="Arial" panose="020B0604020202020204" pitchFamily="34" charset="0"/>
              </a:rPr>
              <a:t>Бала </a:t>
            </a:r>
            <a:r>
              <a:rPr lang="ru-RU" sz="2000" b="1" dirty="0" err="1">
                <a:solidFill>
                  <a:srgbClr val="002060"/>
                </a:solidFill>
                <a:latin typeface="Arial" panose="020B0604020202020204" pitchFamily="34" charset="0"/>
                <a:cs typeface="Arial" panose="020B0604020202020204" pitchFamily="34" charset="0"/>
              </a:rPr>
              <a:t>тәрбиесінде</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оң</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өзгерістер</a:t>
            </a:r>
            <a:r>
              <a:rPr lang="ru-RU" sz="2000" b="1" dirty="0">
                <a:solidFill>
                  <a:srgbClr val="002060"/>
                </a:solidFill>
                <a:latin typeface="Arial" panose="020B0604020202020204" pitchFamily="34" charset="0"/>
                <a:cs typeface="Arial" panose="020B0604020202020204" pitchFamily="34" charset="0"/>
              </a:rPr>
              <a:t> болу </a:t>
            </a:r>
            <a:r>
              <a:rPr lang="ru-RU" sz="2000" b="1" dirty="0" err="1">
                <a:solidFill>
                  <a:srgbClr val="002060"/>
                </a:solidFill>
                <a:latin typeface="Arial" panose="020B0604020202020204" pitchFamily="34" charset="0"/>
                <a:cs typeface="Arial" panose="020B0604020202020204" pitchFamily="34" charset="0"/>
              </a:rPr>
              <a:t>үшін</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мектеп</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мәдениетіне</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қандай</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құндылықтар</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қажет</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деп</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ойлайсыз</a:t>
            </a:r>
            <a:r>
              <a:rPr lang="ru-RU" sz="2000" b="1" dirty="0">
                <a:solidFill>
                  <a:srgbClr val="002060"/>
                </a:solidFill>
                <a:latin typeface="Arial" panose="020B0604020202020204" pitchFamily="34" charset="0"/>
                <a:cs typeface="Arial" panose="020B0604020202020204" pitchFamily="34" charset="0"/>
              </a:rPr>
              <a:t>?</a:t>
            </a:r>
          </a:p>
          <a:p>
            <a:pPr>
              <a:lnSpc>
                <a:spcPct val="150000"/>
              </a:lnSpc>
            </a:pPr>
            <a:endParaRPr lang="ru-RU" sz="2000" b="1" dirty="0">
              <a:solidFill>
                <a:srgbClr val="002060"/>
              </a:solidFill>
              <a:latin typeface="Arial" panose="020B0604020202020204" pitchFamily="34" charset="0"/>
              <a:cs typeface="Arial" panose="020B0604020202020204" pitchFamily="34" charset="0"/>
            </a:endParaRPr>
          </a:p>
          <a:p>
            <a:pPr>
              <a:lnSpc>
                <a:spcPct val="150000"/>
              </a:lnSpc>
            </a:pP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Қазіргі</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білім</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алушыларды</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тәрбиелеуде</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қандай</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құндылықтар</a:t>
            </a:r>
            <a:r>
              <a:rPr lang="ru-RU" sz="2000" b="1" dirty="0">
                <a:solidFill>
                  <a:srgbClr val="002060"/>
                </a:solidFill>
                <a:latin typeface="Arial" panose="020B0604020202020204" pitchFamily="34" charset="0"/>
                <a:cs typeface="Arial" panose="020B0604020202020204" pitchFamily="34" charset="0"/>
              </a:rPr>
              <a:t> </a:t>
            </a:r>
            <a:r>
              <a:rPr lang="ru-RU" sz="2000" b="1" dirty="0" err="1">
                <a:solidFill>
                  <a:srgbClr val="002060"/>
                </a:solidFill>
                <a:latin typeface="Arial" panose="020B0604020202020204" pitchFamily="34" charset="0"/>
                <a:cs typeface="Arial" panose="020B0604020202020204" pitchFamily="34" charset="0"/>
              </a:rPr>
              <a:t>маңызды</a:t>
            </a:r>
            <a:r>
              <a:rPr lang="ru-RU" sz="2000" b="1" dirty="0">
                <a:solidFill>
                  <a:srgbClr val="002060"/>
                </a:solidFill>
                <a:latin typeface="Arial" panose="020B0604020202020204" pitchFamily="34" charset="0"/>
                <a:cs typeface="Arial" panose="020B0604020202020204" pitchFamily="34" charset="0"/>
              </a:rPr>
              <a:t>?</a:t>
            </a:r>
          </a:p>
          <a:p>
            <a:pPr algn="ctr"/>
            <a:endParaRPr lang="ru-RU" dirty="0">
              <a:latin typeface="Arial" panose="020B0604020202020204" pitchFamily="34" charset="0"/>
              <a:cs typeface="Arial" panose="020B0604020202020204" pitchFamily="34" charset="0"/>
            </a:endParaRPr>
          </a:p>
        </p:txBody>
      </p:sp>
      <p:pic>
        <p:nvPicPr>
          <p:cNvPr id="5" name="Рисунок 4">
            <a:extLst>
              <a:ext uri="{FF2B5EF4-FFF2-40B4-BE49-F238E27FC236}">
                <a16:creationId xmlns:a16="http://schemas.microsoft.com/office/drawing/2014/main" xmlns="" id="{3FE84BCD-5CC5-D236-7328-19E4F31B305C}"/>
              </a:ext>
            </a:extLst>
          </p:cNvPr>
          <p:cNvPicPr>
            <a:picLocks noChangeAspect="1"/>
          </p:cNvPicPr>
          <p:nvPr/>
        </p:nvPicPr>
        <p:blipFill>
          <a:blip r:embed="rId2"/>
          <a:stretch>
            <a:fillRect/>
          </a:stretch>
        </p:blipFill>
        <p:spPr>
          <a:xfrm>
            <a:off x="7478378" y="1667125"/>
            <a:ext cx="3253791" cy="3253791"/>
          </a:xfrm>
          <a:prstGeom prst="rect">
            <a:avLst/>
          </a:prstGeom>
        </p:spPr>
      </p:pic>
      <p:sp>
        <p:nvSpPr>
          <p:cNvPr id="7" name="TextBox 6">
            <a:extLst>
              <a:ext uri="{FF2B5EF4-FFF2-40B4-BE49-F238E27FC236}">
                <a16:creationId xmlns:a16="http://schemas.microsoft.com/office/drawing/2014/main" xmlns="" id="{0B79483F-14A9-C9F1-C296-A0C9A15EC28A}"/>
              </a:ext>
            </a:extLst>
          </p:cNvPr>
          <p:cNvSpPr txBox="1"/>
          <p:nvPr/>
        </p:nvSpPr>
        <p:spPr>
          <a:xfrm>
            <a:off x="8683421" y="5430579"/>
            <a:ext cx="3380242" cy="959430"/>
          </a:xfrm>
          <a:prstGeom prst="rect">
            <a:avLst/>
          </a:prstGeom>
          <a:noFill/>
        </p:spPr>
        <p:txBody>
          <a:bodyPr wrap="square">
            <a:spAutoFit/>
          </a:bodyPr>
          <a:lstStyle/>
          <a:p>
            <a:pPr algn="just">
              <a:lnSpc>
                <a:spcPct val="107000"/>
              </a:lnSpc>
              <a:spcAft>
                <a:spcPts val="800"/>
              </a:spcAft>
            </a:pPr>
            <a:r>
              <a:rPr lang="kk-KZ" sz="2400" i="1" kern="1600" dirty="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Жұмыс дәптері </a:t>
            </a:r>
            <a:endParaRPr lang="ru-RU" sz="2000" i="1" kern="100" dirty="0">
              <a:solidFill>
                <a:schemeClr val="accent1">
                  <a:lumMod val="75000"/>
                </a:schemeClr>
              </a:solidFill>
              <a:effectLst/>
              <a:latin typeface="Arial" panose="020B0604020202020204" pitchFamily="34" charset="0"/>
              <a:ea typeface="Calibri" panose="020F0502020204030204" pitchFamily="34" charset="0"/>
              <a:cs typeface="Arial" panose="020B0604020202020204" pitchFamily="34" charset="0"/>
            </a:endParaRPr>
          </a:p>
          <a:p>
            <a:r>
              <a:rPr lang="kk-KZ" sz="2400" i="1" kern="1600" dirty="0">
                <a:solidFill>
                  <a:schemeClr val="accent1">
                    <a:lumMod val="75000"/>
                  </a:schemeClr>
                </a:solidFill>
                <a:effectLst/>
                <a:latin typeface="Arial" panose="020B0604020202020204" pitchFamily="34" charset="0"/>
                <a:ea typeface="Times New Roman" panose="02020603050405020304" pitchFamily="18" charset="0"/>
                <a:cs typeface="Arial" panose="020B0604020202020204" pitchFamily="34" charset="0"/>
              </a:rPr>
              <a:t>3-тапсырма</a:t>
            </a:r>
            <a:endParaRPr lang="ru-RU" sz="2400" i="1" dirty="0">
              <a:solidFill>
                <a:schemeClr val="accent1">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025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9FF3D589-DD15-4D57-C0B2-07C68D67E75C}"/>
              </a:ext>
            </a:extLst>
          </p:cNvPr>
          <p:cNvSpPr txBox="1"/>
          <p:nvPr/>
        </p:nvSpPr>
        <p:spPr>
          <a:xfrm>
            <a:off x="3937465" y="1306637"/>
            <a:ext cx="273695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nl-NL" dirty="0"/>
              <a:t>https://clck.ru/35KBHF</a:t>
            </a:r>
            <a:endParaRPr lang="ru-RU" dirty="0"/>
          </a:p>
        </p:txBody>
      </p:sp>
      <p:pic>
        <p:nvPicPr>
          <p:cNvPr id="7" name="Рисунок 6">
            <a:extLst>
              <a:ext uri="{FF2B5EF4-FFF2-40B4-BE49-F238E27FC236}">
                <a16:creationId xmlns:a16="http://schemas.microsoft.com/office/drawing/2014/main" xmlns="" id="{D983EF0E-7983-C8C3-4CF1-4A1B07BB7F44}"/>
              </a:ext>
            </a:extLst>
          </p:cNvPr>
          <p:cNvPicPr>
            <a:picLocks noChangeAspect="1"/>
          </p:cNvPicPr>
          <p:nvPr/>
        </p:nvPicPr>
        <p:blipFill>
          <a:blip r:embed="rId2"/>
          <a:stretch>
            <a:fillRect/>
          </a:stretch>
        </p:blipFill>
        <p:spPr>
          <a:xfrm>
            <a:off x="6371678" y="871537"/>
            <a:ext cx="5114925" cy="5114925"/>
          </a:xfrm>
          <a:prstGeom prst="rect">
            <a:avLst/>
          </a:prstGeom>
        </p:spPr>
      </p:pic>
      <p:sp>
        <p:nvSpPr>
          <p:cNvPr id="9" name="TextBox 8">
            <a:extLst>
              <a:ext uri="{FF2B5EF4-FFF2-40B4-BE49-F238E27FC236}">
                <a16:creationId xmlns:a16="http://schemas.microsoft.com/office/drawing/2014/main" xmlns="" id="{7B61683E-3F11-828F-8C51-CB207E67F438}"/>
              </a:ext>
            </a:extLst>
          </p:cNvPr>
          <p:cNvSpPr txBox="1"/>
          <p:nvPr/>
        </p:nvSpPr>
        <p:spPr>
          <a:xfrm>
            <a:off x="1287967" y="456038"/>
            <a:ext cx="7358321"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l"/>
            <a:r>
              <a:rPr lang="ru-RU" sz="2400" b="1" i="0" dirty="0">
                <a:solidFill>
                  <a:srgbClr val="002060"/>
                </a:solidFill>
                <a:effectLst/>
                <a:latin typeface="Times New Roman" panose="02020603050405020304" pitchFamily="18" charset="0"/>
                <a:cs typeface="Times New Roman" panose="02020603050405020304" pitchFamily="18" charset="0"/>
              </a:rPr>
              <a:t>Отмыть пятна проще, чем воспитать ребенка</a:t>
            </a:r>
          </a:p>
        </p:txBody>
      </p:sp>
    </p:spTree>
    <p:extLst>
      <p:ext uri="{BB962C8B-B14F-4D97-AF65-F5344CB8AC3E}">
        <p14:creationId xmlns:p14="http://schemas.microsoft.com/office/powerpoint/2010/main" val="10095160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a:extLst>
              <a:ext uri="{FF2B5EF4-FFF2-40B4-BE49-F238E27FC236}">
                <a16:creationId xmlns:a16="http://schemas.microsoft.com/office/drawing/2014/main" xmlns="" id="{18A10004-D080-3A8C-5FC8-65E8660D2569}"/>
              </a:ext>
            </a:extLst>
          </p:cNvPr>
          <p:cNvSpPr>
            <a:spLocks noGrp="1"/>
          </p:cNvSpPr>
          <p:nvPr>
            <p:ph type="body" sz="quarter" idx="10"/>
          </p:nvPr>
        </p:nvSpPr>
        <p:spPr/>
        <p:txBody>
          <a:bodyPr/>
          <a:lstStyle/>
          <a:p>
            <a:endParaRPr lang="ru-RU" dirty="0"/>
          </a:p>
        </p:txBody>
      </p:sp>
      <p:pic>
        <p:nvPicPr>
          <p:cNvPr id="4" name="object 7">
            <a:extLst>
              <a:ext uri="{FF2B5EF4-FFF2-40B4-BE49-F238E27FC236}">
                <a16:creationId xmlns:a16="http://schemas.microsoft.com/office/drawing/2014/main" xmlns="" id="{BE8721B4-2F52-3E27-69F5-9B3009D4107E}"/>
              </a:ext>
            </a:extLst>
          </p:cNvPr>
          <p:cNvPicPr/>
          <p:nvPr/>
        </p:nvPicPr>
        <p:blipFill>
          <a:blip r:embed="rId2" cstate="print"/>
          <a:stretch>
            <a:fillRect/>
          </a:stretch>
        </p:blipFill>
        <p:spPr>
          <a:xfrm rot="16200000">
            <a:off x="3065358" y="-1932157"/>
            <a:ext cx="5532508" cy="10722314"/>
          </a:xfrm>
          <a:prstGeom prst="rect">
            <a:avLst/>
          </a:prstGeom>
        </p:spPr>
      </p:pic>
      <p:pic>
        <p:nvPicPr>
          <p:cNvPr id="5" name="object 7">
            <a:extLst>
              <a:ext uri="{FF2B5EF4-FFF2-40B4-BE49-F238E27FC236}">
                <a16:creationId xmlns:a16="http://schemas.microsoft.com/office/drawing/2014/main" xmlns="" id="{BE8721B4-2F52-3E27-69F5-9B3009D4107E}"/>
              </a:ext>
            </a:extLst>
          </p:cNvPr>
          <p:cNvPicPr/>
          <p:nvPr/>
        </p:nvPicPr>
        <p:blipFill>
          <a:blip r:embed="rId2" cstate="print"/>
          <a:stretch>
            <a:fillRect/>
          </a:stretch>
        </p:blipFill>
        <p:spPr>
          <a:xfrm rot="16200000">
            <a:off x="3217758" y="-1779757"/>
            <a:ext cx="5532508" cy="10722314"/>
          </a:xfrm>
          <a:prstGeom prst="rect">
            <a:avLst/>
          </a:prstGeom>
        </p:spPr>
      </p:pic>
    </p:spTree>
    <p:extLst>
      <p:ext uri="{BB962C8B-B14F-4D97-AF65-F5344CB8AC3E}">
        <p14:creationId xmlns:p14="http://schemas.microsoft.com/office/powerpoint/2010/main" val="32089762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object 5"/>
          <p:cNvGrpSpPr/>
          <p:nvPr/>
        </p:nvGrpSpPr>
        <p:grpSpPr>
          <a:xfrm rot="16200000">
            <a:off x="2795461" y="-2578643"/>
            <a:ext cx="6424615" cy="12015536"/>
            <a:chOff x="2" y="0"/>
            <a:chExt cx="6858000" cy="12192000"/>
          </a:xfrm>
        </p:grpSpPr>
        <p:pic>
          <p:nvPicPr>
            <p:cNvPr id="6" name="object 6"/>
            <p:cNvPicPr/>
            <p:nvPr/>
          </p:nvPicPr>
          <p:blipFill>
            <a:blip r:embed="rId2" cstate="print"/>
            <a:stretch>
              <a:fillRect/>
            </a:stretch>
          </p:blipFill>
          <p:spPr>
            <a:xfrm>
              <a:off x="2612898" y="697991"/>
              <a:ext cx="1719072" cy="616877"/>
            </a:xfrm>
            <a:prstGeom prst="rect">
              <a:avLst/>
            </a:prstGeom>
          </p:spPr>
        </p:pic>
        <p:pic>
          <p:nvPicPr>
            <p:cNvPr id="7" name="object 7"/>
            <p:cNvPicPr/>
            <p:nvPr/>
          </p:nvPicPr>
          <p:blipFill>
            <a:blip r:embed="rId3" cstate="print"/>
            <a:stretch>
              <a:fillRect/>
            </a:stretch>
          </p:blipFill>
          <p:spPr>
            <a:xfrm>
              <a:off x="2" y="0"/>
              <a:ext cx="6857997" cy="12191999"/>
            </a:xfrm>
            <a:prstGeom prst="rect">
              <a:avLst/>
            </a:prstGeom>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2161EDB6-D383-728E-45C3-87EA746610C2}"/>
              </a:ext>
            </a:extLst>
          </p:cNvPr>
          <p:cNvPicPr>
            <a:picLocks noChangeAspect="1"/>
          </p:cNvPicPr>
          <p:nvPr/>
        </p:nvPicPr>
        <p:blipFill>
          <a:blip r:embed="rId2"/>
          <a:stretch>
            <a:fillRect/>
          </a:stretch>
        </p:blipFill>
        <p:spPr>
          <a:xfrm>
            <a:off x="1940721" y="685800"/>
            <a:ext cx="7821215" cy="5486400"/>
          </a:xfrm>
          <a:prstGeom prst="rect">
            <a:avLst/>
          </a:prstGeom>
        </p:spPr>
      </p:pic>
      <p:sp>
        <p:nvSpPr>
          <p:cNvPr id="6" name="Стрелка: вправо 5">
            <a:extLst>
              <a:ext uri="{FF2B5EF4-FFF2-40B4-BE49-F238E27FC236}">
                <a16:creationId xmlns:a16="http://schemas.microsoft.com/office/drawing/2014/main" xmlns="" id="{98B6E1D3-D3B3-2C78-2D3B-1AC8C483B236}"/>
              </a:ext>
            </a:extLst>
          </p:cNvPr>
          <p:cNvSpPr/>
          <p:nvPr/>
        </p:nvSpPr>
        <p:spPr>
          <a:xfrm>
            <a:off x="10496207" y="3132078"/>
            <a:ext cx="701786" cy="593844"/>
          </a:xfrm>
          <a:prstGeom prst="rightArrow">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601871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F83F2614-0BDB-9E1C-B787-C719546EA2DF}"/>
              </a:ext>
            </a:extLst>
          </p:cNvPr>
          <p:cNvPicPr>
            <a:picLocks noChangeAspect="1"/>
          </p:cNvPicPr>
          <p:nvPr/>
        </p:nvPicPr>
        <p:blipFill>
          <a:blip r:embed="rId2"/>
          <a:stretch>
            <a:fillRect/>
          </a:stretch>
        </p:blipFill>
        <p:spPr>
          <a:xfrm>
            <a:off x="2789261" y="645919"/>
            <a:ext cx="6936258" cy="6212081"/>
          </a:xfrm>
          <a:prstGeom prst="rect">
            <a:avLst/>
          </a:prstGeom>
        </p:spPr>
      </p:pic>
      <p:sp>
        <p:nvSpPr>
          <p:cNvPr id="5" name="TextBox 4">
            <a:extLst>
              <a:ext uri="{FF2B5EF4-FFF2-40B4-BE49-F238E27FC236}">
                <a16:creationId xmlns:a16="http://schemas.microsoft.com/office/drawing/2014/main" xmlns="" id="{1D11FD56-3B02-1849-A72A-441503180137}"/>
              </a:ext>
            </a:extLst>
          </p:cNvPr>
          <p:cNvSpPr txBox="1"/>
          <p:nvPr/>
        </p:nvSpPr>
        <p:spPr>
          <a:xfrm>
            <a:off x="2768958" y="157201"/>
            <a:ext cx="6936258" cy="707886"/>
          </a:xfrm>
          <a:prstGeom prst="rect">
            <a:avLst/>
          </a:prstGeom>
          <a:noFill/>
        </p:spPr>
        <p:txBody>
          <a:bodyPr wrap="none" rtlCol="0">
            <a:spAutoFit/>
          </a:bodyPr>
          <a:lstStyle/>
          <a:p>
            <a:r>
              <a:rPr lang="ru-RU" sz="4000" b="1" dirty="0">
                <a:solidFill>
                  <a:schemeClr val="accent2">
                    <a:lumMod val="50000"/>
                  </a:schemeClr>
                </a:solidFill>
                <a:latin typeface="Arial" panose="020B0604020202020204" pitchFamily="34" charset="0"/>
                <a:cs typeface="Arial" panose="020B0604020202020204" pitchFamily="34" charset="0"/>
              </a:rPr>
              <a:t>Т</a:t>
            </a:r>
            <a:r>
              <a:rPr lang="kk-KZ" sz="4000" b="1" dirty="0">
                <a:solidFill>
                  <a:schemeClr val="accent2">
                    <a:lumMod val="50000"/>
                  </a:schemeClr>
                </a:solidFill>
                <a:latin typeface="Arial" panose="020B0604020202020204" pitchFamily="34" charset="0"/>
                <a:cs typeface="Arial" panose="020B0604020202020204" pitchFamily="34" charset="0"/>
              </a:rPr>
              <a:t>ӘРБИЕ ҚҰНДЫЛЫҚТАРЫ</a:t>
            </a:r>
            <a:endParaRPr lang="ru-RU" sz="4000" b="1"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0025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789F4F-3E54-4618-250B-987B341E9FF1}"/>
              </a:ext>
            </a:extLst>
          </p:cNvPr>
          <p:cNvSpPr>
            <a:spLocks noGrp="1"/>
          </p:cNvSpPr>
          <p:nvPr>
            <p:ph type="title"/>
          </p:nvPr>
        </p:nvSpPr>
        <p:spPr>
          <a:xfrm>
            <a:off x="469900" y="98883"/>
            <a:ext cx="11356975" cy="561975"/>
          </a:xfrm>
        </p:spPr>
        <p:txBody>
          <a:bodyPr rtlCol="0"/>
          <a:lstStyle/>
          <a:p>
            <a:pPr fontAlgn="auto">
              <a:spcAft>
                <a:spcPts val="0"/>
              </a:spcAft>
              <a:defRPr/>
            </a:pPr>
            <a:r>
              <a:rPr lang="kk-KZ" sz="3600" b="1" dirty="0">
                <a:solidFill>
                  <a:schemeClr val="accent1">
                    <a:lumMod val="75000"/>
                  </a:schemeClr>
                </a:solidFill>
                <a:latin typeface="Arial" panose="020B0604020202020204" pitchFamily="34" charset="0"/>
                <a:cs typeface="Arial" panose="020B0604020202020204" pitchFamily="34" charset="0"/>
              </a:rPr>
              <a:t>МАҚСАТ, МІНДЕТТЕР МЕН КҮТІЛЕТІН НӘТИЖЕ</a:t>
            </a:r>
            <a:endParaRPr lang="id-ID" sz="3600" b="1" dirty="0">
              <a:solidFill>
                <a:schemeClr val="accent1">
                  <a:lumMod val="75000"/>
                </a:schemeClr>
              </a:solidFill>
              <a:latin typeface="Arial" panose="020B0604020202020204" pitchFamily="34" charset="0"/>
              <a:cs typeface="Arial" panose="020B0604020202020204" pitchFamily="34" charset="0"/>
            </a:endParaRPr>
          </a:p>
        </p:txBody>
      </p:sp>
      <p:sp>
        <p:nvSpPr>
          <p:cNvPr id="542723" name="Text Placeholder 2">
            <a:extLst>
              <a:ext uri="{FF2B5EF4-FFF2-40B4-BE49-F238E27FC236}">
                <a16:creationId xmlns:a16="http://schemas.microsoft.com/office/drawing/2014/main" xmlns="" id="{7D88E61A-8C4A-A5CC-3232-902804EB0C1E}"/>
              </a:ext>
            </a:extLst>
          </p:cNvPr>
          <p:cNvSpPr>
            <a:spLocks noGrp="1"/>
          </p:cNvSpPr>
          <p:nvPr>
            <p:ph type="body" sz="quarter" idx="10"/>
          </p:nvPr>
        </p:nvSpPr>
        <p:spPr>
          <a:xfrm>
            <a:off x="1081579" y="824055"/>
            <a:ext cx="10745296" cy="1001101"/>
          </a:xfrm>
        </p:spPr>
        <p:txBody>
          <a:bodyPr>
            <a:normAutofit/>
          </a:bodyPr>
          <a:lstStyle/>
          <a:p>
            <a:pPr algn="just">
              <a:lnSpc>
                <a:spcPct val="100000"/>
              </a:lnSpc>
              <a:spcBef>
                <a:spcPts val="0"/>
              </a:spcBef>
            </a:pPr>
            <a:r>
              <a:rPr lang="kk-KZ" altLang="ru-RU" sz="1600" b="1" dirty="0">
                <a:solidFill>
                  <a:schemeClr val="accent1">
                    <a:lumMod val="75000"/>
                  </a:schemeClr>
                </a:solidFill>
                <a:latin typeface="Arial" panose="020B0604020202020204" pitchFamily="34" charset="0"/>
                <a:cs typeface="Arial" panose="020B0604020202020204" pitchFamily="34" charset="0"/>
              </a:rPr>
              <a:t>Мақсаты: </a:t>
            </a:r>
            <a:r>
              <a:rPr lang="kk-KZ" altLang="ru-RU" sz="1600" dirty="0">
                <a:latin typeface="Arial" panose="020B0604020202020204" pitchFamily="34" charset="0"/>
                <a:cs typeface="Arial" panose="020B0604020202020204" pitchFamily="34" charset="0"/>
              </a:rPr>
              <a:t>білім беру ұйымдарындағы </a:t>
            </a:r>
            <a:r>
              <a:rPr lang="kk-KZ" altLang="ru-RU" sz="1600" b="1" i="1" dirty="0">
                <a:solidFill>
                  <a:schemeClr val="accent1">
                    <a:lumMod val="75000"/>
                  </a:schemeClr>
                </a:solidFill>
                <a:latin typeface="Arial" panose="020B0604020202020204" pitchFamily="34" charset="0"/>
                <a:cs typeface="Arial" panose="020B0604020202020204" pitchFamily="34" charset="0"/>
              </a:rPr>
              <a:t>2023-2024 оқу жылында жүзеге асырылатын тәрбие жұмысын </a:t>
            </a:r>
            <a:r>
              <a:rPr lang="kk-KZ" altLang="ru-RU" sz="1600" dirty="0">
                <a:latin typeface="Arial" panose="020B0604020202020204" pitchFamily="34" charset="0"/>
                <a:cs typeface="Arial" panose="020B0604020202020204" pitchFamily="34" charset="0"/>
              </a:rPr>
              <a:t>ұйымдастыру ерекшеліктері бойынша кәсіби шеберлігін жетілдіру</a:t>
            </a:r>
            <a:endParaRPr lang="id-ID" altLang="ru-RU" sz="1600" dirty="0">
              <a:latin typeface="Arial" panose="020B0604020202020204" pitchFamily="34" charset="0"/>
              <a:cs typeface="Arial" panose="020B0604020202020204" pitchFamily="34" charset="0"/>
            </a:endParaRPr>
          </a:p>
        </p:txBody>
      </p:sp>
      <p:cxnSp>
        <p:nvCxnSpPr>
          <p:cNvPr id="4" name="Straight Connector 3">
            <a:extLst>
              <a:ext uri="{FF2B5EF4-FFF2-40B4-BE49-F238E27FC236}">
                <a16:creationId xmlns:a16="http://schemas.microsoft.com/office/drawing/2014/main" xmlns="" id="{D1E2B801-79A1-B63C-7660-E209E97F89D0}"/>
              </a:ext>
            </a:extLst>
          </p:cNvPr>
          <p:cNvCxnSpPr/>
          <p:nvPr/>
        </p:nvCxnSpPr>
        <p:spPr>
          <a:xfrm>
            <a:off x="5018088" y="1474643"/>
            <a:ext cx="20447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2725" name="Group 4">
            <a:extLst>
              <a:ext uri="{FF2B5EF4-FFF2-40B4-BE49-F238E27FC236}">
                <a16:creationId xmlns:a16="http://schemas.microsoft.com/office/drawing/2014/main" xmlns="" id="{2144A9D9-E6C3-27DA-F6AF-E5E94D9A4EB0}"/>
              </a:ext>
            </a:extLst>
          </p:cNvPr>
          <p:cNvGrpSpPr>
            <a:grpSpLocks/>
          </p:cNvGrpSpPr>
          <p:nvPr/>
        </p:nvGrpSpPr>
        <p:grpSpPr bwMode="auto">
          <a:xfrm>
            <a:off x="5133335" y="2211138"/>
            <a:ext cx="2218736" cy="2676280"/>
            <a:chOff x="4586194" y="3295959"/>
            <a:chExt cx="2311400" cy="2223726"/>
          </a:xfrm>
        </p:grpSpPr>
        <p:grpSp>
          <p:nvGrpSpPr>
            <p:cNvPr id="542770" name="Group 5">
              <a:extLst>
                <a:ext uri="{FF2B5EF4-FFF2-40B4-BE49-F238E27FC236}">
                  <a16:creationId xmlns:a16="http://schemas.microsoft.com/office/drawing/2014/main" xmlns="" id="{F0AAB87F-913E-A91F-4AD1-FD54B17A0A5D}"/>
                </a:ext>
              </a:extLst>
            </p:cNvPr>
            <p:cNvGrpSpPr>
              <a:grpSpLocks/>
            </p:cNvGrpSpPr>
            <p:nvPr/>
          </p:nvGrpSpPr>
          <p:grpSpPr bwMode="auto">
            <a:xfrm>
              <a:off x="5272981" y="4952763"/>
              <a:ext cx="937826" cy="566922"/>
              <a:chOff x="1107335" y="2405966"/>
              <a:chExt cx="2174684" cy="1125200"/>
            </a:xfrm>
          </p:grpSpPr>
          <p:sp>
            <p:nvSpPr>
              <p:cNvPr id="16" name="Freeform 15">
                <a:extLst>
                  <a:ext uri="{FF2B5EF4-FFF2-40B4-BE49-F238E27FC236}">
                    <a16:creationId xmlns:a16="http://schemas.microsoft.com/office/drawing/2014/main" xmlns="" id="{DB797565-3B8F-58B7-1FB5-5126340145B8}"/>
                  </a:ext>
                </a:extLst>
              </p:cNvPr>
              <p:cNvSpPr>
                <a:spLocks noChangeArrowheads="1"/>
              </p:cNvSpPr>
              <p:nvPr/>
            </p:nvSpPr>
            <p:spPr bwMode="auto">
              <a:xfrm>
                <a:off x="1117570" y="2650669"/>
                <a:ext cx="2154215" cy="880497"/>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gradFill flip="none" rotWithShape="1">
                <a:gsLst>
                  <a:gs pos="0">
                    <a:schemeClr val="accent1"/>
                  </a:gs>
                  <a:gs pos="50000">
                    <a:schemeClr val="accent1">
                      <a:lumMod val="75000"/>
                    </a:schemeClr>
                  </a:gs>
                  <a:gs pos="100000">
                    <a:schemeClr val="accent1"/>
                  </a:gs>
                </a:gsLst>
                <a:lin ang="0" scaled="1"/>
                <a:tileRect/>
              </a:gradFill>
              <a:ln>
                <a:noFill/>
              </a:ln>
            </p:spPr>
            <p:txBody>
              <a:bodyPr/>
              <a:lstStyle/>
              <a:p>
                <a:pPr eaLnBrk="1" fontAlgn="auto" hangingPunct="1">
                  <a:spcBef>
                    <a:spcPts val="0"/>
                  </a:spcBef>
                  <a:spcAft>
                    <a:spcPts val="0"/>
                  </a:spcAft>
                  <a:defRPr/>
                </a:pPr>
                <a:endParaRPr lang="en-US">
                  <a:latin typeface="+mn-lt"/>
                </a:endParaRPr>
              </a:p>
            </p:txBody>
          </p:sp>
          <p:sp>
            <p:nvSpPr>
              <p:cNvPr id="17" name="Freeform 16">
                <a:extLst>
                  <a:ext uri="{FF2B5EF4-FFF2-40B4-BE49-F238E27FC236}">
                    <a16:creationId xmlns:a16="http://schemas.microsoft.com/office/drawing/2014/main" xmlns="" id="{4D18E21E-8CFB-DE79-B49C-DFA9575779DC}"/>
                  </a:ext>
                </a:extLst>
              </p:cNvPr>
              <p:cNvSpPr>
                <a:spLocks noChangeArrowheads="1"/>
              </p:cNvSpPr>
              <p:nvPr/>
            </p:nvSpPr>
            <p:spPr bwMode="auto">
              <a:xfrm>
                <a:off x="1107767" y="2405103"/>
                <a:ext cx="2173821" cy="435823"/>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a:latin typeface="+mn-lt"/>
                </a:endParaRPr>
              </a:p>
            </p:txBody>
          </p:sp>
        </p:grpSp>
        <p:grpSp>
          <p:nvGrpSpPr>
            <p:cNvPr id="542771" name="Group 6">
              <a:extLst>
                <a:ext uri="{FF2B5EF4-FFF2-40B4-BE49-F238E27FC236}">
                  <a16:creationId xmlns:a16="http://schemas.microsoft.com/office/drawing/2014/main" xmlns="" id="{CEDE6DBA-621E-3587-2C28-4F90B6D671E5}"/>
                </a:ext>
              </a:extLst>
            </p:cNvPr>
            <p:cNvGrpSpPr>
              <a:grpSpLocks/>
            </p:cNvGrpSpPr>
            <p:nvPr/>
          </p:nvGrpSpPr>
          <p:grpSpPr bwMode="auto">
            <a:xfrm>
              <a:off x="5110037" y="4474909"/>
              <a:ext cx="1263713" cy="631148"/>
              <a:chOff x="1107335" y="2405966"/>
              <a:chExt cx="2174684" cy="1125200"/>
            </a:xfrm>
          </p:grpSpPr>
          <p:sp>
            <p:nvSpPr>
              <p:cNvPr id="14" name="Freeform 13">
                <a:extLst>
                  <a:ext uri="{FF2B5EF4-FFF2-40B4-BE49-F238E27FC236}">
                    <a16:creationId xmlns:a16="http://schemas.microsoft.com/office/drawing/2014/main" xmlns="" id="{E5C52FEB-03F2-F21A-20E3-D03B975F9C4A}"/>
                  </a:ext>
                </a:extLst>
              </p:cNvPr>
              <p:cNvSpPr>
                <a:spLocks noChangeArrowheads="1"/>
              </p:cNvSpPr>
              <p:nvPr/>
            </p:nvSpPr>
            <p:spPr bwMode="auto">
              <a:xfrm>
                <a:off x="1117065" y="2651012"/>
                <a:ext cx="2155225" cy="880321"/>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gradFill flip="none" rotWithShape="1">
                <a:gsLst>
                  <a:gs pos="0">
                    <a:schemeClr val="accent2"/>
                  </a:gs>
                  <a:gs pos="50000">
                    <a:schemeClr val="accent2">
                      <a:lumMod val="75000"/>
                    </a:schemeClr>
                  </a:gs>
                  <a:gs pos="100000">
                    <a:schemeClr val="accent2"/>
                  </a:gs>
                </a:gsLst>
                <a:lin ang="0" scaled="1"/>
                <a:tileRect/>
              </a:gradFill>
              <a:ln>
                <a:noFill/>
              </a:ln>
            </p:spPr>
            <p:txBody>
              <a:bodyPr/>
              <a:lstStyle/>
              <a:p>
                <a:pPr eaLnBrk="1" fontAlgn="auto" hangingPunct="1">
                  <a:spcBef>
                    <a:spcPts val="0"/>
                  </a:spcBef>
                  <a:spcAft>
                    <a:spcPts val="0"/>
                  </a:spcAft>
                  <a:defRPr/>
                </a:pPr>
                <a:endParaRPr lang="en-US">
                  <a:latin typeface="+mn-lt"/>
                </a:endParaRPr>
              </a:p>
            </p:txBody>
          </p:sp>
          <p:sp>
            <p:nvSpPr>
              <p:cNvPr id="15" name="Freeform 14">
                <a:extLst>
                  <a:ext uri="{FF2B5EF4-FFF2-40B4-BE49-F238E27FC236}">
                    <a16:creationId xmlns:a16="http://schemas.microsoft.com/office/drawing/2014/main" xmlns="" id="{A986D5A6-F5A8-840E-6690-3DA4A3CB7653}"/>
                  </a:ext>
                </a:extLst>
              </p:cNvPr>
              <p:cNvSpPr>
                <a:spLocks noChangeArrowheads="1"/>
              </p:cNvSpPr>
              <p:nvPr/>
            </p:nvSpPr>
            <p:spPr bwMode="auto">
              <a:xfrm>
                <a:off x="1107972" y="2406589"/>
                <a:ext cx="2173411" cy="435191"/>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2">
                  <a:lumMod val="60000"/>
                  <a:lumOff val="40000"/>
                </a:schemeClr>
              </a:solidFill>
              <a:ln>
                <a:noFill/>
              </a:ln>
            </p:spPr>
            <p:txBody>
              <a:bodyPr/>
              <a:lstStyle/>
              <a:p>
                <a:pPr eaLnBrk="1" fontAlgn="auto" hangingPunct="1">
                  <a:spcBef>
                    <a:spcPts val="0"/>
                  </a:spcBef>
                  <a:spcAft>
                    <a:spcPts val="0"/>
                  </a:spcAft>
                  <a:defRPr/>
                </a:pPr>
                <a:endParaRPr lang="en-US">
                  <a:latin typeface="+mn-lt"/>
                </a:endParaRPr>
              </a:p>
            </p:txBody>
          </p:sp>
        </p:grpSp>
        <p:grpSp>
          <p:nvGrpSpPr>
            <p:cNvPr id="542772" name="Group 7">
              <a:extLst>
                <a:ext uri="{FF2B5EF4-FFF2-40B4-BE49-F238E27FC236}">
                  <a16:creationId xmlns:a16="http://schemas.microsoft.com/office/drawing/2014/main" xmlns="" id="{924AF446-48A7-69A2-2577-59CCD851536E}"/>
                </a:ext>
              </a:extLst>
            </p:cNvPr>
            <p:cNvGrpSpPr>
              <a:grpSpLocks/>
            </p:cNvGrpSpPr>
            <p:nvPr/>
          </p:nvGrpSpPr>
          <p:grpSpPr bwMode="auto">
            <a:xfrm>
              <a:off x="4877741" y="3914782"/>
              <a:ext cx="1728306" cy="698180"/>
              <a:chOff x="1107335" y="2405966"/>
              <a:chExt cx="2174684" cy="1125200"/>
            </a:xfrm>
          </p:grpSpPr>
          <p:sp>
            <p:nvSpPr>
              <p:cNvPr id="12" name="Freeform 11">
                <a:extLst>
                  <a:ext uri="{FF2B5EF4-FFF2-40B4-BE49-F238E27FC236}">
                    <a16:creationId xmlns:a16="http://schemas.microsoft.com/office/drawing/2014/main" xmlns="" id="{B337F681-5BCA-E5F6-E3CD-43674D50FE6E}"/>
                  </a:ext>
                </a:extLst>
              </p:cNvPr>
              <p:cNvSpPr>
                <a:spLocks noChangeArrowheads="1"/>
              </p:cNvSpPr>
              <p:nvPr/>
            </p:nvSpPr>
            <p:spPr bwMode="auto">
              <a:xfrm>
                <a:off x="1116835" y="2651762"/>
                <a:ext cx="2155683" cy="880231"/>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gradFill flip="none" rotWithShape="1">
                <a:gsLst>
                  <a:gs pos="0">
                    <a:schemeClr val="accent3"/>
                  </a:gs>
                  <a:gs pos="50000">
                    <a:schemeClr val="accent3">
                      <a:lumMod val="75000"/>
                    </a:schemeClr>
                  </a:gs>
                  <a:gs pos="100000">
                    <a:schemeClr val="accent3"/>
                  </a:gs>
                </a:gsLst>
                <a:lin ang="0" scaled="1"/>
                <a:tileRect/>
              </a:gradFill>
              <a:ln>
                <a:noFill/>
              </a:ln>
            </p:spPr>
            <p:txBody>
              <a:bodyPr/>
              <a:lstStyle/>
              <a:p>
                <a:pPr eaLnBrk="1" fontAlgn="auto" hangingPunct="1">
                  <a:spcBef>
                    <a:spcPts val="0"/>
                  </a:spcBef>
                  <a:spcAft>
                    <a:spcPts val="0"/>
                  </a:spcAft>
                  <a:defRPr/>
                </a:pPr>
                <a:endParaRPr lang="en-US">
                  <a:latin typeface="+mn-lt"/>
                </a:endParaRPr>
              </a:p>
            </p:txBody>
          </p:sp>
          <p:sp>
            <p:nvSpPr>
              <p:cNvPr id="13" name="Freeform 12">
                <a:extLst>
                  <a:ext uri="{FF2B5EF4-FFF2-40B4-BE49-F238E27FC236}">
                    <a16:creationId xmlns:a16="http://schemas.microsoft.com/office/drawing/2014/main" xmlns="" id="{8F90CC16-CDB4-314B-C235-0EC1969F8309}"/>
                  </a:ext>
                </a:extLst>
              </p:cNvPr>
              <p:cNvSpPr>
                <a:spLocks noChangeArrowheads="1"/>
              </p:cNvSpPr>
              <p:nvPr/>
            </p:nvSpPr>
            <p:spPr bwMode="auto">
              <a:xfrm>
                <a:off x="1107527" y="2405656"/>
                <a:ext cx="2174300" cy="434726"/>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3">
                  <a:lumMod val="60000"/>
                  <a:lumOff val="40000"/>
                </a:schemeClr>
              </a:solidFill>
              <a:ln>
                <a:noFill/>
              </a:ln>
            </p:spPr>
            <p:txBody>
              <a:bodyPr/>
              <a:lstStyle/>
              <a:p>
                <a:pPr eaLnBrk="1" fontAlgn="auto" hangingPunct="1">
                  <a:spcBef>
                    <a:spcPts val="0"/>
                  </a:spcBef>
                  <a:spcAft>
                    <a:spcPts val="0"/>
                  </a:spcAft>
                  <a:defRPr/>
                </a:pPr>
                <a:endParaRPr lang="en-US">
                  <a:latin typeface="+mn-lt"/>
                </a:endParaRPr>
              </a:p>
            </p:txBody>
          </p:sp>
        </p:grpSp>
        <p:grpSp>
          <p:nvGrpSpPr>
            <p:cNvPr id="542773" name="Group 8">
              <a:extLst>
                <a:ext uri="{FF2B5EF4-FFF2-40B4-BE49-F238E27FC236}">
                  <a16:creationId xmlns:a16="http://schemas.microsoft.com/office/drawing/2014/main" xmlns="" id="{17905270-F4F3-981F-082B-C8A8C18C5FA4}"/>
                </a:ext>
              </a:extLst>
            </p:cNvPr>
            <p:cNvGrpSpPr>
              <a:grpSpLocks/>
            </p:cNvGrpSpPr>
            <p:nvPr/>
          </p:nvGrpSpPr>
          <p:grpSpPr bwMode="auto">
            <a:xfrm>
              <a:off x="4586194" y="3295959"/>
              <a:ext cx="2311400" cy="756876"/>
              <a:chOff x="1107335" y="2405966"/>
              <a:chExt cx="2174684" cy="1125200"/>
            </a:xfrm>
          </p:grpSpPr>
          <p:sp>
            <p:nvSpPr>
              <p:cNvPr id="10" name="Freeform 9">
                <a:extLst>
                  <a:ext uri="{FF2B5EF4-FFF2-40B4-BE49-F238E27FC236}">
                    <a16:creationId xmlns:a16="http://schemas.microsoft.com/office/drawing/2014/main" xmlns="" id="{FFA3F2E5-5826-6A23-6C7B-6B1E9F3B1704}"/>
                  </a:ext>
                </a:extLst>
              </p:cNvPr>
              <p:cNvSpPr>
                <a:spLocks noChangeArrowheads="1"/>
              </p:cNvSpPr>
              <p:nvPr/>
            </p:nvSpPr>
            <p:spPr bwMode="auto">
              <a:xfrm>
                <a:off x="1116284" y="2651214"/>
                <a:ext cx="2156786" cy="879909"/>
              </a:xfrm>
              <a:custGeom>
                <a:avLst/>
                <a:gdLst>
                  <a:gd name="connsiteX0" fmla="*/ 0 w 2826081"/>
                  <a:gd name="connsiteY0" fmla="*/ 0 h 879959"/>
                  <a:gd name="connsiteX1" fmla="*/ 16538 w 2826081"/>
                  <a:gd name="connsiteY1" fmla="*/ 16531 h 879959"/>
                  <a:gd name="connsiteX2" fmla="*/ 1413150 w 2826081"/>
                  <a:gd name="connsiteY2" fmla="*/ 190188 h 879959"/>
                  <a:gd name="connsiteX3" fmla="*/ 2809762 w 2826081"/>
                  <a:gd name="connsiteY3" fmla="*/ 16531 h 879959"/>
                  <a:gd name="connsiteX4" fmla="*/ 2826081 w 2826081"/>
                  <a:gd name="connsiteY4" fmla="*/ 219 h 879959"/>
                  <a:gd name="connsiteX5" fmla="*/ 2518050 w 2826081"/>
                  <a:gd name="connsiteY5" fmla="*/ 709300 h 879959"/>
                  <a:gd name="connsiteX6" fmla="*/ 2514422 w 2826081"/>
                  <a:gd name="connsiteY6" fmla="*/ 709300 h 879959"/>
                  <a:gd name="connsiteX7" fmla="*/ 2497825 w 2826081"/>
                  <a:gd name="connsiteY7" fmla="*/ 736090 h 879959"/>
                  <a:gd name="connsiteX8" fmla="*/ 1413040 w 2826081"/>
                  <a:gd name="connsiteY8" fmla="*/ 879959 h 879959"/>
                  <a:gd name="connsiteX9" fmla="*/ 328255 w 2826081"/>
                  <a:gd name="connsiteY9" fmla="*/ 736090 h 879959"/>
                  <a:gd name="connsiteX10" fmla="*/ 311659 w 2826081"/>
                  <a:gd name="connsiteY10" fmla="*/ 709300 h 879959"/>
                  <a:gd name="connsiteX11" fmla="*/ 305075 w 2826081"/>
                  <a:gd name="connsiteY11" fmla="*/ 709300 h 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26081" h="879959">
                    <a:moveTo>
                      <a:pt x="0" y="0"/>
                    </a:moveTo>
                    <a:lnTo>
                      <a:pt x="16538" y="16531"/>
                    </a:lnTo>
                    <a:cubicBezTo>
                      <a:pt x="149467" y="115637"/>
                      <a:pt x="724242" y="190188"/>
                      <a:pt x="1413150" y="190188"/>
                    </a:cubicBezTo>
                    <a:cubicBezTo>
                      <a:pt x="2102058" y="190188"/>
                      <a:pt x="2676833" y="115637"/>
                      <a:pt x="2809762" y="16531"/>
                    </a:cubicBezTo>
                    <a:lnTo>
                      <a:pt x="2826081" y="219"/>
                    </a:lnTo>
                    <a:lnTo>
                      <a:pt x="2518050" y="709300"/>
                    </a:lnTo>
                    <a:lnTo>
                      <a:pt x="2514422" y="709300"/>
                    </a:lnTo>
                    <a:lnTo>
                      <a:pt x="2497825" y="736090"/>
                    </a:lnTo>
                    <a:cubicBezTo>
                      <a:pt x="2394575" y="818196"/>
                      <a:pt x="1948132" y="879959"/>
                      <a:pt x="1413040" y="879959"/>
                    </a:cubicBezTo>
                    <a:cubicBezTo>
                      <a:pt x="877948" y="879959"/>
                      <a:pt x="431505" y="818196"/>
                      <a:pt x="328255" y="736090"/>
                    </a:cubicBezTo>
                    <a:lnTo>
                      <a:pt x="311659" y="709300"/>
                    </a:lnTo>
                    <a:lnTo>
                      <a:pt x="305075" y="709300"/>
                    </a:lnTo>
                    <a:close/>
                  </a:path>
                </a:pathLst>
              </a:custGeom>
              <a:gradFill flip="none" rotWithShape="1">
                <a:gsLst>
                  <a:gs pos="0">
                    <a:schemeClr val="accent4"/>
                  </a:gs>
                  <a:gs pos="50000">
                    <a:schemeClr val="accent4">
                      <a:lumMod val="75000"/>
                    </a:schemeClr>
                  </a:gs>
                  <a:gs pos="100000">
                    <a:schemeClr val="accent4"/>
                  </a:gs>
                </a:gsLst>
                <a:lin ang="0" scaled="1"/>
                <a:tileRect/>
              </a:gradFill>
              <a:ln>
                <a:noFill/>
              </a:ln>
            </p:spPr>
            <p:txBody>
              <a:bodyPr/>
              <a:lstStyle/>
              <a:p>
                <a:pPr eaLnBrk="1" fontAlgn="auto" hangingPunct="1">
                  <a:spcBef>
                    <a:spcPts val="0"/>
                  </a:spcBef>
                  <a:spcAft>
                    <a:spcPts val="0"/>
                  </a:spcAft>
                  <a:defRPr/>
                </a:pPr>
                <a:endParaRPr lang="en-US" dirty="0">
                  <a:latin typeface="+mn-lt"/>
                </a:endParaRPr>
              </a:p>
            </p:txBody>
          </p:sp>
          <p:sp>
            <p:nvSpPr>
              <p:cNvPr id="11" name="Freeform 10">
                <a:extLst>
                  <a:ext uri="{FF2B5EF4-FFF2-40B4-BE49-F238E27FC236}">
                    <a16:creationId xmlns:a16="http://schemas.microsoft.com/office/drawing/2014/main" xmlns="" id="{7CA8A421-6A5C-20A9-989F-D51F7F18EF14}"/>
                  </a:ext>
                </a:extLst>
              </p:cNvPr>
              <p:cNvSpPr>
                <a:spLocks noChangeArrowheads="1"/>
              </p:cNvSpPr>
              <p:nvPr/>
            </p:nvSpPr>
            <p:spPr bwMode="auto">
              <a:xfrm>
                <a:off x="1107335" y="2405966"/>
                <a:ext cx="2174684" cy="434155"/>
              </a:xfrm>
              <a:custGeom>
                <a:avLst/>
                <a:gdLst>
                  <a:gd name="connsiteX0" fmla="*/ 1425278 w 2850555"/>
                  <a:gd name="connsiteY0" fmla="*/ 0 h 434976"/>
                  <a:gd name="connsiteX1" fmla="*/ 2843493 w 2850555"/>
                  <a:gd name="connsiteY1" fmla="*/ 195251 h 434976"/>
                  <a:gd name="connsiteX2" fmla="*/ 2850328 w 2850555"/>
                  <a:gd name="connsiteY2" fmla="*/ 215900 h 434976"/>
                  <a:gd name="connsiteX3" fmla="*/ 2850555 w 2850555"/>
                  <a:gd name="connsiteY3" fmla="*/ 216587 h 434976"/>
                  <a:gd name="connsiteX4" fmla="*/ 2838209 w 2850555"/>
                  <a:gd name="connsiteY4" fmla="*/ 245007 h 434976"/>
                  <a:gd name="connsiteX5" fmla="*/ 2821890 w 2850555"/>
                  <a:gd name="connsiteY5" fmla="*/ 261319 h 434976"/>
                  <a:gd name="connsiteX6" fmla="*/ 1425278 w 2850555"/>
                  <a:gd name="connsiteY6" fmla="*/ 434976 h 434976"/>
                  <a:gd name="connsiteX7" fmla="*/ 28666 w 2850555"/>
                  <a:gd name="connsiteY7" fmla="*/ 261319 h 434976"/>
                  <a:gd name="connsiteX8" fmla="*/ 12128 w 2850555"/>
                  <a:gd name="connsiteY8" fmla="*/ 244788 h 434976"/>
                  <a:gd name="connsiteX9" fmla="*/ 0 w 2850555"/>
                  <a:gd name="connsiteY9" fmla="*/ 216591 h 434976"/>
                  <a:gd name="connsiteX10" fmla="*/ 229 w 2850555"/>
                  <a:gd name="connsiteY10" fmla="*/ 215900 h 434976"/>
                  <a:gd name="connsiteX11" fmla="*/ 7063 w 2850555"/>
                  <a:gd name="connsiteY11" fmla="*/ 195251 h 434976"/>
                  <a:gd name="connsiteX12" fmla="*/ 1425278 w 2850555"/>
                  <a:gd name="connsiteY12" fmla="*/ 0 h 4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0555" h="434976">
                    <a:moveTo>
                      <a:pt x="1425278" y="0"/>
                    </a:moveTo>
                    <a:cubicBezTo>
                      <a:pt x="2163393" y="0"/>
                      <a:pt x="2770489" y="85582"/>
                      <a:pt x="2843493" y="195251"/>
                    </a:cubicBezTo>
                    <a:lnTo>
                      <a:pt x="2850328" y="215900"/>
                    </a:lnTo>
                    <a:lnTo>
                      <a:pt x="2850555" y="216587"/>
                    </a:lnTo>
                    <a:lnTo>
                      <a:pt x="2838209" y="245007"/>
                    </a:lnTo>
                    <a:lnTo>
                      <a:pt x="2821890" y="261319"/>
                    </a:lnTo>
                    <a:cubicBezTo>
                      <a:pt x="2688961" y="360425"/>
                      <a:pt x="2114186" y="434976"/>
                      <a:pt x="1425278" y="434976"/>
                    </a:cubicBezTo>
                    <a:cubicBezTo>
                      <a:pt x="736370" y="434976"/>
                      <a:pt x="161595" y="360425"/>
                      <a:pt x="28666" y="261319"/>
                    </a:cubicBezTo>
                    <a:lnTo>
                      <a:pt x="12128" y="244788"/>
                    </a:lnTo>
                    <a:lnTo>
                      <a:pt x="0" y="216591"/>
                    </a:lnTo>
                    <a:lnTo>
                      <a:pt x="229" y="215900"/>
                    </a:lnTo>
                    <a:lnTo>
                      <a:pt x="7063" y="195251"/>
                    </a:lnTo>
                    <a:cubicBezTo>
                      <a:pt x="80067" y="85582"/>
                      <a:pt x="687163" y="0"/>
                      <a:pt x="1425278" y="0"/>
                    </a:cubicBezTo>
                    <a:close/>
                  </a:path>
                </a:pathLst>
              </a:custGeom>
              <a:solidFill>
                <a:schemeClr val="accent4">
                  <a:lumMod val="60000"/>
                  <a:lumOff val="40000"/>
                </a:schemeClr>
              </a:solidFill>
              <a:ln>
                <a:noFill/>
              </a:ln>
            </p:spPr>
            <p:txBody>
              <a:bodyPr/>
              <a:lstStyle/>
              <a:p>
                <a:pPr eaLnBrk="1" fontAlgn="auto" hangingPunct="1">
                  <a:spcBef>
                    <a:spcPts val="0"/>
                  </a:spcBef>
                  <a:spcAft>
                    <a:spcPts val="0"/>
                  </a:spcAft>
                  <a:defRPr/>
                </a:pPr>
                <a:endParaRPr lang="en-US">
                  <a:latin typeface="+mn-lt"/>
                </a:endParaRPr>
              </a:p>
            </p:txBody>
          </p:sp>
        </p:grpSp>
      </p:grpSp>
      <p:grpSp>
        <p:nvGrpSpPr>
          <p:cNvPr id="542726" name="Group 17">
            <a:extLst>
              <a:ext uri="{FF2B5EF4-FFF2-40B4-BE49-F238E27FC236}">
                <a16:creationId xmlns:a16="http://schemas.microsoft.com/office/drawing/2014/main" xmlns="" id="{AAB645DA-130C-E8E5-405F-DC4656EEE981}"/>
              </a:ext>
            </a:extLst>
          </p:cNvPr>
          <p:cNvGrpSpPr>
            <a:grpSpLocks/>
          </p:cNvGrpSpPr>
          <p:nvPr/>
        </p:nvGrpSpPr>
        <p:grpSpPr bwMode="auto">
          <a:xfrm>
            <a:off x="7451911" y="1782659"/>
            <a:ext cx="4658293" cy="4637344"/>
            <a:chOff x="7880036" y="2194405"/>
            <a:chExt cx="3454455" cy="3177058"/>
          </a:xfrm>
        </p:grpSpPr>
        <p:grpSp>
          <p:nvGrpSpPr>
            <p:cNvPr id="542749" name="Group 18">
              <a:extLst>
                <a:ext uri="{FF2B5EF4-FFF2-40B4-BE49-F238E27FC236}">
                  <a16:creationId xmlns:a16="http://schemas.microsoft.com/office/drawing/2014/main" xmlns="" id="{AE57D4E8-E79D-B42D-FA2E-D1989C9EF9D7}"/>
                </a:ext>
              </a:extLst>
            </p:cNvPr>
            <p:cNvGrpSpPr>
              <a:grpSpLocks/>
            </p:cNvGrpSpPr>
            <p:nvPr/>
          </p:nvGrpSpPr>
          <p:grpSpPr bwMode="auto">
            <a:xfrm>
              <a:off x="7880036" y="2194405"/>
              <a:ext cx="3454455" cy="3177058"/>
              <a:chOff x="8275019" y="2344330"/>
              <a:chExt cx="3454455" cy="3177058"/>
            </a:xfrm>
          </p:grpSpPr>
          <p:sp>
            <p:nvSpPr>
              <p:cNvPr id="30" name="Rounded Rectangle 29">
                <a:extLst>
                  <a:ext uri="{FF2B5EF4-FFF2-40B4-BE49-F238E27FC236}">
                    <a16:creationId xmlns:a16="http://schemas.microsoft.com/office/drawing/2014/main" xmlns="" id="{A6F4B586-F986-B335-154F-E728B1461728}"/>
                  </a:ext>
                </a:extLst>
              </p:cNvPr>
              <p:cNvSpPr/>
              <p:nvPr/>
            </p:nvSpPr>
            <p:spPr>
              <a:xfrm>
                <a:off x="8275019" y="2450691"/>
                <a:ext cx="555632" cy="5508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400" dirty="0">
                  <a:solidFill>
                    <a:schemeClr val="tx1"/>
                  </a:solidFill>
                  <a:latin typeface="Arial" panose="020B0604020202020204" pitchFamily="34" charset="0"/>
                  <a:cs typeface="Arial" panose="020B0604020202020204" pitchFamily="34" charset="0"/>
                </a:endParaRPr>
              </a:p>
            </p:txBody>
          </p:sp>
          <p:sp>
            <p:nvSpPr>
              <p:cNvPr id="31" name="Rounded Rectangle 30">
                <a:extLst>
                  <a:ext uri="{FF2B5EF4-FFF2-40B4-BE49-F238E27FC236}">
                    <a16:creationId xmlns:a16="http://schemas.microsoft.com/office/drawing/2014/main" xmlns="" id="{C2694432-52B2-DCE5-7A4D-FB08F9FEF1BC}"/>
                  </a:ext>
                </a:extLst>
              </p:cNvPr>
              <p:cNvSpPr/>
              <p:nvPr/>
            </p:nvSpPr>
            <p:spPr>
              <a:xfrm>
                <a:off x="8275019" y="3261886"/>
                <a:ext cx="555632" cy="55085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32" name="Rounded Rectangle 31">
                <a:extLst>
                  <a:ext uri="{FF2B5EF4-FFF2-40B4-BE49-F238E27FC236}">
                    <a16:creationId xmlns:a16="http://schemas.microsoft.com/office/drawing/2014/main" xmlns="" id="{C51587A6-49D3-C523-12A2-46808D803EEC}"/>
                  </a:ext>
                </a:extLst>
              </p:cNvPr>
              <p:cNvSpPr/>
              <p:nvPr/>
            </p:nvSpPr>
            <p:spPr>
              <a:xfrm>
                <a:off x="8275019" y="4073083"/>
                <a:ext cx="555632" cy="55085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33" name="Rounded Rectangle 32">
                <a:extLst>
                  <a:ext uri="{FF2B5EF4-FFF2-40B4-BE49-F238E27FC236}">
                    <a16:creationId xmlns:a16="http://schemas.microsoft.com/office/drawing/2014/main" xmlns="" id="{2FC4C1B5-6FE2-CA1D-A506-95B4428A9D9A}"/>
                  </a:ext>
                </a:extLst>
              </p:cNvPr>
              <p:cNvSpPr/>
              <p:nvPr/>
            </p:nvSpPr>
            <p:spPr>
              <a:xfrm>
                <a:off x="8275019" y="4884278"/>
                <a:ext cx="555632" cy="5508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542769" name="TextBox 44">
                <a:extLst>
                  <a:ext uri="{FF2B5EF4-FFF2-40B4-BE49-F238E27FC236}">
                    <a16:creationId xmlns:a16="http://schemas.microsoft.com/office/drawing/2014/main" xmlns="" id="{7519D155-F914-D817-36AB-FE534E686510}"/>
                  </a:ext>
                </a:extLst>
              </p:cNvPr>
              <p:cNvSpPr txBox="1">
                <a:spLocks noChangeArrowheads="1"/>
              </p:cNvSpPr>
              <p:nvPr/>
            </p:nvSpPr>
            <p:spPr bwMode="auto">
              <a:xfrm>
                <a:off x="8991772" y="2344330"/>
                <a:ext cx="2732695" cy="657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ru-RU" altLang="ru-RU" sz="1400" dirty="0" err="1">
                    <a:latin typeface="Arial" panose="020B0604020202020204" pitchFamily="34" charset="0"/>
                    <a:cs typeface="Arial" panose="020B0604020202020204" pitchFamily="34" charset="0"/>
                  </a:rPr>
                  <a:t>Мемлекеттік</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білім</a:t>
                </a:r>
                <a:r>
                  <a:rPr lang="ru-RU" altLang="ru-RU" sz="1400" dirty="0">
                    <a:latin typeface="Arial" panose="020B0604020202020204" pitchFamily="34" charset="0"/>
                    <a:cs typeface="Arial" panose="020B0604020202020204" pitchFamily="34" charset="0"/>
                  </a:rPr>
                  <a:t> беру </a:t>
                </a:r>
                <a:r>
                  <a:rPr lang="ru-RU" altLang="ru-RU" sz="1400" dirty="0" err="1">
                    <a:latin typeface="Arial" panose="020B0604020202020204" pitchFamily="34" charset="0"/>
                    <a:cs typeface="Arial" panose="020B0604020202020204" pitchFamily="34" charset="0"/>
                  </a:rPr>
                  <a:t>саясатына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сәйкес</a:t>
                </a:r>
                <a:r>
                  <a:rPr lang="ru-RU" altLang="ru-RU" sz="1400" dirty="0">
                    <a:latin typeface="Arial" panose="020B0604020202020204" pitchFamily="34" charset="0"/>
                    <a:cs typeface="Arial" panose="020B0604020202020204" pitchFamily="34" charset="0"/>
                  </a:rPr>
                  <a:t> 2023-2024 </a:t>
                </a:r>
                <a:r>
                  <a:rPr lang="ru-RU" altLang="ru-RU" sz="1400" dirty="0" err="1">
                    <a:latin typeface="Arial" panose="020B0604020202020204" pitchFamily="34" charset="0"/>
                    <a:cs typeface="Arial" panose="020B0604020202020204" pitchFamily="34" charset="0"/>
                  </a:rPr>
                  <a:t>оқу</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жылында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жүзеге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асырылатын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жұмысының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беталысын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бағдарлайды</a:t>
                </a:r>
                <a:endParaRPr lang="id-ID" altLang="ru-RU" sz="1400" dirty="0">
                  <a:latin typeface="Arial" panose="020B0604020202020204" pitchFamily="34" charset="0"/>
                  <a:cs typeface="Arial" panose="020B0604020202020204" pitchFamily="34" charset="0"/>
                </a:endParaRPr>
              </a:p>
            </p:txBody>
          </p:sp>
          <p:sp>
            <p:nvSpPr>
              <p:cNvPr id="542767" name="TextBox 42">
                <a:extLst>
                  <a:ext uri="{FF2B5EF4-FFF2-40B4-BE49-F238E27FC236}">
                    <a16:creationId xmlns:a16="http://schemas.microsoft.com/office/drawing/2014/main" xmlns="" id="{503AF8F5-445F-A002-7280-7135556B315D}"/>
                  </a:ext>
                </a:extLst>
              </p:cNvPr>
              <p:cNvSpPr txBox="1">
                <a:spLocks noChangeArrowheads="1"/>
              </p:cNvSpPr>
              <p:nvPr/>
            </p:nvSpPr>
            <p:spPr bwMode="auto">
              <a:xfrm>
                <a:off x="9004483" y="3197792"/>
                <a:ext cx="2724991" cy="657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жұмысын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құндылықтар</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негізінде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ұйымдастырудың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ерекшеліктерін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айқындап</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жұмысының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жылдық</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жоспарын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әзірлейді</a:t>
                </a:r>
                <a:endParaRPr lang="id-ID" altLang="ru-RU" sz="1400" dirty="0">
                  <a:latin typeface="Arial" panose="020B0604020202020204" pitchFamily="34" charset="0"/>
                  <a:cs typeface="Arial" panose="020B0604020202020204" pitchFamily="34" charset="0"/>
                </a:endParaRPr>
              </a:p>
            </p:txBody>
          </p:sp>
          <p:sp>
            <p:nvSpPr>
              <p:cNvPr id="542765" name="TextBox 40">
                <a:extLst>
                  <a:ext uri="{FF2B5EF4-FFF2-40B4-BE49-F238E27FC236}">
                    <a16:creationId xmlns:a16="http://schemas.microsoft.com/office/drawing/2014/main" xmlns="" id="{C9F5C73A-B9E9-19A3-8F1B-70827828EA68}"/>
                  </a:ext>
                </a:extLst>
              </p:cNvPr>
              <p:cNvSpPr txBox="1">
                <a:spLocks noChangeArrowheads="1"/>
              </p:cNvSpPr>
              <p:nvPr/>
            </p:nvSpPr>
            <p:spPr bwMode="auto">
              <a:xfrm>
                <a:off x="8991772" y="4050750"/>
                <a:ext cx="2647123" cy="508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құндылықтарын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пәндік</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білім</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мазмұнына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кіріктірудің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маңызын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бағалайды</a:t>
                </a:r>
                <a:endParaRPr lang="id-ID" altLang="ru-RU" sz="1400" dirty="0">
                  <a:latin typeface="Arial" panose="020B0604020202020204" pitchFamily="34" charset="0"/>
                  <a:cs typeface="Arial" panose="020B0604020202020204" pitchFamily="34" charset="0"/>
                </a:endParaRPr>
              </a:p>
            </p:txBody>
          </p:sp>
          <p:sp>
            <p:nvSpPr>
              <p:cNvPr id="542763" name="TextBox 38">
                <a:extLst>
                  <a:ext uri="{FF2B5EF4-FFF2-40B4-BE49-F238E27FC236}">
                    <a16:creationId xmlns:a16="http://schemas.microsoft.com/office/drawing/2014/main" xmlns="" id="{E3DE95F3-5B50-9C84-E4BE-36E4AB0D02A6}"/>
                  </a:ext>
                </a:extLst>
              </p:cNvPr>
              <p:cNvSpPr txBox="1">
                <a:spLocks noChangeArrowheads="1"/>
              </p:cNvSpPr>
              <p:nvPr/>
            </p:nvSpPr>
            <p:spPr bwMode="auto">
              <a:xfrm>
                <a:off x="8995992" y="4864370"/>
                <a:ext cx="2724254" cy="657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құндылықтарына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сәйкес</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әлеуметтік</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тәжірибелерді</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таңдайды</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және</a:t>
                </a:r>
                <a:r>
                  <a:rPr lang="ru-RU" altLang="ru-RU" sz="1400" dirty="0">
                    <a:latin typeface="Arial" panose="020B0604020202020204" pitchFamily="34" charset="0"/>
                    <a:cs typeface="Arial" panose="020B0604020202020204" pitchFamily="34" charset="0"/>
                  </a:rPr>
                  <a:t> оны </a:t>
                </a:r>
                <a:r>
                  <a:rPr lang="ru-RU" altLang="ru-RU" sz="1400" dirty="0" err="1">
                    <a:latin typeface="Arial" panose="020B0604020202020204" pitchFamily="34" charset="0"/>
                    <a:cs typeface="Arial" panose="020B0604020202020204" pitchFamily="34" charset="0"/>
                  </a:rPr>
                  <a:t>жүзеге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асыруды</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жоспарлайды</a:t>
                </a:r>
                <a:endParaRPr lang="id-ID" altLang="ru-RU" sz="1400" dirty="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xmlns="" id="{BEFB5C06-97C2-AE04-15B0-D68CF8332B9D}"/>
                </a:ext>
              </a:extLst>
            </p:cNvPr>
            <p:cNvGrpSpPr/>
            <p:nvPr/>
          </p:nvGrpSpPr>
          <p:grpSpPr>
            <a:xfrm>
              <a:off x="7994752" y="4063050"/>
              <a:ext cx="356535" cy="310931"/>
              <a:chOff x="3856039" y="5547506"/>
              <a:chExt cx="356535" cy="310931"/>
            </a:xfrm>
            <a:solidFill>
              <a:schemeClr val="bg1"/>
            </a:solidFill>
          </p:grpSpPr>
          <p:sp>
            <p:nvSpPr>
              <p:cNvPr id="27" name="Freeform 44">
                <a:extLst>
                  <a:ext uri="{FF2B5EF4-FFF2-40B4-BE49-F238E27FC236}">
                    <a16:creationId xmlns:a16="http://schemas.microsoft.com/office/drawing/2014/main" xmlns="" id="{0A2E43AF-D0CE-E89D-6269-C28B6D561E8F}"/>
                  </a:ext>
                </a:extLst>
              </p:cNvPr>
              <p:cNvSpPr>
                <a:spLocks noEditPoints="1"/>
              </p:cNvSpPr>
              <p:nvPr/>
            </p:nvSpPr>
            <p:spPr bwMode="auto">
              <a:xfrm>
                <a:off x="3856039" y="5547506"/>
                <a:ext cx="356535" cy="25565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28" name="Freeform 45">
                <a:extLst>
                  <a:ext uri="{FF2B5EF4-FFF2-40B4-BE49-F238E27FC236}">
                    <a16:creationId xmlns:a16="http://schemas.microsoft.com/office/drawing/2014/main" xmlns="" id="{A3BC323D-4FC3-A93E-5EAA-0466627593E0}"/>
                  </a:ext>
                </a:extLst>
              </p:cNvPr>
              <p:cNvSpPr>
                <a:spLocks/>
              </p:cNvSpPr>
              <p:nvPr/>
            </p:nvSpPr>
            <p:spPr bwMode="auto">
              <a:xfrm>
                <a:off x="4179408" y="5658059"/>
                <a:ext cx="22111" cy="122991"/>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29" name="Oval 46">
                <a:extLst>
                  <a:ext uri="{FF2B5EF4-FFF2-40B4-BE49-F238E27FC236}">
                    <a16:creationId xmlns:a16="http://schemas.microsoft.com/office/drawing/2014/main" xmlns="" id="{9DC32DA7-98AC-9542-DA70-ACCD499C7976}"/>
                  </a:ext>
                </a:extLst>
              </p:cNvPr>
              <p:cNvSpPr>
                <a:spLocks noChangeArrowheads="1"/>
              </p:cNvSpPr>
              <p:nvPr/>
            </p:nvSpPr>
            <p:spPr bwMode="auto">
              <a:xfrm>
                <a:off x="4168353" y="5792105"/>
                <a:ext cx="44221" cy="663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grpSp>
        <p:sp>
          <p:nvSpPr>
            <p:cNvPr id="542751" name="Freeform 47">
              <a:extLst>
                <a:ext uri="{FF2B5EF4-FFF2-40B4-BE49-F238E27FC236}">
                  <a16:creationId xmlns:a16="http://schemas.microsoft.com/office/drawing/2014/main" xmlns="" id="{9F9170DE-5745-FDCD-25DD-1B4548CD6E50}"/>
                </a:ext>
              </a:extLst>
            </p:cNvPr>
            <p:cNvSpPr>
              <a:spLocks noEditPoints="1"/>
            </p:cNvSpPr>
            <p:nvPr/>
          </p:nvSpPr>
          <p:spPr bwMode="auto">
            <a:xfrm>
              <a:off x="7979435" y="3226454"/>
              <a:ext cx="356535" cy="356535"/>
            </a:xfrm>
            <a:custGeom>
              <a:avLst/>
              <a:gdLst>
                <a:gd name="T0" fmla="*/ 225620 w 128"/>
                <a:gd name="T1" fmla="*/ 38996 h 128"/>
                <a:gd name="T2" fmla="*/ 147628 w 128"/>
                <a:gd name="T3" fmla="*/ 100275 h 128"/>
                <a:gd name="T4" fmla="*/ 91919 w 128"/>
                <a:gd name="T5" fmla="*/ 100275 h 128"/>
                <a:gd name="T6" fmla="*/ 0 w 128"/>
                <a:gd name="T7" fmla="*/ 155984 h 128"/>
                <a:gd name="T8" fmla="*/ 66850 w 128"/>
                <a:gd name="T9" fmla="*/ 233976 h 128"/>
                <a:gd name="T10" fmla="*/ 89134 w 128"/>
                <a:gd name="T11" fmla="*/ 356535 h 128"/>
                <a:gd name="T12" fmla="*/ 155984 w 128"/>
                <a:gd name="T13" fmla="*/ 334252 h 128"/>
                <a:gd name="T14" fmla="*/ 144842 w 128"/>
                <a:gd name="T15" fmla="*/ 300826 h 128"/>
                <a:gd name="T16" fmla="*/ 144842 w 128"/>
                <a:gd name="T17" fmla="*/ 222834 h 128"/>
                <a:gd name="T18" fmla="*/ 147628 w 128"/>
                <a:gd name="T19" fmla="*/ 217264 h 128"/>
                <a:gd name="T20" fmla="*/ 150413 w 128"/>
                <a:gd name="T21" fmla="*/ 214478 h 128"/>
                <a:gd name="T22" fmla="*/ 153199 w 128"/>
                <a:gd name="T23" fmla="*/ 211693 h 128"/>
                <a:gd name="T24" fmla="*/ 225620 w 128"/>
                <a:gd name="T25" fmla="*/ 272972 h 128"/>
                <a:gd name="T26" fmla="*/ 356535 w 128"/>
                <a:gd name="T27" fmla="*/ 155984 h 128"/>
                <a:gd name="T28" fmla="*/ 222834 w 128"/>
                <a:gd name="T29" fmla="*/ 155984 h 128"/>
                <a:gd name="T30" fmla="*/ 256260 w 128"/>
                <a:gd name="T31" fmla="*/ 122559 h 128"/>
                <a:gd name="T32" fmla="*/ 256260 w 128"/>
                <a:gd name="T33" fmla="*/ 189409 h 128"/>
                <a:gd name="T34" fmla="*/ 222834 w 128"/>
                <a:gd name="T35" fmla="*/ 155984 h 128"/>
                <a:gd name="T36" fmla="*/ 44567 w 128"/>
                <a:gd name="T37" fmla="*/ 122559 h 128"/>
                <a:gd name="T38" fmla="*/ 111417 w 128"/>
                <a:gd name="T39" fmla="*/ 155984 h 128"/>
                <a:gd name="T40" fmla="*/ 44567 w 128"/>
                <a:gd name="T41" fmla="*/ 189409 h 128"/>
                <a:gd name="T42" fmla="*/ 133701 w 128"/>
                <a:gd name="T43" fmla="*/ 334252 h 128"/>
                <a:gd name="T44" fmla="*/ 89134 w 128"/>
                <a:gd name="T45" fmla="*/ 233976 h 128"/>
                <a:gd name="T46" fmla="*/ 91919 w 128"/>
                <a:gd name="T47" fmla="*/ 211693 h 128"/>
                <a:gd name="T48" fmla="*/ 125344 w 128"/>
                <a:gd name="T49" fmla="*/ 211693 h 128"/>
                <a:gd name="T50" fmla="*/ 122559 w 128"/>
                <a:gd name="T51" fmla="*/ 300826 h 128"/>
                <a:gd name="T52" fmla="*/ 133701 w 128"/>
                <a:gd name="T53" fmla="*/ 325895 h 128"/>
                <a:gd name="T54" fmla="*/ 147628 w 128"/>
                <a:gd name="T55" fmla="*/ 189409 h 128"/>
                <a:gd name="T56" fmla="*/ 144842 w 128"/>
                <a:gd name="T57" fmla="*/ 189409 h 128"/>
                <a:gd name="T58" fmla="*/ 144842 w 128"/>
                <a:gd name="T59" fmla="*/ 122559 h 128"/>
                <a:gd name="T60" fmla="*/ 206122 w 128"/>
                <a:gd name="T61" fmla="*/ 100275 h 128"/>
                <a:gd name="T62" fmla="*/ 206122 w 128"/>
                <a:gd name="T63" fmla="*/ 211693 h 128"/>
                <a:gd name="T64" fmla="*/ 278543 w 128"/>
                <a:gd name="T65" fmla="*/ 289685 h 128"/>
                <a:gd name="T66" fmla="*/ 256260 w 128"/>
                <a:gd name="T67" fmla="*/ 211693 h 128"/>
                <a:gd name="T68" fmla="*/ 256260 w 128"/>
                <a:gd name="T69" fmla="*/ 100275 h 128"/>
                <a:gd name="T70" fmla="*/ 278543 w 128"/>
                <a:gd name="T71" fmla="*/ 22283 h 128"/>
                <a:gd name="T72" fmla="*/ 278543 w 128"/>
                <a:gd name="T73" fmla="*/ 289685 h 1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400">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xmlns="" id="{FF3107C7-BCDB-1143-30F9-88909E1FC3C5}"/>
                </a:ext>
              </a:extLst>
            </p:cNvPr>
            <p:cNvGrpSpPr/>
            <p:nvPr/>
          </p:nvGrpSpPr>
          <p:grpSpPr>
            <a:xfrm>
              <a:off x="7972641" y="4823809"/>
              <a:ext cx="356535" cy="356535"/>
              <a:chOff x="4570491" y="4810943"/>
              <a:chExt cx="356535" cy="356535"/>
            </a:xfrm>
            <a:solidFill>
              <a:schemeClr val="bg1"/>
            </a:solidFill>
          </p:grpSpPr>
          <p:sp>
            <p:nvSpPr>
              <p:cNvPr id="24" name="Freeform 57">
                <a:extLst>
                  <a:ext uri="{FF2B5EF4-FFF2-40B4-BE49-F238E27FC236}">
                    <a16:creationId xmlns:a16="http://schemas.microsoft.com/office/drawing/2014/main" xmlns="" id="{B0ACA758-054D-A66E-C1B1-E49CEA2E3CD9}"/>
                  </a:ext>
                </a:extLst>
              </p:cNvPr>
              <p:cNvSpPr>
                <a:spLocks noEditPoints="1"/>
              </p:cNvSpPr>
              <p:nvPr/>
            </p:nvSpPr>
            <p:spPr bwMode="auto">
              <a:xfrm>
                <a:off x="45704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25" name="Freeform 58">
                <a:extLst>
                  <a:ext uri="{FF2B5EF4-FFF2-40B4-BE49-F238E27FC236}">
                    <a16:creationId xmlns:a16="http://schemas.microsoft.com/office/drawing/2014/main" xmlns="" id="{05FA76B5-A4A7-0A75-2C91-44BBCC3F6D54}"/>
                  </a:ext>
                </a:extLst>
              </p:cNvPr>
              <p:cNvSpPr>
                <a:spLocks noEditPoints="1"/>
              </p:cNvSpPr>
              <p:nvPr/>
            </p:nvSpPr>
            <p:spPr bwMode="auto">
              <a:xfrm>
                <a:off x="4815091" y="4810943"/>
                <a:ext cx="111935" cy="356535"/>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26" name="Freeform 59">
                <a:extLst>
                  <a:ext uri="{FF2B5EF4-FFF2-40B4-BE49-F238E27FC236}">
                    <a16:creationId xmlns:a16="http://schemas.microsoft.com/office/drawing/2014/main" xmlns="" id="{E2FDB5D1-EAB5-E75D-50E0-140A92D8835F}"/>
                  </a:ext>
                </a:extLst>
              </p:cNvPr>
              <p:cNvSpPr>
                <a:spLocks noEditPoints="1"/>
              </p:cNvSpPr>
              <p:nvPr/>
            </p:nvSpPr>
            <p:spPr bwMode="auto">
              <a:xfrm>
                <a:off x="4693482" y="4810943"/>
                <a:ext cx="110554" cy="356535"/>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grpSp>
      </p:grpSp>
      <p:grpSp>
        <p:nvGrpSpPr>
          <p:cNvPr id="542727" name="Group 45">
            <a:extLst>
              <a:ext uri="{FF2B5EF4-FFF2-40B4-BE49-F238E27FC236}">
                <a16:creationId xmlns:a16="http://schemas.microsoft.com/office/drawing/2014/main" xmlns="" id="{31EEBAB3-1DEF-7321-4841-ED41737C7B2D}"/>
              </a:ext>
            </a:extLst>
          </p:cNvPr>
          <p:cNvGrpSpPr>
            <a:grpSpLocks/>
          </p:cNvGrpSpPr>
          <p:nvPr/>
        </p:nvGrpSpPr>
        <p:grpSpPr bwMode="auto">
          <a:xfrm>
            <a:off x="92250" y="1884652"/>
            <a:ext cx="4948344" cy="4434104"/>
            <a:chOff x="135834" y="2378383"/>
            <a:chExt cx="3976446" cy="2984439"/>
          </a:xfrm>
        </p:grpSpPr>
        <p:grpSp>
          <p:nvGrpSpPr>
            <p:cNvPr id="542728" name="Group 46">
              <a:extLst>
                <a:ext uri="{FF2B5EF4-FFF2-40B4-BE49-F238E27FC236}">
                  <a16:creationId xmlns:a16="http://schemas.microsoft.com/office/drawing/2014/main" xmlns="" id="{0BDC0EE8-85D6-496D-E1CC-99BE88A3C9DE}"/>
                </a:ext>
              </a:extLst>
            </p:cNvPr>
            <p:cNvGrpSpPr>
              <a:grpSpLocks/>
            </p:cNvGrpSpPr>
            <p:nvPr/>
          </p:nvGrpSpPr>
          <p:grpSpPr bwMode="auto">
            <a:xfrm>
              <a:off x="135834" y="2378383"/>
              <a:ext cx="3976446" cy="2984439"/>
              <a:chOff x="409476" y="2609515"/>
              <a:chExt cx="3976446" cy="2984439"/>
            </a:xfrm>
          </p:grpSpPr>
          <p:sp>
            <p:nvSpPr>
              <p:cNvPr id="58" name="Rounded Rectangle 57">
                <a:extLst>
                  <a:ext uri="{FF2B5EF4-FFF2-40B4-BE49-F238E27FC236}">
                    <a16:creationId xmlns:a16="http://schemas.microsoft.com/office/drawing/2014/main" xmlns="" id="{3A8BFFCB-4869-9AC5-FF86-AFF14773B4D5}"/>
                  </a:ext>
                </a:extLst>
              </p:cNvPr>
              <p:cNvSpPr/>
              <p:nvPr/>
            </p:nvSpPr>
            <p:spPr>
              <a:xfrm>
                <a:off x="3830222" y="2609515"/>
                <a:ext cx="555700" cy="55085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59" name="Rounded Rectangle 58">
                <a:extLst>
                  <a:ext uri="{FF2B5EF4-FFF2-40B4-BE49-F238E27FC236}">
                    <a16:creationId xmlns:a16="http://schemas.microsoft.com/office/drawing/2014/main" xmlns="" id="{5181F6F8-D905-3DFE-5355-13E99024B4B9}"/>
                  </a:ext>
                </a:extLst>
              </p:cNvPr>
              <p:cNvSpPr/>
              <p:nvPr/>
            </p:nvSpPr>
            <p:spPr>
              <a:xfrm>
                <a:off x="3830222" y="3420711"/>
                <a:ext cx="555700" cy="55085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60" name="Rounded Rectangle 59">
                <a:extLst>
                  <a:ext uri="{FF2B5EF4-FFF2-40B4-BE49-F238E27FC236}">
                    <a16:creationId xmlns:a16="http://schemas.microsoft.com/office/drawing/2014/main" xmlns="" id="{8309E9B9-AF3A-23F1-1D36-5886246FBCE3}"/>
                  </a:ext>
                </a:extLst>
              </p:cNvPr>
              <p:cNvSpPr/>
              <p:nvPr/>
            </p:nvSpPr>
            <p:spPr>
              <a:xfrm>
                <a:off x="3830222" y="4231907"/>
                <a:ext cx="555700" cy="55085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61" name="Rounded Rectangle 60">
                <a:extLst>
                  <a:ext uri="{FF2B5EF4-FFF2-40B4-BE49-F238E27FC236}">
                    <a16:creationId xmlns:a16="http://schemas.microsoft.com/office/drawing/2014/main" xmlns="" id="{C02CF6CA-25EE-8D80-0407-9CB490A39990}"/>
                  </a:ext>
                </a:extLst>
              </p:cNvPr>
              <p:cNvSpPr/>
              <p:nvPr/>
            </p:nvSpPr>
            <p:spPr>
              <a:xfrm>
                <a:off x="3830222" y="5043102"/>
                <a:ext cx="555700" cy="55085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eaLnBrk="1" fontAlgn="auto" hangingPunct="1">
                  <a:spcBef>
                    <a:spcPts val="0"/>
                  </a:spcBef>
                  <a:spcAft>
                    <a:spcPts val="0"/>
                  </a:spcAft>
                  <a:defRPr/>
                </a:pPr>
                <a:endParaRPr lang="id-ID" sz="1400">
                  <a:solidFill>
                    <a:schemeClr val="tx1"/>
                  </a:solidFill>
                  <a:latin typeface="Arial" panose="020B0604020202020204" pitchFamily="34" charset="0"/>
                  <a:cs typeface="Arial" panose="020B0604020202020204" pitchFamily="34" charset="0"/>
                </a:endParaRPr>
              </a:p>
            </p:txBody>
          </p:sp>
          <p:sp>
            <p:nvSpPr>
              <p:cNvPr id="542748" name="TextBox 72">
                <a:extLst>
                  <a:ext uri="{FF2B5EF4-FFF2-40B4-BE49-F238E27FC236}">
                    <a16:creationId xmlns:a16="http://schemas.microsoft.com/office/drawing/2014/main" xmlns="" id="{B9C128CE-6CDE-8A11-9ED4-5AEA17E846B6}"/>
                  </a:ext>
                </a:extLst>
              </p:cNvPr>
              <p:cNvSpPr txBox="1">
                <a:spLocks noChangeArrowheads="1"/>
              </p:cNvSpPr>
              <p:nvPr/>
            </p:nvSpPr>
            <p:spPr bwMode="auto">
              <a:xfrm>
                <a:off x="409476" y="2616161"/>
                <a:ext cx="3307980" cy="49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Білім</a:t>
                </a:r>
                <a:r>
                  <a:rPr lang="ru-RU" altLang="ru-RU" sz="1400" dirty="0">
                    <a:latin typeface="Arial" panose="020B0604020202020204" pitchFamily="34" charset="0"/>
                    <a:cs typeface="Arial" panose="020B0604020202020204" pitchFamily="34" charset="0"/>
                  </a:rPr>
                  <a:t> беру </a:t>
                </a:r>
                <a:r>
                  <a:rPr lang="ru-RU" altLang="ru-RU" sz="1400" dirty="0" err="1">
                    <a:latin typeface="Arial" panose="020B0604020202020204" pitchFamily="34" charset="0"/>
                    <a:cs typeface="Arial" panose="020B0604020202020204" pitchFamily="34" charset="0"/>
                  </a:rPr>
                  <a:t>ұйымдарындағы</a:t>
                </a:r>
                <a:r>
                  <a:rPr lang="ru-RU" altLang="ru-RU" sz="1400" dirty="0">
                    <a:latin typeface="Arial" panose="020B0604020202020204" pitchFamily="34" charset="0"/>
                    <a:cs typeface="Arial" panose="020B0604020202020204" pitchFamily="34" charset="0"/>
                  </a:rPr>
                  <a:t> </a:t>
                </a:r>
              </a:p>
              <a:p>
                <a:pPr algn="r" eaLnBrk="1" hangingPunct="1"/>
                <a:r>
                  <a:rPr lang="ru-RU" altLang="ru-RU" sz="1400" dirty="0">
                    <a:latin typeface="Arial" panose="020B0604020202020204" pitchFamily="34" charset="0"/>
                    <a:cs typeface="Arial" panose="020B0604020202020204" pitchFamily="34" charset="0"/>
                  </a:rPr>
                  <a:t>2023-2024 </a:t>
                </a:r>
                <a:r>
                  <a:rPr lang="ru-RU" altLang="ru-RU" sz="1400" dirty="0" err="1">
                    <a:latin typeface="Arial" panose="020B0604020202020204" pitchFamily="34" charset="0"/>
                    <a:cs typeface="Arial" panose="020B0604020202020204" pitchFamily="34" charset="0"/>
                  </a:rPr>
                  <a:t>оқу</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жылында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жүзеге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асырылатын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жұмысының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беталысын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түсіндіру</a:t>
                </a:r>
                <a:endParaRPr lang="id-ID" altLang="ru-RU" sz="1400" dirty="0">
                  <a:latin typeface="Arial" panose="020B0604020202020204" pitchFamily="34" charset="0"/>
                  <a:cs typeface="Arial" panose="020B0604020202020204" pitchFamily="34" charset="0"/>
                </a:endParaRPr>
              </a:p>
            </p:txBody>
          </p:sp>
          <p:sp>
            <p:nvSpPr>
              <p:cNvPr id="542746" name="TextBox 70">
                <a:extLst>
                  <a:ext uri="{FF2B5EF4-FFF2-40B4-BE49-F238E27FC236}">
                    <a16:creationId xmlns:a16="http://schemas.microsoft.com/office/drawing/2014/main" xmlns="" id="{99CD15E0-A115-4238-81A3-0E32FAE208F5}"/>
                  </a:ext>
                </a:extLst>
              </p:cNvPr>
              <p:cNvSpPr txBox="1">
                <a:spLocks noChangeArrowheads="1"/>
              </p:cNvSpPr>
              <p:nvPr/>
            </p:nvSpPr>
            <p:spPr bwMode="auto">
              <a:xfrm>
                <a:off x="438145" y="3455902"/>
                <a:ext cx="3270511" cy="49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Білім</a:t>
                </a:r>
                <a:r>
                  <a:rPr lang="ru-RU" altLang="ru-RU" sz="1400" dirty="0">
                    <a:latin typeface="Arial" panose="020B0604020202020204" pitchFamily="34" charset="0"/>
                    <a:cs typeface="Arial" panose="020B0604020202020204" pitchFamily="34" charset="0"/>
                  </a:rPr>
                  <a:t> беру </a:t>
                </a:r>
                <a:r>
                  <a:rPr lang="ru-RU" altLang="ru-RU" sz="1400" dirty="0" err="1">
                    <a:latin typeface="Arial" panose="020B0604020202020204" pitchFamily="34" charset="0"/>
                    <a:cs typeface="Arial" panose="020B0604020202020204" pitchFamily="34" charset="0"/>
                  </a:rPr>
                  <a:t>ұйымдарында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жұмысын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құндылықтар</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негізінде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ұйымдастырудың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ерекшеліктерін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нақтылау</a:t>
                </a:r>
                <a:endParaRPr lang="id-ID" altLang="ru-RU" sz="1400" dirty="0">
                  <a:latin typeface="Arial" panose="020B0604020202020204" pitchFamily="34" charset="0"/>
                  <a:cs typeface="Arial" panose="020B0604020202020204" pitchFamily="34" charset="0"/>
                </a:endParaRPr>
              </a:p>
            </p:txBody>
          </p:sp>
          <p:sp>
            <p:nvSpPr>
              <p:cNvPr id="542744" name="TextBox 68">
                <a:extLst>
                  <a:ext uri="{FF2B5EF4-FFF2-40B4-BE49-F238E27FC236}">
                    <a16:creationId xmlns:a16="http://schemas.microsoft.com/office/drawing/2014/main" xmlns="" id="{B940057B-9862-0D17-0D9B-8C0DACC003CC}"/>
                  </a:ext>
                </a:extLst>
              </p:cNvPr>
              <p:cNvSpPr txBox="1">
                <a:spLocks noChangeArrowheads="1"/>
              </p:cNvSpPr>
              <p:nvPr/>
            </p:nvSpPr>
            <p:spPr bwMode="auto">
              <a:xfrm>
                <a:off x="438239" y="4218599"/>
                <a:ext cx="3270511" cy="35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ru-RU" altLang="ru-RU" sz="1400" dirty="0" err="1">
                    <a:latin typeface="Arial" panose="020B0604020202020204" pitchFamily="34" charset="0"/>
                    <a:cs typeface="Arial" panose="020B0604020202020204" pitchFamily="34" charset="0"/>
                  </a:rPr>
                  <a:t>Тәрбие</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құндылықтарын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пәндік</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білім</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мазмұнына</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кіріктірудің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маңызын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түсіндіру</a:t>
                </a:r>
                <a:endParaRPr lang="id-ID" altLang="ru-RU" sz="1400" dirty="0">
                  <a:latin typeface="Arial" panose="020B0604020202020204" pitchFamily="34" charset="0"/>
                  <a:cs typeface="Arial" panose="020B0604020202020204" pitchFamily="34" charset="0"/>
                </a:endParaRPr>
              </a:p>
            </p:txBody>
          </p:sp>
          <p:sp>
            <p:nvSpPr>
              <p:cNvPr id="542742" name="TextBox 66">
                <a:extLst>
                  <a:ext uri="{FF2B5EF4-FFF2-40B4-BE49-F238E27FC236}">
                    <a16:creationId xmlns:a16="http://schemas.microsoft.com/office/drawing/2014/main" xmlns="" id="{45813F0E-8DB9-35F4-7C20-0DE85EF0A806}"/>
                  </a:ext>
                </a:extLst>
              </p:cNvPr>
              <p:cNvSpPr txBox="1">
                <a:spLocks noChangeArrowheads="1"/>
              </p:cNvSpPr>
              <p:nvPr/>
            </p:nvSpPr>
            <p:spPr bwMode="auto">
              <a:xfrm>
                <a:off x="628757" y="5019108"/>
                <a:ext cx="3074503" cy="497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ru-RU" altLang="ru-RU" sz="1400" dirty="0" err="1">
                    <a:latin typeface="Arial" panose="020B0604020202020204" pitchFamily="34" charset="0"/>
                    <a:cs typeface="Arial" panose="020B0604020202020204" pitchFamily="34" charset="0"/>
                  </a:rPr>
                  <a:t>Сыныптан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тыс</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әлеуметтік</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тәжірибелер</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арқылы</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құндылықтарды</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дарытудың</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әдіс-тәсілдерін</a:t>
                </a:r>
                <a:r>
                  <a:rPr lang="ru-RU" altLang="ru-RU" sz="1400" dirty="0">
                    <a:latin typeface="Arial" panose="020B0604020202020204" pitchFamily="34" charset="0"/>
                    <a:cs typeface="Arial" panose="020B0604020202020204" pitchFamily="34" charset="0"/>
                  </a:rPr>
                  <a:t> </a:t>
                </a:r>
                <a:r>
                  <a:rPr lang="ru-RU" altLang="ru-RU" sz="1400" dirty="0" err="1">
                    <a:latin typeface="Arial" panose="020B0604020202020204" pitchFamily="34" charset="0"/>
                    <a:cs typeface="Arial" panose="020B0604020202020204" pitchFamily="34" charset="0"/>
                  </a:rPr>
                  <a:t>меңгерту</a:t>
                </a:r>
                <a:endParaRPr lang="id-ID" altLang="ru-RU" sz="1400" dirty="0">
                  <a:latin typeface="Arial" panose="020B0604020202020204" pitchFamily="34" charset="0"/>
                  <a:cs typeface="Arial" panose="020B0604020202020204" pitchFamily="34" charset="0"/>
                </a:endParaRPr>
              </a:p>
            </p:txBody>
          </p:sp>
        </p:grpSp>
        <p:sp>
          <p:nvSpPr>
            <p:cNvPr id="542729" name="Freeform 60">
              <a:extLst>
                <a:ext uri="{FF2B5EF4-FFF2-40B4-BE49-F238E27FC236}">
                  <a16:creationId xmlns:a16="http://schemas.microsoft.com/office/drawing/2014/main" xmlns="" id="{EF6DE2C9-6389-9D7D-0EF7-73A9A5DD3F83}"/>
                </a:ext>
              </a:extLst>
            </p:cNvPr>
            <p:cNvSpPr>
              <a:spLocks noEditPoints="1"/>
            </p:cNvSpPr>
            <p:nvPr/>
          </p:nvSpPr>
          <p:spPr bwMode="auto">
            <a:xfrm>
              <a:off x="3639032" y="4085437"/>
              <a:ext cx="356535" cy="356535"/>
            </a:xfrm>
            <a:custGeom>
              <a:avLst/>
              <a:gdLst>
                <a:gd name="T0" fmla="*/ 350964 w 128"/>
                <a:gd name="T1" fmla="*/ 2785 h 128"/>
                <a:gd name="T2" fmla="*/ 345393 w 128"/>
                <a:gd name="T3" fmla="*/ 0 h 128"/>
                <a:gd name="T4" fmla="*/ 339822 w 128"/>
                <a:gd name="T5" fmla="*/ 2785 h 128"/>
                <a:gd name="T6" fmla="*/ 5571 w 128"/>
                <a:gd name="T7" fmla="*/ 225620 h 128"/>
                <a:gd name="T8" fmla="*/ 0 w 128"/>
                <a:gd name="T9" fmla="*/ 233976 h 128"/>
                <a:gd name="T10" fmla="*/ 8356 w 128"/>
                <a:gd name="T11" fmla="*/ 245118 h 128"/>
                <a:gd name="T12" fmla="*/ 94705 w 128"/>
                <a:gd name="T13" fmla="*/ 278543 h 128"/>
                <a:gd name="T14" fmla="*/ 136486 w 128"/>
                <a:gd name="T15" fmla="*/ 350964 h 128"/>
                <a:gd name="T16" fmla="*/ 144842 w 128"/>
                <a:gd name="T17" fmla="*/ 356535 h 128"/>
                <a:gd name="T18" fmla="*/ 144842 w 128"/>
                <a:gd name="T19" fmla="*/ 356535 h 128"/>
                <a:gd name="T20" fmla="*/ 153199 w 128"/>
                <a:gd name="T21" fmla="*/ 350964 h 128"/>
                <a:gd name="T22" fmla="*/ 178268 w 128"/>
                <a:gd name="T23" fmla="*/ 311968 h 128"/>
                <a:gd name="T24" fmla="*/ 286899 w 128"/>
                <a:gd name="T25" fmla="*/ 356535 h 128"/>
                <a:gd name="T26" fmla="*/ 289685 w 128"/>
                <a:gd name="T27" fmla="*/ 356535 h 128"/>
                <a:gd name="T28" fmla="*/ 295256 w 128"/>
                <a:gd name="T29" fmla="*/ 353750 h 128"/>
                <a:gd name="T30" fmla="*/ 300826 w 128"/>
                <a:gd name="T31" fmla="*/ 348179 h 128"/>
                <a:gd name="T32" fmla="*/ 356535 w 128"/>
                <a:gd name="T33" fmla="*/ 13927 h 128"/>
                <a:gd name="T34" fmla="*/ 350964 w 128"/>
                <a:gd name="T35" fmla="*/ 2785 h 128"/>
                <a:gd name="T36" fmla="*/ 36211 w 128"/>
                <a:gd name="T37" fmla="*/ 231191 h 128"/>
                <a:gd name="T38" fmla="*/ 292470 w 128"/>
                <a:gd name="T39" fmla="*/ 58494 h 128"/>
                <a:gd name="T40" fmla="*/ 105846 w 128"/>
                <a:gd name="T41" fmla="*/ 259045 h 128"/>
                <a:gd name="T42" fmla="*/ 103061 w 128"/>
                <a:gd name="T43" fmla="*/ 259045 h 128"/>
                <a:gd name="T44" fmla="*/ 36211 w 128"/>
                <a:gd name="T45" fmla="*/ 231191 h 128"/>
                <a:gd name="T46" fmla="*/ 114203 w 128"/>
                <a:gd name="T47" fmla="*/ 267401 h 128"/>
                <a:gd name="T48" fmla="*/ 114203 w 128"/>
                <a:gd name="T49" fmla="*/ 267401 h 128"/>
                <a:gd name="T50" fmla="*/ 325895 w 128"/>
                <a:gd name="T51" fmla="*/ 41781 h 128"/>
                <a:gd name="T52" fmla="*/ 144842 w 128"/>
                <a:gd name="T53" fmla="*/ 323110 h 128"/>
                <a:gd name="T54" fmla="*/ 114203 w 128"/>
                <a:gd name="T55" fmla="*/ 267401 h 128"/>
                <a:gd name="T56" fmla="*/ 281328 w 128"/>
                <a:gd name="T57" fmla="*/ 328681 h 128"/>
                <a:gd name="T58" fmla="*/ 186624 w 128"/>
                <a:gd name="T59" fmla="*/ 292470 h 128"/>
                <a:gd name="T60" fmla="*/ 178268 w 128"/>
                <a:gd name="T61" fmla="*/ 289685 h 128"/>
                <a:gd name="T62" fmla="*/ 325895 w 128"/>
                <a:gd name="T63" fmla="*/ 64065 h 128"/>
                <a:gd name="T64" fmla="*/ 281328 w 128"/>
                <a:gd name="T65" fmla="*/ 328681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sz="1400">
                <a:latin typeface="Arial" panose="020B0604020202020204" pitchFamily="34" charset="0"/>
                <a:cs typeface="Arial" panose="020B0604020202020204" pitchFamily="34" charset="0"/>
              </a:endParaRPr>
            </a:p>
          </p:txBody>
        </p:sp>
        <p:grpSp>
          <p:nvGrpSpPr>
            <p:cNvPr id="49" name="Group 48">
              <a:extLst>
                <a:ext uri="{FF2B5EF4-FFF2-40B4-BE49-F238E27FC236}">
                  <a16:creationId xmlns:a16="http://schemas.microsoft.com/office/drawing/2014/main" xmlns="" id="{06E2AB29-90F3-CE16-57FC-91466865FA1E}"/>
                </a:ext>
              </a:extLst>
            </p:cNvPr>
            <p:cNvGrpSpPr/>
            <p:nvPr/>
          </p:nvGrpSpPr>
          <p:grpSpPr>
            <a:xfrm>
              <a:off x="3687822" y="4891523"/>
              <a:ext cx="356535" cy="356535"/>
              <a:chOff x="5284944" y="4097872"/>
              <a:chExt cx="356535" cy="356535"/>
            </a:xfrm>
            <a:solidFill>
              <a:schemeClr val="bg1"/>
            </a:solidFill>
          </p:grpSpPr>
          <p:sp>
            <p:nvSpPr>
              <p:cNvPr id="56" name="Freeform 82">
                <a:extLst>
                  <a:ext uri="{FF2B5EF4-FFF2-40B4-BE49-F238E27FC236}">
                    <a16:creationId xmlns:a16="http://schemas.microsoft.com/office/drawing/2014/main" xmlns="" id="{C7E716B1-3F96-2495-19B9-FEBA1DC5EE4F}"/>
                  </a:ext>
                </a:extLst>
              </p:cNvPr>
              <p:cNvSpPr>
                <a:spLocks noEditPoints="1"/>
              </p:cNvSpPr>
              <p:nvPr/>
            </p:nvSpPr>
            <p:spPr bwMode="auto">
              <a:xfrm>
                <a:off x="5284944" y="4097872"/>
                <a:ext cx="356535" cy="356535"/>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57" name="Freeform 83">
                <a:extLst>
                  <a:ext uri="{FF2B5EF4-FFF2-40B4-BE49-F238E27FC236}">
                    <a16:creationId xmlns:a16="http://schemas.microsoft.com/office/drawing/2014/main" xmlns="" id="{936C427A-B4DA-49DA-F508-868F49326D49}"/>
                  </a:ext>
                </a:extLst>
              </p:cNvPr>
              <p:cNvSpPr>
                <a:spLocks noEditPoints="1"/>
              </p:cNvSpPr>
              <p:nvPr/>
            </p:nvSpPr>
            <p:spPr bwMode="auto">
              <a:xfrm>
                <a:off x="5318110" y="4386693"/>
                <a:ext cx="33166" cy="34548"/>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grpSp>
        <p:grpSp>
          <p:nvGrpSpPr>
            <p:cNvPr id="50" name="Group 49">
              <a:extLst>
                <a:ext uri="{FF2B5EF4-FFF2-40B4-BE49-F238E27FC236}">
                  <a16:creationId xmlns:a16="http://schemas.microsoft.com/office/drawing/2014/main" xmlns="" id="{D1FA406B-FF6A-698E-91AD-F0BF9787042D}"/>
                </a:ext>
              </a:extLst>
            </p:cNvPr>
            <p:cNvGrpSpPr/>
            <p:nvPr/>
          </p:nvGrpSpPr>
          <p:grpSpPr>
            <a:xfrm>
              <a:off x="3657761" y="3309360"/>
              <a:ext cx="357917" cy="312314"/>
              <a:chOff x="5998014" y="3405531"/>
              <a:chExt cx="357917" cy="312314"/>
            </a:xfrm>
            <a:solidFill>
              <a:schemeClr val="bg1"/>
            </a:solidFill>
          </p:grpSpPr>
          <p:sp>
            <p:nvSpPr>
              <p:cNvPr id="54" name="Freeform 102">
                <a:extLst>
                  <a:ext uri="{FF2B5EF4-FFF2-40B4-BE49-F238E27FC236}">
                    <a16:creationId xmlns:a16="http://schemas.microsoft.com/office/drawing/2014/main" xmlns="" id="{3C5F09F8-8E9D-5533-20D1-FC01B02660BB}"/>
                  </a:ext>
                </a:extLst>
              </p:cNvPr>
              <p:cNvSpPr>
                <a:spLocks noEditPoints="1"/>
              </p:cNvSpPr>
              <p:nvPr/>
            </p:nvSpPr>
            <p:spPr bwMode="auto">
              <a:xfrm>
                <a:off x="5998014" y="3405531"/>
                <a:ext cx="357917" cy="312314"/>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55" name="Freeform 103">
                <a:extLst>
                  <a:ext uri="{FF2B5EF4-FFF2-40B4-BE49-F238E27FC236}">
                    <a16:creationId xmlns:a16="http://schemas.microsoft.com/office/drawing/2014/main" xmlns="" id="{75F73485-36E6-4DCA-AAD8-81F18CE1FB59}"/>
                  </a:ext>
                </a:extLst>
              </p:cNvPr>
              <p:cNvSpPr>
                <a:spLocks noEditPoints="1"/>
              </p:cNvSpPr>
              <p:nvPr/>
            </p:nvSpPr>
            <p:spPr bwMode="auto">
              <a:xfrm>
                <a:off x="6040853" y="3451134"/>
                <a:ext cx="272238" cy="200378"/>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grpSp>
        <p:grpSp>
          <p:nvGrpSpPr>
            <p:cNvPr id="51" name="Group 50">
              <a:extLst>
                <a:ext uri="{FF2B5EF4-FFF2-40B4-BE49-F238E27FC236}">
                  <a16:creationId xmlns:a16="http://schemas.microsoft.com/office/drawing/2014/main" xmlns="" id="{C6335445-99AF-3D8F-5D65-1DDF36179D24}"/>
                </a:ext>
              </a:extLst>
            </p:cNvPr>
            <p:cNvGrpSpPr/>
            <p:nvPr/>
          </p:nvGrpSpPr>
          <p:grpSpPr>
            <a:xfrm>
              <a:off x="3678871" y="2479089"/>
              <a:ext cx="356535" cy="357917"/>
              <a:chOff x="5284944" y="1955897"/>
              <a:chExt cx="356535" cy="357917"/>
            </a:xfrm>
            <a:solidFill>
              <a:schemeClr val="bg1"/>
            </a:solidFill>
          </p:grpSpPr>
          <p:sp>
            <p:nvSpPr>
              <p:cNvPr id="52" name="Freeform 129">
                <a:extLst>
                  <a:ext uri="{FF2B5EF4-FFF2-40B4-BE49-F238E27FC236}">
                    <a16:creationId xmlns:a16="http://schemas.microsoft.com/office/drawing/2014/main" xmlns="" id="{D68E406F-696B-D009-9EB0-8837489D1661}"/>
                  </a:ext>
                </a:extLst>
              </p:cNvPr>
              <p:cNvSpPr>
                <a:spLocks noEditPoints="1"/>
              </p:cNvSpPr>
              <p:nvPr/>
            </p:nvSpPr>
            <p:spPr bwMode="auto">
              <a:xfrm>
                <a:off x="5284944" y="1955897"/>
                <a:ext cx="356535" cy="357917"/>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sp>
            <p:nvSpPr>
              <p:cNvPr id="53" name="Freeform 130">
                <a:extLst>
                  <a:ext uri="{FF2B5EF4-FFF2-40B4-BE49-F238E27FC236}">
                    <a16:creationId xmlns:a16="http://schemas.microsoft.com/office/drawing/2014/main" xmlns="" id="{1A015004-6EEF-F565-D6E2-D4363034775D}"/>
                  </a:ext>
                </a:extLst>
              </p:cNvPr>
              <p:cNvSpPr>
                <a:spLocks noEditPoints="1"/>
              </p:cNvSpPr>
              <p:nvPr/>
            </p:nvSpPr>
            <p:spPr bwMode="auto">
              <a:xfrm>
                <a:off x="5507433" y="2001501"/>
                <a:ext cx="89825" cy="88443"/>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sz="1400">
                  <a:latin typeface="Arial" panose="020B0604020202020204" pitchFamily="34" charset="0"/>
                  <a:cs typeface="Arial" panose="020B0604020202020204" pitchFamily="34" charset="0"/>
                </a:endParaRPr>
              </a:p>
            </p:txBody>
          </p:sp>
        </p:grpSp>
      </p:grpSp>
      <p:pic>
        <p:nvPicPr>
          <p:cNvPr id="9" name="Рисунок 8" descr="Попасть в яблочко">
            <a:extLst>
              <a:ext uri="{FF2B5EF4-FFF2-40B4-BE49-F238E27FC236}">
                <a16:creationId xmlns:a16="http://schemas.microsoft.com/office/drawing/2014/main" xmlns="" id="{AB40A0E4-C377-A0FA-160C-CB1F10AC2022}"/>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65125" y="807123"/>
            <a:ext cx="561975" cy="561975"/>
          </a:xfrm>
          <a:prstGeom prst="rect">
            <a:avLst/>
          </a:prstGeom>
        </p:spPr>
      </p:pic>
      <p:sp>
        <p:nvSpPr>
          <p:cNvPr id="19" name="TextBox 18">
            <a:extLst>
              <a:ext uri="{FF2B5EF4-FFF2-40B4-BE49-F238E27FC236}">
                <a16:creationId xmlns:a16="http://schemas.microsoft.com/office/drawing/2014/main" xmlns="" id="{D55956BF-EB25-5C01-0C64-75C744DEC538}"/>
              </a:ext>
            </a:extLst>
          </p:cNvPr>
          <p:cNvSpPr txBox="1"/>
          <p:nvPr/>
        </p:nvSpPr>
        <p:spPr>
          <a:xfrm>
            <a:off x="1625516" y="1440509"/>
            <a:ext cx="6096000" cy="369332"/>
          </a:xfrm>
          <a:prstGeom prst="rect">
            <a:avLst/>
          </a:prstGeom>
          <a:noFill/>
        </p:spPr>
        <p:txBody>
          <a:bodyPr wrap="square">
            <a:spAutoFit/>
          </a:bodyPr>
          <a:lstStyle/>
          <a:p>
            <a:r>
              <a:rPr lang="kk-KZ" altLang="ru-RU" sz="1800" b="1" dirty="0">
                <a:solidFill>
                  <a:schemeClr val="accent1">
                    <a:lumMod val="75000"/>
                  </a:schemeClr>
                </a:solidFill>
                <a:latin typeface="Arial" panose="020B0604020202020204" pitchFamily="34" charset="0"/>
                <a:cs typeface="Arial" panose="020B0604020202020204" pitchFamily="34" charset="0"/>
              </a:rPr>
              <a:t>Міндеттері</a:t>
            </a:r>
            <a:endParaRPr lang="ru-RU" dirty="0"/>
          </a:p>
        </p:txBody>
      </p:sp>
      <p:sp>
        <p:nvSpPr>
          <p:cNvPr id="21" name="TextBox 20">
            <a:extLst>
              <a:ext uri="{FF2B5EF4-FFF2-40B4-BE49-F238E27FC236}">
                <a16:creationId xmlns:a16="http://schemas.microsoft.com/office/drawing/2014/main" xmlns="" id="{F1988232-B7D4-6D90-00D1-30C01DA70EA5}"/>
              </a:ext>
            </a:extLst>
          </p:cNvPr>
          <p:cNvSpPr txBox="1"/>
          <p:nvPr/>
        </p:nvSpPr>
        <p:spPr>
          <a:xfrm>
            <a:off x="8750587" y="1439082"/>
            <a:ext cx="6096000" cy="369332"/>
          </a:xfrm>
          <a:prstGeom prst="rect">
            <a:avLst/>
          </a:prstGeom>
          <a:noFill/>
        </p:spPr>
        <p:txBody>
          <a:bodyPr wrap="square">
            <a:spAutoFit/>
          </a:bodyPr>
          <a:lstStyle/>
          <a:p>
            <a:r>
              <a:rPr lang="kk-KZ" altLang="ru-RU" sz="1800" b="1" dirty="0">
                <a:solidFill>
                  <a:schemeClr val="accent1">
                    <a:lumMod val="75000"/>
                  </a:schemeClr>
                </a:solidFill>
                <a:latin typeface="Arial" panose="020B0604020202020204" pitchFamily="34" charset="0"/>
                <a:cs typeface="Arial" panose="020B0604020202020204" pitchFamily="34" charset="0"/>
              </a:rPr>
              <a:t>Күтілетін нәтижелер</a:t>
            </a:r>
            <a:endParaRPr lang="ru-RU" dirty="0"/>
          </a:p>
        </p:txBody>
      </p:sp>
      <p:grpSp>
        <p:nvGrpSpPr>
          <p:cNvPr id="23" name="Group 6">
            <a:extLst>
              <a:ext uri="{FF2B5EF4-FFF2-40B4-BE49-F238E27FC236}">
                <a16:creationId xmlns:a16="http://schemas.microsoft.com/office/drawing/2014/main" xmlns="" id="{BE9EE455-B37C-E402-F56D-F473C4FF3279}"/>
              </a:ext>
            </a:extLst>
          </p:cNvPr>
          <p:cNvGrpSpPr/>
          <p:nvPr/>
        </p:nvGrpSpPr>
        <p:grpSpPr>
          <a:xfrm>
            <a:off x="7597632" y="2054468"/>
            <a:ext cx="498308" cy="497158"/>
            <a:chOff x="6294438" y="-201613"/>
            <a:chExt cx="687387" cy="685801"/>
          </a:xfrm>
          <a:solidFill>
            <a:schemeClr val="bg1"/>
          </a:solidFill>
        </p:grpSpPr>
        <p:sp>
          <p:nvSpPr>
            <p:cNvPr id="34" name="Freeform 10">
              <a:extLst>
                <a:ext uri="{FF2B5EF4-FFF2-40B4-BE49-F238E27FC236}">
                  <a16:creationId xmlns:a16="http://schemas.microsoft.com/office/drawing/2014/main" xmlns="" id="{1ECA1EBF-7DF9-8835-20A8-14E2544CAE31}"/>
                </a:ext>
              </a:extLst>
            </p:cNvPr>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35" name="Freeform 11">
              <a:extLst>
                <a:ext uri="{FF2B5EF4-FFF2-40B4-BE49-F238E27FC236}">
                  <a16:creationId xmlns:a16="http://schemas.microsoft.com/office/drawing/2014/main" xmlns="" id="{615216EC-85B2-E055-C8B1-D6A97CD1185E}"/>
                </a:ext>
              </a:extLst>
            </p:cNvPr>
            <p:cNvSpPr>
              <a:spLocks/>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36" name="Freeform 12">
              <a:extLst>
                <a:ext uri="{FF2B5EF4-FFF2-40B4-BE49-F238E27FC236}">
                  <a16:creationId xmlns:a16="http://schemas.microsoft.com/office/drawing/2014/main" xmlns="" id="{78F4F26C-68FC-5DD9-E196-648CF7A8EDCC}"/>
                </a:ext>
              </a:extLst>
            </p:cNvPr>
            <p:cNvSpPr>
              <a:spLocks/>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37" name="Freeform 13">
              <a:extLst>
                <a:ext uri="{FF2B5EF4-FFF2-40B4-BE49-F238E27FC236}">
                  <a16:creationId xmlns:a16="http://schemas.microsoft.com/office/drawing/2014/main" xmlns="" id="{9915EE6F-5243-3E0C-FB5B-A70D1A97EF70}"/>
                </a:ext>
              </a:extLst>
            </p:cNvPr>
            <p:cNvSpPr>
              <a:spLocks/>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38" name="Freeform 14">
              <a:extLst>
                <a:ext uri="{FF2B5EF4-FFF2-40B4-BE49-F238E27FC236}">
                  <a16:creationId xmlns:a16="http://schemas.microsoft.com/office/drawing/2014/main" xmlns="" id="{EADACB63-2877-A3EB-21E6-F4EF2392D35B}"/>
                </a:ext>
              </a:extLst>
            </p:cNvPr>
            <p:cNvSpPr>
              <a:spLocks/>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39" name="Freeform 15">
              <a:extLst>
                <a:ext uri="{FF2B5EF4-FFF2-40B4-BE49-F238E27FC236}">
                  <a16:creationId xmlns:a16="http://schemas.microsoft.com/office/drawing/2014/main" xmlns="" id="{5E16BDBD-EA70-8966-B2F8-3DD173C12122}"/>
                </a:ext>
              </a:extLst>
            </p:cNvPr>
            <p:cNvSpPr>
              <a:spLocks/>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0" name="Freeform 16">
              <a:extLst>
                <a:ext uri="{FF2B5EF4-FFF2-40B4-BE49-F238E27FC236}">
                  <a16:creationId xmlns:a16="http://schemas.microsoft.com/office/drawing/2014/main" xmlns="" id="{17266B83-56A4-0CFD-BA22-353930CDA671}"/>
                </a:ext>
              </a:extLst>
            </p:cNvPr>
            <p:cNvSpPr>
              <a:spLocks/>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1" name="Freeform 17">
              <a:extLst>
                <a:ext uri="{FF2B5EF4-FFF2-40B4-BE49-F238E27FC236}">
                  <a16:creationId xmlns:a16="http://schemas.microsoft.com/office/drawing/2014/main" xmlns="" id="{3E803AEB-0762-93B9-6625-18B1482AA5D7}"/>
                </a:ext>
              </a:extLst>
            </p:cNvPr>
            <p:cNvSpPr>
              <a:spLocks/>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2" name="Freeform 18">
              <a:extLst>
                <a:ext uri="{FF2B5EF4-FFF2-40B4-BE49-F238E27FC236}">
                  <a16:creationId xmlns:a16="http://schemas.microsoft.com/office/drawing/2014/main" xmlns="" id="{90365F67-7AF0-3895-C3C0-40FC7E0F9B9A}"/>
                </a:ext>
              </a:extLst>
            </p:cNvPr>
            <p:cNvSpPr>
              <a:spLocks/>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3" name="Freeform 19">
              <a:extLst>
                <a:ext uri="{FF2B5EF4-FFF2-40B4-BE49-F238E27FC236}">
                  <a16:creationId xmlns:a16="http://schemas.microsoft.com/office/drawing/2014/main" xmlns="" id="{923A5E6F-72BA-AC16-7E0D-A68C1D9D3E25}"/>
                </a:ext>
              </a:extLst>
            </p:cNvPr>
            <p:cNvSpPr>
              <a:spLocks/>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4" name="Freeform 20">
              <a:extLst>
                <a:ext uri="{FF2B5EF4-FFF2-40B4-BE49-F238E27FC236}">
                  <a16:creationId xmlns:a16="http://schemas.microsoft.com/office/drawing/2014/main" xmlns="" id="{A11D14AB-63D5-E220-92CA-C0EB71F2AB17}"/>
                </a:ext>
              </a:extLst>
            </p:cNvPr>
            <p:cNvSpPr>
              <a:spLocks/>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5" name="Freeform 21">
              <a:extLst>
                <a:ext uri="{FF2B5EF4-FFF2-40B4-BE49-F238E27FC236}">
                  <a16:creationId xmlns:a16="http://schemas.microsoft.com/office/drawing/2014/main" xmlns="" id="{845E9CC7-DBE3-84B0-C5F0-F2346547546B}"/>
                </a:ext>
              </a:extLst>
            </p:cNvPr>
            <p:cNvSpPr>
              <a:spLocks/>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sp>
          <p:nvSpPr>
            <p:cNvPr id="46" name="Freeform 22">
              <a:extLst>
                <a:ext uri="{FF2B5EF4-FFF2-40B4-BE49-F238E27FC236}">
                  <a16:creationId xmlns:a16="http://schemas.microsoft.com/office/drawing/2014/main" xmlns="" id="{6C8EBD57-D954-E848-8081-714832680F5C}"/>
                </a:ext>
              </a:extLst>
            </p:cNvPr>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extLst>
          </p:spPr>
          <p:txBody>
            <a:bodyPr/>
            <a:lstStyle/>
            <a:p>
              <a:pPr eaLnBrk="1" fontAlgn="auto" hangingPunct="1">
                <a:spcBef>
                  <a:spcPts val="0"/>
                </a:spcBef>
                <a:spcAft>
                  <a:spcPts val="0"/>
                </a:spcAft>
                <a:defRPr/>
              </a:pPr>
              <a:endParaRPr lang="id-ID">
                <a:latin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55884396-6FA0-EDA2-BB57-02D04DB3C6A9}"/>
              </a:ext>
            </a:extLst>
          </p:cNvPr>
          <p:cNvPicPr>
            <a:picLocks noChangeAspect="1"/>
          </p:cNvPicPr>
          <p:nvPr/>
        </p:nvPicPr>
        <p:blipFill>
          <a:blip r:embed="rId2"/>
          <a:stretch>
            <a:fillRect/>
          </a:stretch>
        </p:blipFill>
        <p:spPr>
          <a:xfrm>
            <a:off x="180304" y="1468517"/>
            <a:ext cx="6882962" cy="4751978"/>
          </a:xfrm>
          <a:prstGeom prst="rect">
            <a:avLst/>
          </a:prstGeom>
        </p:spPr>
      </p:pic>
      <p:pic>
        <p:nvPicPr>
          <p:cNvPr id="5" name="Рисунок 4">
            <a:extLst>
              <a:ext uri="{FF2B5EF4-FFF2-40B4-BE49-F238E27FC236}">
                <a16:creationId xmlns:a16="http://schemas.microsoft.com/office/drawing/2014/main" xmlns="" id="{C3AC2313-9D4B-977C-0136-31638B8E2F31}"/>
              </a:ext>
            </a:extLst>
          </p:cNvPr>
          <p:cNvPicPr>
            <a:picLocks noChangeAspect="1"/>
          </p:cNvPicPr>
          <p:nvPr/>
        </p:nvPicPr>
        <p:blipFill>
          <a:blip r:embed="rId3"/>
          <a:stretch>
            <a:fillRect/>
          </a:stretch>
        </p:blipFill>
        <p:spPr>
          <a:xfrm>
            <a:off x="7745846" y="1995369"/>
            <a:ext cx="3922413" cy="1849137"/>
          </a:xfrm>
          <a:prstGeom prst="rect">
            <a:avLst/>
          </a:prstGeom>
        </p:spPr>
      </p:pic>
      <p:sp>
        <p:nvSpPr>
          <p:cNvPr id="10" name="TextBox 9">
            <a:extLst>
              <a:ext uri="{FF2B5EF4-FFF2-40B4-BE49-F238E27FC236}">
                <a16:creationId xmlns:a16="http://schemas.microsoft.com/office/drawing/2014/main" xmlns="" id="{DB2C8A2A-BB63-5A6B-E1B2-CF8DDECBD619}"/>
              </a:ext>
            </a:extLst>
          </p:cNvPr>
          <p:cNvSpPr txBox="1"/>
          <p:nvPr/>
        </p:nvSpPr>
        <p:spPr>
          <a:xfrm>
            <a:off x="4008926" y="289775"/>
            <a:ext cx="3736920" cy="707886"/>
          </a:xfrm>
          <a:prstGeom prst="rect">
            <a:avLst/>
          </a:prstGeom>
          <a:noFill/>
        </p:spPr>
        <p:txBody>
          <a:bodyPr wrap="none" rtlCol="0">
            <a:spAutoFit/>
          </a:bodyPr>
          <a:lstStyle/>
          <a:p>
            <a:r>
              <a:rPr lang="kk-KZ" sz="4000" b="1" dirty="0">
                <a:solidFill>
                  <a:schemeClr val="accent2">
                    <a:lumMod val="50000"/>
                  </a:schemeClr>
                </a:solidFill>
                <a:latin typeface="Arial" panose="020B0604020202020204" pitchFamily="34" charset="0"/>
                <a:cs typeface="Arial" panose="020B0604020202020204" pitchFamily="34" charset="0"/>
              </a:rPr>
              <a:t>Ұ</a:t>
            </a:r>
            <a:r>
              <a:rPr lang="ru-RU" sz="4000" b="1" dirty="0" err="1">
                <a:solidFill>
                  <a:schemeClr val="accent2">
                    <a:lumMod val="50000"/>
                  </a:schemeClr>
                </a:solidFill>
                <a:latin typeface="Arial" panose="020B0604020202020204" pitchFamily="34" charset="0"/>
                <a:cs typeface="Arial" panose="020B0604020202020204" pitchFamily="34" charset="0"/>
              </a:rPr>
              <a:t>лттық</a:t>
            </a:r>
            <a:r>
              <a:rPr lang="ru-RU" sz="4000" b="1" dirty="0">
                <a:solidFill>
                  <a:schemeClr val="accent2">
                    <a:lumMod val="50000"/>
                  </a:schemeClr>
                </a:solidFill>
                <a:latin typeface="Arial" panose="020B0604020202020204" pitchFamily="34" charset="0"/>
                <a:cs typeface="Arial" panose="020B0604020202020204" pitchFamily="34" charset="0"/>
              </a:rPr>
              <a:t> </a:t>
            </a:r>
            <a:r>
              <a:rPr lang="ru-RU" sz="4000" b="1" dirty="0" err="1">
                <a:solidFill>
                  <a:schemeClr val="accent2">
                    <a:lumMod val="50000"/>
                  </a:schemeClr>
                </a:solidFill>
                <a:latin typeface="Arial" panose="020B0604020202020204" pitchFamily="34" charset="0"/>
                <a:cs typeface="Arial" panose="020B0604020202020204" pitchFamily="34" charset="0"/>
              </a:rPr>
              <a:t>мүдде</a:t>
            </a:r>
            <a:endParaRPr lang="ru-RU" sz="4000" b="1" dirty="0">
              <a:solidFill>
                <a:schemeClr val="accent2">
                  <a:lumMod val="50000"/>
                </a:schemeClr>
              </a:solidFill>
              <a:latin typeface="Arial" panose="020B0604020202020204" pitchFamily="34" charset="0"/>
              <a:cs typeface="Arial" panose="020B0604020202020204" pitchFamily="34" charset="0"/>
            </a:endParaRPr>
          </a:p>
        </p:txBody>
      </p:sp>
      <p:grpSp>
        <p:nvGrpSpPr>
          <p:cNvPr id="13" name="Группа 12">
            <a:extLst>
              <a:ext uri="{FF2B5EF4-FFF2-40B4-BE49-F238E27FC236}">
                <a16:creationId xmlns:a16="http://schemas.microsoft.com/office/drawing/2014/main" xmlns="" id="{AC75274C-AB81-BB37-FB00-A9AD2ED08C40}"/>
              </a:ext>
            </a:extLst>
          </p:cNvPr>
          <p:cNvGrpSpPr/>
          <p:nvPr/>
        </p:nvGrpSpPr>
        <p:grpSpPr>
          <a:xfrm>
            <a:off x="7745846" y="4275005"/>
            <a:ext cx="3925004" cy="1443214"/>
            <a:chOff x="7745846" y="4275005"/>
            <a:chExt cx="3925004" cy="1443214"/>
          </a:xfrm>
        </p:grpSpPr>
        <p:pic>
          <p:nvPicPr>
            <p:cNvPr id="9" name="Рисунок 8">
              <a:extLst>
                <a:ext uri="{FF2B5EF4-FFF2-40B4-BE49-F238E27FC236}">
                  <a16:creationId xmlns:a16="http://schemas.microsoft.com/office/drawing/2014/main" xmlns="" id="{F2D2929C-E7EC-8983-1A41-D59D985A8A0E}"/>
                </a:ext>
              </a:extLst>
            </p:cNvPr>
            <p:cNvPicPr>
              <a:picLocks noChangeAspect="1"/>
            </p:cNvPicPr>
            <p:nvPr/>
          </p:nvPicPr>
          <p:blipFill>
            <a:blip r:embed="rId4"/>
            <a:stretch>
              <a:fillRect/>
            </a:stretch>
          </p:blipFill>
          <p:spPr>
            <a:xfrm>
              <a:off x="7745846" y="4275005"/>
              <a:ext cx="3925004" cy="1443214"/>
            </a:xfrm>
            <a:prstGeom prst="rect">
              <a:avLst/>
            </a:prstGeom>
          </p:spPr>
        </p:pic>
        <p:sp>
          <p:nvSpPr>
            <p:cNvPr id="11" name="TextBox 10">
              <a:extLst>
                <a:ext uri="{FF2B5EF4-FFF2-40B4-BE49-F238E27FC236}">
                  <a16:creationId xmlns:a16="http://schemas.microsoft.com/office/drawing/2014/main" xmlns="" id="{B2127696-6A21-6022-0424-BDBFB405CBA3}"/>
                </a:ext>
              </a:extLst>
            </p:cNvPr>
            <p:cNvSpPr txBox="1"/>
            <p:nvPr/>
          </p:nvSpPr>
          <p:spPr>
            <a:xfrm>
              <a:off x="10328856" y="5228615"/>
              <a:ext cx="1339403" cy="369332"/>
            </a:xfrm>
            <a:prstGeom prst="rect">
              <a:avLst/>
            </a:prstGeom>
            <a:solidFill>
              <a:srgbClr val="F2E9D8"/>
            </a:solidFill>
          </p:spPr>
          <p:txBody>
            <a:bodyPr wrap="square" rtlCol="0">
              <a:spAutoFit/>
            </a:bodyPr>
            <a:lstStyle/>
            <a:p>
              <a:endParaRPr lang="ru-RU" dirty="0"/>
            </a:p>
          </p:txBody>
        </p:sp>
      </p:grpSp>
    </p:spTree>
    <p:extLst>
      <p:ext uri="{BB962C8B-B14F-4D97-AF65-F5344CB8AC3E}">
        <p14:creationId xmlns:p14="http://schemas.microsoft.com/office/powerpoint/2010/main" val="9925036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14BDCF65-6A63-B796-BC7D-B1053EAC91A4}"/>
              </a:ext>
            </a:extLst>
          </p:cNvPr>
          <p:cNvPicPr>
            <a:picLocks noChangeAspect="1"/>
          </p:cNvPicPr>
          <p:nvPr/>
        </p:nvPicPr>
        <p:blipFill>
          <a:blip r:embed="rId2"/>
          <a:stretch>
            <a:fillRect/>
          </a:stretch>
        </p:blipFill>
        <p:spPr>
          <a:xfrm>
            <a:off x="152814" y="1906217"/>
            <a:ext cx="6659946" cy="4417310"/>
          </a:xfrm>
          <a:prstGeom prst="rect">
            <a:avLst/>
          </a:prstGeom>
        </p:spPr>
      </p:pic>
      <p:pic>
        <p:nvPicPr>
          <p:cNvPr id="5" name="Рисунок 4">
            <a:extLst>
              <a:ext uri="{FF2B5EF4-FFF2-40B4-BE49-F238E27FC236}">
                <a16:creationId xmlns:a16="http://schemas.microsoft.com/office/drawing/2014/main" xmlns="" id="{B2DE4C6B-4F2F-B137-5828-E8EF083ECEC0}"/>
              </a:ext>
            </a:extLst>
          </p:cNvPr>
          <p:cNvPicPr>
            <a:picLocks noChangeAspect="1"/>
          </p:cNvPicPr>
          <p:nvPr/>
        </p:nvPicPr>
        <p:blipFill>
          <a:blip r:embed="rId3"/>
          <a:stretch>
            <a:fillRect/>
          </a:stretch>
        </p:blipFill>
        <p:spPr>
          <a:xfrm>
            <a:off x="7396307" y="1906217"/>
            <a:ext cx="4033817" cy="1931687"/>
          </a:xfrm>
          <a:prstGeom prst="rect">
            <a:avLst/>
          </a:prstGeom>
        </p:spPr>
      </p:pic>
      <p:pic>
        <p:nvPicPr>
          <p:cNvPr id="7" name="Рисунок 6">
            <a:extLst>
              <a:ext uri="{FF2B5EF4-FFF2-40B4-BE49-F238E27FC236}">
                <a16:creationId xmlns:a16="http://schemas.microsoft.com/office/drawing/2014/main" xmlns="" id="{9C5BAC87-302B-89F9-1934-C7E85733C0AD}"/>
              </a:ext>
            </a:extLst>
          </p:cNvPr>
          <p:cNvPicPr>
            <a:picLocks noChangeAspect="1"/>
          </p:cNvPicPr>
          <p:nvPr/>
        </p:nvPicPr>
        <p:blipFill>
          <a:blip r:embed="rId4"/>
          <a:stretch>
            <a:fillRect/>
          </a:stretch>
        </p:blipFill>
        <p:spPr>
          <a:xfrm>
            <a:off x="7396306" y="3977698"/>
            <a:ext cx="3996343" cy="1418550"/>
          </a:xfrm>
          <a:prstGeom prst="rect">
            <a:avLst/>
          </a:prstGeom>
        </p:spPr>
      </p:pic>
      <p:sp>
        <p:nvSpPr>
          <p:cNvPr id="8" name="TextBox 7">
            <a:extLst>
              <a:ext uri="{FF2B5EF4-FFF2-40B4-BE49-F238E27FC236}">
                <a16:creationId xmlns:a16="http://schemas.microsoft.com/office/drawing/2014/main" xmlns="" id="{76CBEA62-54B1-C365-0D8A-DE52490A77DC}"/>
              </a:ext>
            </a:extLst>
          </p:cNvPr>
          <p:cNvSpPr txBox="1"/>
          <p:nvPr/>
        </p:nvSpPr>
        <p:spPr>
          <a:xfrm>
            <a:off x="4008926" y="289775"/>
            <a:ext cx="1875835" cy="707886"/>
          </a:xfrm>
          <a:prstGeom prst="rect">
            <a:avLst/>
          </a:prstGeom>
          <a:noFill/>
        </p:spPr>
        <p:txBody>
          <a:bodyPr wrap="none" rtlCol="0">
            <a:spAutoFit/>
          </a:bodyPr>
          <a:lstStyle/>
          <a:p>
            <a:r>
              <a:rPr lang="kk-KZ" sz="4000" b="1" dirty="0">
                <a:solidFill>
                  <a:schemeClr val="accent2">
                    <a:lumMod val="50000"/>
                  </a:schemeClr>
                </a:solidFill>
                <a:latin typeface="Arial" panose="020B0604020202020204" pitchFamily="34" charset="0"/>
                <a:cs typeface="Arial" panose="020B0604020202020204" pitchFamily="34" charset="0"/>
              </a:rPr>
              <a:t>Ар-ұят</a:t>
            </a:r>
            <a:endParaRPr lang="ru-RU" sz="4000" b="1"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6803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xmlns="" id="{4D3C3437-615B-0211-972E-4046F81538EF}"/>
              </a:ext>
            </a:extLst>
          </p:cNvPr>
          <p:cNvPicPr>
            <a:picLocks noChangeAspect="1"/>
          </p:cNvPicPr>
          <p:nvPr/>
        </p:nvPicPr>
        <p:blipFill>
          <a:blip r:embed="rId2"/>
          <a:stretch>
            <a:fillRect/>
          </a:stretch>
        </p:blipFill>
        <p:spPr>
          <a:xfrm>
            <a:off x="3048000" y="0"/>
            <a:ext cx="9144000" cy="954424"/>
          </a:xfrm>
          <a:prstGeom prst="rect">
            <a:avLst/>
          </a:prstGeom>
        </p:spPr>
      </p:pic>
      <p:pic>
        <p:nvPicPr>
          <p:cNvPr id="5" name="Рисунок 4">
            <a:extLst>
              <a:ext uri="{FF2B5EF4-FFF2-40B4-BE49-F238E27FC236}">
                <a16:creationId xmlns:a16="http://schemas.microsoft.com/office/drawing/2014/main" xmlns="" id="{1B476166-DE8B-DC67-455C-05011797283B}"/>
              </a:ext>
            </a:extLst>
          </p:cNvPr>
          <p:cNvPicPr>
            <a:picLocks noChangeAspect="1"/>
          </p:cNvPicPr>
          <p:nvPr/>
        </p:nvPicPr>
        <p:blipFill>
          <a:blip r:embed="rId3"/>
          <a:stretch>
            <a:fillRect/>
          </a:stretch>
        </p:blipFill>
        <p:spPr>
          <a:xfrm>
            <a:off x="0" y="1424402"/>
            <a:ext cx="7652412" cy="4860487"/>
          </a:xfrm>
          <a:prstGeom prst="rect">
            <a:avLst/>
          </a:prstGeom>
        </p:spPr>
      </p:pic>
      <p:pic>
        <p:nvPicPr>
          <p:cNvPr id="7" name="Рисунок 6">
            <a:extLst>
              <a:ext uri="{FF2B5EF4-FFF2-40B4-BE49-F238E27FC236}">
                <a16:creationId xmlns:a16="http://schemas.microsoft.com/office/drawing/2014/main" xmlns="" id="{2B66617C-1FBB-1CA1-1DBB-7B1BC954F2DB}"/>
              </a:ext>
            </a:extLst>
          </p:cNvPr>
          <p:cNvPicPr>
            <a:picLocks noChangeAspect="1"/>
          </p:cNvPicPr>
          <p:nvPr/>
        </p:nvPicPr>
        <p:blipFill>
          <a:blip r:embed="rId4"/>
          <a:stretch>
            <a:fillRect/>
          </a:stretch>
        </p:blipFill>
        <p:spPr>
          <a:xfrm>
            <a:off x="8192856" y="1742252"/>
            <a:ext cx="3900405" cy="1775453"/>
          </a:xfrm>
          <a:prstGeom prst="rect">
            <a:avLst/>
          </a:prstGeom>
        </p:spPr>
      </p:pic>
      <p:pic>
        <p:nvPicPr>
          <p:cNvPr id="11" name="Рисунок 10">
            <a:extLst>
              <a:ext uri="{FF2B5EF4-FFF2-40B4-BE49-F238E27FC236}">
                <a16:creationId xmlns:a16="http://schemas.microsoft.com/office/drawing/2014/main" xmlns="" id="{16EEBCD1-1113-487E-DC91-67DD1518EAE3}"/>
              </a:ext>
            </a:extLst>
          </p:cNvPr>
          <p:cNvPicPr>
            <a:picLocks noChangeAspect="1"/>
          </p:cNvPicPr>
          <p:nvPr/>
        </p:nvPicPr>
        <p:blipFill>
          <a:blip r:embed="rId5"/>
          <a:stretch>
            <a:fillRect/>
          </a:stretch>
        </p:blipFill>
        <p:spPr>
          <a:xfrm>
            <a:off x="8192856" y="3585259"/>
            <a:ext cx="3928837" cy="1247478"/>
          </a:xfrm>
          <a:prstGeom prst="rect">
            <a:avLst/>
          </a:prstGeom>
        </p:spPr>
      </p:pic>
    </p:spTree>
    <p:extLst>
      <p:ext uri="{BB962C8B-B14F-4D97-AF65-F5344CB8AC3E}">
        <p14:creationId xmlns:p14="http://schemas.microsoft.com/office/powerpoint/2010/main" val="10122096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01CDDB0C-3B1B-A19E-010A-77E4F3BD1AAE}"/>
              </a:ext>
            </a:extLst>
          </p:cNvPr>
          <p:cNvSpPr txBox="1"/>
          <p:nvPr/>
        </p:nvSpPr>
        <p:spPr>
          <a:xfrm>
            <a:off x="879676" y="1446734"/>
            <a:ext cx="10324618" cy="526297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ru-RU" sz="2400" b="1" dirty="0">
                <a:solidFill>
                  <a:srgbClr val="002060"/>
                </a:solidFill>
                <a:latin typeface="Times New Roman" panose="02020603050405020304" pitchFamily="18" charset="0"/>
                <a:cs typeface="Times New Roman" panose="02020603050405020304" pitchFamily="18" charset="0"/>
              </a:rPr>
              <a:t>- Құндылықтарға </a:t>
            </a:r>
            <a:r>
              <a:rPr lang="ru-RU" sz="2400" b="1" dirty="0" err="1">
                <a:solidFill>
                  <a:srgbClr val="002060"/>
                </a:solidFill>
                <a:latin typeface="Times New Roman" panose="02020603050405020304" pitchFamily="18" charset="0"/>
                <a:cs typeface="Times New Roman" panose="02020603050405020304" pitchFamily="18" charset="0"/>
              </a:rPr>
              <a:t>негіздерлген</a:t>
            </a:r>
            <a:r>
              <a:rPr lang="ru-RU" sz="2400" b="1" dirty="0">
                <a:solidFill>
                  <a:srgbClr val="002060"/>
                </a:solidFill>
                <a:latin typeface="Times New Roman" panose="02020603050405020304" pitchFamily="18" charset="0"/>
                <a:cs typeface="Times New Roman" panose="02020603050405020304" pitchFamily="18" charset="0"/>
              </a:rPr>
              <a:t> 65 </a:t>
            </a:r>
            <a:r>
              <a:rPr lang="ru-RU" sz="2400" b="1" dirty="0" err="1">
                <a:solidFill>
                  <a:srgbClr val="002060"/>
                </a:solidFill>
                <a:latin typeface="Times New Roman" panose="02020603050405020304" pitchFamily="18" charset="0"/>
                <a:cs typeface="Times New Roman" panose="02020603050405020304" pitchFamily="18" charset="0"/>
              </a:rPr>
              <a:t>мектепте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жасалған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зерттеу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бойынша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мектептердің</a:t>
            </a:r>
            <a:r>
              <a:rPr lang="ru-RU" sz="2400" b="1" dirty="0">
                <a:solidFill>
                  <a:srgbClr val="002060"/>
                </a:solidFill>
                <a:latin typeface="Times New Roman" panose="02020603050405020304" pitchFamily="18" charset="0"/>
                <a:cs typeface="Times New Roman" panose="02020603050405020304" pitchFamily="18" charset="0"/>
              </a:rPr>
              <a:t> 73%-</a:t>
            </a:r>
            <a:r>
              <a:rPr lang="ru-RU" sz="2400" b="1" dirty="0" err="1">
                <a:solidFill>
                  <a:srgbClr val="002060"/>
                </a:solidFill>
                <a:latin typeface="Times New Roman" panose="02020603050405020304" pitchFamily="18" charset="0"/>
                <a:cs typeface="Times New Roman" panose="02020603050405020304" pitchFamily="18" charset="0"/>
              </a:rPr>
              <a:t>ында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оқушылардың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қарым-қатынасы</a:t>
            </a:r>
            <a:r>
              <a:rPr lang="ru-RU" sz="2400" b="1" dirty="0">
                <a:solidFill>
                  <a:srgbClr val="002060"/>
                </a:solidFill>
                <a:latin typeface="Times New Roman" panose="02020603050405020304" pitchFamily="18" charset="0"/>
                <a:cs typeface="Times New Roman" panose="02020603050405020304" pitchFamily="18" charset="0"/>
              </a:rPr>
              <a:t> мен </a:t>
            </a:r>
            <a:r>
              <a:rPr lang="ru-RU" sz="2400" b="1" dirty="0" err="1">
                <a:solidFill>
                  <a:srgbClr val="002060"/>
                </a:solidFill>
                <a:latin typeface="Times New Roman" panose="02020603050405020304" pitchFamily="18" charset="0"/>
                <a:cs typeface="Times New Roman" panose="02020603050405020304" pitchFamily="18" charset="0"/>
              </a:rPr>
              <a:t>мінез-құлқы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айтарлықтай</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жақсарғанын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көрсетті</a:t>
            </a:r>
            <a:r>
              <a:rPr lang="ru-RU" sz="2400" b="1" dirty="0">
                <a:solidFill>
                  <a:srgbClr val="002060"/>
                </a:solidFill>
                <a:latin typeface="Times New Roman" panose="02020603050405020304" pitchFamily="18" charset="0"/>
                <a:cs typeface="Times New Roman" panose="02020603050405020304" pitchFamily="18" charset="0"/>
              </a:rPr>
              <a:t>. </a:t>
            </a:r>
          </a:p>
          <a:p>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Тәртіптік</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жазалар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оқушылар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арасындағы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жанжал</a:t>
            </a:r>
            <a:r>
              <a:rPr lang="ru-RU" sz="2400" b="1" dirty="0">
                <a:solidFill>
                  <a:srgbClr val="002060"/>
                </a:solidFill>
                <a:latin typeface="Times New Roman" panose="02020603050405020304" pitchFamily="18" charset="0"/>
                <a:cs typeface="Times New Roman" panose="02020603050405020304" pitchFamily="18" charset="0"/>
              </a:rPr>
              <a:t> мен </a:t>
            </a:r>
            <a:r>
              <a:rPr lang="ru-RU" sz="2400" b="1" dirty="0" err="1">
                <a:solidFill>
                  <a:srgbClr val="002060"/>
                </a:solidFill>
                <a:latin typeface="Times New Roman" panose="02020603050405020304" pitchFamily="18" charset="0"/>
                <a:cs typeface="Times New Roman" panose="02020603050405020304" pitchFamily="18" charset="0"/>
              </a:rPr>
              <a:t>келіспеушілік</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бұзақылық</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және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сабаққа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кешігіп</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келу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секілді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факторлардың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азайғаны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дәлелденген</a:t>
            </a:r>
            <a:r>
              <a:rPr lang="ru-RU" sz="2400" b="1" dirty="0">
                <a:solidFill>
                  <a:srgbClr val="002060"/>
                </a:solidFill>
                <a:latin typeface="Times New Roman" panose="02020603050405020304" pitchFamily="18" charset="0"/>
                <a:cs typeface="Times New Roman" panose="02020603050405020304" pitchFamily="18" charset="0"/>
              </a:rPr>
              <a:t>. </a:t>
            </a:r>
          </a:p>
          <a:p>
            <a:pPr marL="342900" indent="-342900">
              <a:buFontTx/>
              <a:buChar char="-"/>
            </a:pPr>
            <a:r>
              <a:rPr lang="ru-RU" sz="2400" b="1" dirty="0" err="1">
                <a:solidFill>
                  <a:srgbClr val="002060"/>
                </a:solidFill>
                <a:latin typeface="Times New Roman" panose="02020603050405020304" pitchFamily="18" charset="0"/>
                <a:cs typeface="Times New Roman" panose="02020603050405020304" pitchFamily="18" charset="0"/>
              </a:rPr>
              <a:t>Сонымен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қатар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жағымды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мінез-құлық</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мысалдары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көбейген</a:t>
            </a:r>
            <a:r>
              <a:rPr lang="ru-RU" sz="2400" b="1" dirty="0">
                <a:solidFill>
                  <a:srgbClr val="002060"/>
                </a:solidFill>
                <a:latin typeface="Times New Roman" panose="02020603050405020304" pitchFamily="18" charset="0"/>
                <a:cs typeface="Times New Roman" panose="02020603050405020304" pitchFamily="18" charset="0"/>
              </a:rPr>
              <a:t>. </a:t>
            </a:r>
          </a:p>
          <a:p>
            <a:pPr marL="342900" indent="-342900">
              <a:buFontTx/>
              <a:buChar char="-"/>
            </a:pPr>
            <a:r>
              <a:rPr lang="ru-RU" sz="2400" b="1" dirty="0" err="1">
                <a:solidFill>
                  <a:srgbClr val="002060"/>
                </a:solidFill>
                <a:latin typeface="Times New Roman" panose="02020603050405020304" pitchFamily="18" charset="0"/>
                <a:cs typeface="Times New Roman" panose="02020603050405020304" pitchFamily="18" charset="0"/>
              </a:rPr>
              <a:t>Оқушылардың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үлгерімі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жақсарып</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оқушылар</a:t>
            </a:r>
            <a:r>
              <a:rPr lang="ru-RU" sz="2400" b="1" dirty="0">
                <a:solidFill>
                  <a:srgbClr val="002060"/>
                </a:solidFill>
                <a:latin typeface="Times New Roman" panose="02020603050405020304" pitchFamily="18" charset="0"/>
                <a:cs typeface="Times New Roman" panose="02020603050405020304" pitchFamily="18" charset="0"/>
              </a:rPr>
              <a:t> мен </a:t>
            </a:r>
            <a:r>
              <a:rPr lang="ru-RU" sz="2400" b="1" dirty="0" err="1">
                <a:solidFill>
                  <a:srgbClr val="002060"/>
                </a:solidFill>
                <a:latin typeface="Times New Roman" panose="02020603050405020304" pitchFamily="18" charset="0"/>
                <a:cs typeface="Times New Roman" panose="02020603050405020304" pitchFamily="18" charset="0"/>
              </a:rPr>
              <a:t>мұғалімдер</a:t>
            </a:r>
            <a:r>
              <a:rPr lang="ru-RU" sz="2400" b="1" dirty="0">
                <a:solidFill>
                  <a:srgbClr val="002060"/>
                </a:solidFill>
                <a:latin typeface="Times New Roman" panose="02020603050405020304" pitchFamily="18" charset="0"/>
                <a:cs typeface="Times New Roman" panose="02020603050405020304" pitchFamily="18" charset="0"/>
              </a:rPr>
              <a:t> </a:t>
            </a:r>
          </a:p>
          <a:p>
            <a:r>
              <a:rPr lang="ru-RU" sz="2400" b="1" dirty="0" err="1">
                <a:solidFill>
                  <a:srgbClr val="002060"/>
                </a:solidFill>
                <a:latin typeface="Times New Roman" panose="02020603050405020304" pitchFamily="18" charset="0"/>
                <a:cs typeface="Times New Roman" panose="02020603050405020304" pitchFamily="18" charset="0"/>
              </a:rPr>
              <a:t>арасында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мейірім</a:t>
            </a:r>
            <a:r>
              <a:rPr lang="ru-RU" sz="2400" b="1" dirty="0">
                <a:solidFill>
                  <a:srgbClr val="002060"/>
                </a:solidFill>
                <a:latin typeface="Times New Roman" panose="02020603050405020304" pitchFamily="18" charset="0"/>
                <a:cs typeface="Times New Roman" panose="02020603050405020304" pitchFamily="18" charset="0"/>
              </a:rPr>
              <a:t> мен </a:t>
            </a:r>
            <a:r>
              <a:rPr lang="ru-RU" sz="2400" b="1" dirty="0" err="1">
                <a:solidFill>
                  <a:srgbClr val="002060"/>
                </a:solidFill>
                <a:latin typeface="Times New Roman" panose="02020603050405020304" pitchFamily="18" charset="0"/>
                <a:cs typeface="Times New Roman" panose="02020603050405020304" pitchFamily="18" charset="0"/>
              </a:rPr>
              <a:t>сыйластық</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артқан</a:t>
            </a:r>
            <a:r>
              <a:rPr lang="ru-RU" sz="2400" b="1" dirty="0">
                <a:solidFill>
                  <a:srgbClr val="002060"/>
                </a:solidFill>
                <a:latin typeface="Times New Roman" panose="02020603050405020304" pitchFamily="18" charset="0"/>
                <a:cs typeface="Times New Roman" panose="02020603050405020304" pitchFamily="18" charset="0"/>
              </a:rPr>
              <a:t>. </a:t>
            </a:r>
          </a:p>
          <a:p>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Мектептен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тыс</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іс-шараларға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қатысу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көбейген</a:t>
            </a:r>
            <a:r>
              <a:rPr lang="ru-RU" sz="2400" b="1" dirty="0">
                <a:solidFill>
                  <a:srgbClr val="002060"/>
                </a:solidFill>
                <a:latin typeface="Times New Roman" panose="02020603050405020304" pitchFamily="18" charset="0"/>
                <a:cs typeface="Times New Roman" panose="02020603050405020304" pitchFamily="18" charset="0"/>
              </a:rPr>
              <a:t>. </a:t>
            </a:r>
          </a:p>
          <a:p>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Қызметкерлер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арасындағы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ынтымақтастық</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нығая</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түсіп</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оқушылар</a:t>
            </a:r>
            <a:r>
              <a:rPr lang="ru-RU" sz="2400" b="1" dirty="0">
                <a:solidFill>
                  <a:srgbClr val="002060"/>
                </a:solidFill>
                <a:latin typeface="Times New Roman" panose="02020603050405020304" pitchFamily="18" charset="0"/>
                <a:cs typeface="Times New Roman" panose="02020603050405020304" pitchFamily="18" charset="0"/>
              </a:rPr>
              <a:t> мен </a:t>
            </a:r>
            <a:r>
              <a:rPr lang="ru-RU" sz="2400" b="1" dirty="0" err="1">
                <a:solidFill>
                  <a:srgbClr val="002060"/>
                </a:solidFill>
                <a:latin typeface="Times New Roman" panose="02020603050405020304" pitchFamily="18" charset="0"/>
                <a:cs typeface="Times New Roman" panose="02020603050405020304" pitchFamily="18" charset="0"/>
              </a:rPr>
              <a:t>қызметкерлер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арасындағы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қарым-қатынас</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ата-аналармен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қарым-қатынас</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және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ата-аналардың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мектеп</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іс-әрекетіне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қатысуы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жақсара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түскен</a:t>
            </a:r>
            <a:r>
              <a:rPr lang="ru-RU" sz="2400" b="1" dirty="0">
                <a:solidFill>
                  <a:srgbClr val="002060"/>
                </a:solidFill>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xmlns="" id="{DF6BE10E-F2F4-5DDA-CC3D-A6296C386D63}"/>
              </a:ext>
            </a:extLst>
          </p:cNvPr>
          <p:cNvSpPr txBox="1"/>
          <p:nvPr/>
        </p:nvSpPr>
        <p:spPr>
          <a:xfrm>
            <a:off x="1122744" y="702285"/>
            <a:ext cx="5715000" cy="36933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1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ЗЕРТТЕУЛЕР</a:t>
            </a:r>
            <a:endParaRPr kumimoji="0" lang="x-none" sz="1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3694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CD854A1A-65AD-0188-CA98-6B4390353549}"/>
              </a:ext>
            </a:extLst>
          </p:cNvPr>
          <p:cNvSpPr txBox="1"/>
          <p:nvPr/>
        </p:nvSpPr>
        <p:spPr>
          <a:xfrm>
            <a:off x="1122744" y="702285"/>
            <a:ext cx="5715000" cy="36933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1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rPr>
              <a:t>ЗЕРТТЕУЛЕР</a:t>
            </a:r>
            <a:endParaRPr kumimoji="0" lang="x-none" sz="1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xmlns="" id="{A07DC29B-EB8F-A39E-56CB-2EB328377D38}"/>
              </a:ext>
            </a:extLst>
          </p:cNvPr>
          <p:cNvSpPr txBox="1"/>
          <p:nvPr/>
        </p:nvSpPr>
        <p:spPr>
          <a:xfrm>
            <a:off x="545939" y="1434763"/>
            <a:ext cx="11100121" cy="415498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kk-KZ" sz="2400" b="1" dirty="0">
                <a:solidFill>
                  <a:srgbClr val="002060"/>
                </a:solidFill>
                <a:latin typeface="Times New Roman" panose="02020603050405020304" pitchFamily="18" charset="0"/>
                <a:cs typeface="Times New Roman" panose="02020603050405020304" pitchFamily="18" charset="0"/>
              </a:rPr>
              <a:t>- </a:t>
            </a:r>
            <a:r>
              <a:rPr lang="nl-NL" sz="2400" b="1" dirty="0">
                <a:solidFill>
                  <a:srgbClr val="002060"/>
                </a:solidFill>
                <a:latin typeface="Times New Roman" panose="02020603050405020304" pitchFamily="18" charset="0"/>
                <a:cs typeface="Times New Roman" panose="02020603050405020304" pitchFamily="18" charset="0"/>
              </a:rPr>
              <a:t>«Child Development Project (</a:t>
            </a:r>
            <a:r>
              <a:rPr lang="ru-RU" sz="2400" b="1" dirty="0">
                <a:solidFill>
                  <a:srgbClr val="002060"/>
                </a:solidFill>
                <a:latin typeface="Times New Roman" panose="02020603050405020304" pitchFamily="18" charset="0"/>
                <a:cs typeface="Times New Roman" panose="02020603050405020304" pitchFamily="18" charset="0"/>
              </a:rPr>
              <a:t>Баланы </a:t>
            </a:r>
            <a:r>
              <a:rPr lang="ru-RU" sz="2400" b="1" dirty="0" err="1">
                <a:solidFill>
                  <a:srgbClr val="002060"/>
                </a:solidFill>
                <a:latin typeface="Times New Roman" panose="02020603050405020304" pitchFamily="18" charset="0"/>
                <a:cs typeface="Times New Roman" panose="02020603050405020304" pitchFamily="18" charset="0"/>
              </a:rPr>
              <a:t>дамыту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жобасы</a:t>
            </a:r>
            <a:r>
              <a:rPr lang="ru-RU" sz="2400" b="1" dirty="0">
                <a:solidFill>
                  <a:srgbClr val="002060"/>
                </a:solidFill>
                <a:latin typeface="Times New Roman" panose="02020603050405020304" pitchFamily="18" charset="0"/>
                <a:cs typeface="Times New Roman" panose="02020603050405020304" pitchFamily="18" charset="0"/>
              </a:rPr>
              <a:t>)», «</a:t>
            </a:r>
            <a:r>
              <a:rPr lang="nl-NL" sz="2400" b="1" dirty="0">
                <a:solidFill>
                  <a:srgbClr val="002060"/>
                </a:solidFill>
                <a:latin typeface="Times New Roman" panose="02020603050405020304" pitchFamily="18" charset="0"/>
                <a:cs typeface="Times New Roman" panose="02020603050405020304" pitchFamily="18" charset="0"/>
              </a:rPr>
              <a:t>Life-skills Training (</a:t>
            </a:r>
            <a:r>
              <a:rPr lang="ru-RU" sz="2400" b="1" dirty="0" err="1">
                <a:solidFill>
                  <a:srgbClr val="002060"/>
                </a:solidFill>
                <a:latin typeface="Times New Roman" panose="02020603050405020304" pitchFamily="18" charset="0"/>
                <a:cs typeface="Times New Roman" panose="02020603050405020304" pitchFamily="18" charset="0"/>
              </a:rPr>
              <a:t>Өмірлік</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дағдыларды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үйрету</a:t>
            </a:r>
            <a:r>
              <a:rPr lang="ru-RU" sz="2400" b="1" dirty="0">
                <a:solidFill>
                  <a:srgbClr val="002060"/>
                </a:solidFill>
                <a:latin typeface="Times New Roman" panose="02020603050405020304" pitchFamily="18" charset="0"/>
                <a:cs typeface="Times New Roman" panose="02020603050405020304" pitchFamily="18" charset="0"/>
              </a:rPr>
              <a:t>)», «</a:t>
            </a:r>
            <a:r>
              <a:rPr lang="nl-NL" sz="2400" b="1" dirty="0">
                <a:solidFill>
                  <a:srgbClr val="002060"/>
                </a:solidFill>
                <a:latin typeface="Times New Roman" panose="02020603050405020304" pitchFamily="18" charset="0"/>
                <a:cs typeface="Times New Roman" panose="02020603050405020304" pitchFamily="18" charset="0"/>
              </a:rPr>
              <a:t>All Stars (</a:t>
            </a:r>
            <a:r>
              <a:rPr lang="ru-RU" sz="2400" b="1" dirty="0" err="1">
                <a:solidFill>
                  <a:srgbClr val="002060"/>
                </a:solidFill>
                <a:latin typeface="Times New Roman" panose="02020603050405020304" pitchFamily="18" charset="0"/>
                <a:cs typeface="Times New Roman" panose="02020603050405020304" pitchFamily="18" charset="0"/>
              </a:rPr>
              <a:t>Барлық</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жұлдыздар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секілді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басқа</a:t>
            </a:r>
            <a:r>
              <a:rPr lang="ru-RU" sz="2400" b="1" dirty="0">
                <a:solidFill>
                  <a:srgbClr val="002060"/>
                </a:solidFill>
                <a:latin typeface="Times New Roman" panose="02020603050405020304" pitchFamily="18" charset="0"/>
                <a:cs typeface="Times New Roman" panose="02020603050405020304" pitchFamily="18" charset="0"/>
              </a:rPr>
              <a:t> да </a:t>
            </a:r>
            <a:r>
              <a:rPr lang="ru-RU" sz="2400" b="1" dirty="0" err="1">
                <a:solidFill>
                  <a:srgbClr val="002060"/>
                </a:solidFill>
                <a:latin typeface="Times New Roman" panose="02020603050405020304" pitchFamily="18" charset="0"/>
                <a:cs typeface="Times New Roman" panose="02020603050405020304" pitchFamily="18" charset="0"/>
              </a:rPr>
              <a:t>құндылықтарға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негізделген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бағдарламаларының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зерттеу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нәтижелері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бойынша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зорлық-зомбылық</a:t>
            </a:r>
            <a:r>
              <a:rPr lang="ru-RU" sz="2400" b="1" dirty="0">
                <a:solidFill>
                  <a:srgbClr val="002060"/>
                </a:solidFill>
                <a:latin typeface="Times New Roman" panose="02020603050405020304" pitchFamily="18" charset="0"/>
                <a:cs typeface="Times New Roman" panose="02020603050405020304" pitchFamily="18" charset="0"/>
              </a:rPr>
              <a:t> пен </a:t>
            </a:r>
            <a:r>
              <a:rPr lang="ru-RU" sz="2400" b="1" dirty="0" err="1">
                <a:solidFill>
                  <a:srgbClr val="002060"/>
                </a:solidFill>
                <a:latin typeface="Times New Roman" panose="02020603050405020304" pitchFamily="18" charset="0"/>
                <a:cs typeface="Times New Roman" panose="02020603050405020304" pitchFamily="18" charset="0"/>
              </a:rPr>
              <a:t>есірткі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қолдану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жағдайларын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айтарлықтай</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төмендеткені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балаларда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жағымсыз</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және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агрессивті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мінез-құлықты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азайтқандығы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көрсетілген</a:t>
            </a:r>
            <a:r>
              <a:rPr lang="ru-RU" sz="2400" b="1" dirty="0">
                <a:solidFill>
                  <a:srgbClr val="002060"/>
                </a:solidFill>
                <a:latin typeface="Times New Roman" panose="02020603050405020304" pitchFamily="18" charset="0"/>
                <a:cs typeface="Times New Roman" panose="02020603050405020304" pitchFamily="18" charset="0"/>
              </a:rPr>
              <a:t>.</a:t>
            </a:r>
          </a:p>
          <a:p>
            <a:endParaRPr lang="ru-RU" sz="2400" b="1" dirty="0">
              <a:solidFill>
                <a:srgbClr val="002060"/>
              </a:solidFill>
              <a:latin typeface="Times New Roman" panose="02020603050405020304" pitchFamily="18" charset="0"/>
              <a:cs typeface="Times New Roman" panose="02020603050405020304" pitchFamily="18" charset="0"/>
            </a:endParaRPr>
          </a:p>
          <a:p>
            <a:endParaRPr lang="ru-RU" sz="2400" b="1" dirty="0">
              <a:solidFill>
                <a:srgbClr val="002060"/>
              </a:solidFill>
              <a:latin typeface="Times New Roman" panose="02020603050405020304" pitchFamily="18" charset="0"/>
              <a:cs typeface="Times New Roman" panose="02020603050405020304" pitchFamily="18" charset="0"/>
            </a:endParaRPr>
          </a:p>
          <a:p>
            <a:r>
              <a:rPr lang="ru-RU" sz="2400" b="1" dirty="0">
                <a:solidFill>
                  <a:srgbClr val="002060"/>
                </a:solidFill>
                <a:latin typeface="Times New Roman" panose="02020603050405020304" pitchFamily="18" charset="0"/>
                <a:cs typeface="Times New Roman" panose="02020603050405020304" pitchFamily="18" charset="0"/>
              </a:rPr>
              <a:t>- 120 </a:t>
            </a:r>
            <a:r>
              <a:rPr lang="ru-RU" sz="2400" b="1" dirty="0" err="1">
                <a:solidFill>
                  <a:srgbClr val="002060"/>
                </a:solidFill>
                <a:latin typeface="Times New Roman" panose="02020603050405020304" pitchFamily="18" charset="0"/>
                <a:cs typeface="Times New Roman" panose="02020603050405020304" pitchFamily="18" charset="0"/>
              </a:rPr>
              <a:t>бастауыш</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мектептері</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арасында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жүргізілген</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зерттеу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бойынша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құндылықтар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арқылы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білім</a:t>
            </a:r>
            <a:r>
              <a:rPr lang="ru-RU" sz="2400" b="1" dirty="0">
                <a:solidFill>
                  <a:srgbClr val="002060"/>
                </a:solidFill>
                <a:latin typeface="Times New Roman" panose="02020603050405020304" pitchFamily="18" charset="0"/>
                <a:cs typeface="Times New Roman" panose="02020603050405020304" pitchFamily="18" charset="0"/>
              </a:rPr>
              <a:t> беру </a:t>
            </a:r>
            <a:r>
              <a:rPr lang="ru-RU" sz="2400" b="1" dirty="0" err="1">
                <a:solidFill>
                  <a:srgbClr val="002060"/>
                </a:solidFill>
                <a:latin typeface="Times New Roman" panose="02020603050405020304" pitchFamily="18" charset="0"/>
                <a:cs typeface="Times New Roman" panose="02020603050405020304" pitchFamily="18" charset="0"/>
              </a:rPr>
              <a:t>бағдарламалары</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оқушылардың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оқу</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үлгеріміне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оң</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әсер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ететініне</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қосымша</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дәлелдер</a:t>
            </a:r>
            <a:r>
              <a:rPr lang="ru-RU" sz="2400" b="1" dirty="0">
                <a:solidFill>
                  <a:srgbClr val="002060"/>
                </a:solidFill>
                <a:latin typeface="Times New Roman" panose="02020603050405020304" pitchFamily="18" charset="0"/>
                <a:cs typeface="Times New Roman" panose="02020603050405020304" pitchFamily="18" charset="0"/>
              </a:rPr>
              <a:t> </a:t>
            </a:r>
            <a:r>
              <a:rPr lang="ru-RU" sz="2400" b="1" dirty="0" err="1">
                <a:solidFill>
                  <a:srgbClr val="002060"/>
                </a:solidFill>
                <a:latin typeface="Times New Roman" panose="02020603050405020304" pitchFamily="18" charset="0"/>
                <a:cs typeface="Times New Roman" panose="02020603050405020304" pitchFamily="18" charset="0"/>
              </a:rPr>
              <a:t>келтірді</a:t>
            </a:r>
            <a:r>
              <a:rPr lang="ru-RU" sz="2400" b="1"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10192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a:xfrm>
            <a:off x="689549" y="1122363"/>
            <a:ext cx="10553074" cy="2387600"/>
          </a:xfrm>
        </p:spPr>
        <p:style>
          <a:lnRef idx="2">
            <a:schemeClr val="accent2">
              <a:shade val="15000"/>
            </a:schemeClr>
          </a:lnRef>
          <a:fillRef idx="1">
            <a:schemeClr val="accent2"/>
          </a:fillRef>
          <a:effectRef idx="0">
            <a:schemeClr val="accent2"/>
          </a:effectRef>
          <a:fontRef idx="minor">
            <a:schemeClr val="lt1"/>
          </a:fontRef>
        </p:style>
        <p:txBody>
          <a:bodyPr>
            <a:normAutofit/>
          </a:bodyPr>
          <a:lstStyle/>
          <a:p>
            <a:r>
              <a:rPr lang="kk-KZ" sz="4000" b="1" dirty="0">
                <a:solidFill>
                  <a:schemeClr val="accent5">
                    <a:lumMod val="75000"/>
                  </a:schemeClr>
                </a:solidFill>
                <a:effectLst/>
                <a:latin typeface="Times New Roman" panose="02020603050405020304" pitchFamily="18" charset="0"/>
                <a:ea typeface="Calibri" panose="020F0502020204030204" pitchFamily="34" charset="0"/>
              </a:rPr>
              <a:t>3 сабақ       </a:t>
            </a:r>
            <a:br>
              <a:rPr lang="kk-KZ" sz="4000" b="1" dirty="0">
                <a:solidFill>
                  <a:schemeClr val="accent5">
                    <a:lumMod val="75000"/>
                  </a:schemeClr>
                </a:solidFill>
                <a:effectLst/>
                <a:latin typeface="Times New Roman" panose="02020603050405020304" pitchFamily="18" charset="0"/>
                <a:ea typeface="Calibri" panose="020F0502020204030204" pitchFamily="34" charset="0"/>
              </a:rPr>
            </a:br>
            <a:r>
              <a:rPr lang="kk-KZ" sz="4000" b="1" dirty="0">
                <a:solidFill>
                  <a:schemeClr val="accent5">
                    <a:lumMod val="75000"/>
                  </a:schemeClr>
                </a:solidFill>
                <a:effectLst/>
                <a:latin typeface="Times New Roman" panose="02020603050405020304" pitchFamily="18" charset="0"/>
                <a:ea typeface="Calibri" panose="020F0502020204030204" pitchFamily="34" charset="0"/>
              </a:rPr>
              <a:t> ТӘРБИЕ ҚҰНДЫЛЫҚТАРЫН ПӘНДІК МАЗМҰН АРҚЫЛЫ ІСКЕ АСЫРУ</a:t>
            </a:r>
            <a:endParaRPr lang="x-none" sz="4000" b="1" dirty="0">
              <a:solidFill>
                <a:schemeClr val="accent5">
                  <a:lumMod val="75000"/>
                </a:schemeClr>
              </a:solidFill>
            </a:endParaRPr>
          </a:p>
        </p:txBody>
      </p:sp>
    </p:spTree>
    <p:extLst>
      <p:ext uri="{BB962C8B-B14F-4D97-AF65-F5344CB8AC3E}">
        <p14:creationId xmlns:p14="http://schemas.microsoft.com/office/powerpoint/2010/main" val="4083234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15000"/>
            </a:schemeClr>
          </a:lnRef>
          <a:fillRef idx="1">
            <a:schemeClr val="accent2"/>
          </a:fillRef>
          <a:effectRef idx="0">
            <a:schemeClr val="accent2"/>
          </a:effectRef>
          <a:fontRef idx="minor">
            <a:schemeClr val="lt1"/>
          </a:fontRef>
        </p:style>
        <p:txBody>
          <a:bodyPr/>
          <a:lstStyle/>
          <a:p>
            <a:r>
              <a:rPr lang="" altLang="en-US" b="1" dirty="0">
                <a:solidFill>
                  <a:srgbClr val="002060"/>
                </a:solidFill>
              </a:rPr>
              <a:t>Маңызды</a:t>
            </a:r>
          </a:p>
        </p:txBody>
      </p:sp>
      <p:sp>
        <p:nvSpPr>
          <p:cNvPr id="3" name="Content Placeholder 2"/>
          <p:cNvSpPr>
            <a:spLocks noGrp="1"/>
          </p:cNvSpPr>
          <p:nvPr>
            <p:ph idx="1"/>
          </p:nvPr>
        </p:nvSpPr>
        <p:spPr>
          <a:xfrm>
            <a:off x="838200" y="2141537"/>
            <a:ext cx="10515600" cy="4351338"/>
          </a:xfrm>
        </p:spPr>
        <p:style>
          <a:lnRef idx="1">
            <a:schemeClr val="accent2"/>
          </a:lnRef>
          <a:fillRef idx="2">
            <a:schemeClr val="accent2"/>
          </a:fillRef>
          <a:effectRef idx="1">
            <a:schemeClr val="accent2"/>
          </a:effectRef>
          <a:fontRef idx="minor">
            <a:schemeClr val="dk1"/>
          </a:fontRef>
        </p:style>
        <p:txBody>
          <a:bodyPr>
            <a:normAutofit/>
          </a:bodyPr>
          <a:lstStyle/>
          <a:p>
            <a:pPr>
              <a:lnSpc>
                <a:spcPct val="150000"/>
              </a:lnSpc>
            </a:pPr>
            <a:r>
              <a:rPr lang="" altLang="en-US" sz="2400" b="1" dirty="0">
                <a:solidFill>
                  <a:srgbClr val="002060"/>
                </a:solidFill>
                <a:latin typeface="Gautami" panose="020B0502040204020203" pitchFamily="34" charset="0"/>
                <a:cs typeface="Gautami" panose="020B0502040204020203" pitchFamily="34" charset="0"/>
              </a:rPr>
              <a:t>Сабақ ішіне н/е іс-шараларға кіргізуді ертеден </a:t>
            </a:r>
            <a:r>
              <a:rPr lang="" altLang="en-US" sz="2400" b="1" dirty="0">
                <a:solidFill>
                  <a:srgbClr val="002060"/>
                </a:solidFill>
                <a:highlight>
                  <a:srgbClr val="FFFF00"/>
                </a:highlight>
                <a:latin typeface="Gautami" panose="020B0502040204020203" pitchFamily="34" charset="0"/>
                <a:cs typeface="Gautami" panose="020B0502040204020203" pitchFamily="34" charset="0"/>
              </a:rPr>
              <a:t>жоспарлау</a:t>
            </a:r>
          </a:p>
          <a:p>
            <a:pPr>
              <a:lnSpc>
                <a:spcPct val="150000"/>
              </a:lnSpc>
            </a:pPr>
            <a:r>
              <a:rPr lang="" altLang="en-US" sz="2400" b="1" dirty="0">
                <a:solidFill>
                  <a:srgbClr val="002060"/>
                </a:solidFill>
                <a:latin typeface="Gautami" panose="020B0502040204020203" pitchFamily="34" charset="0"/>
                <a:cs typeface="Gautami" panose="020B0502040204020203" pitchFamily="34" charset="0"/>
              </a:rPr>
              <a:t>Құндылық </a:t>
            </a:r>
            <a:r>
              <a:rPr lang="" altLang="en-US" sz="2400" b="1" dirty="0">
                <a:solidFill>
                  <a:srgbClr val="002060"/>
                </a:solidFill>
                <a:highlight>
                  <a:srgbClr val="FFFF00"/>
                </a:highlight>
                <a:latin typeface="Gautami" panose="020B0502040204020203" pitchFamily="34" charset="0"/>
                <a:cs typeface="Gautami" panose="020B0502040204020203" pitchFamily="34" charset="0"/>
              </a:rPr>
              <a:t>тек қана біреу болмайды</a:t>
            </a:r>
          </a:p>
          <a:p>
            <a:pPr>
              <a:lnSpc>
                <a:spcPct val="150000"/>
              </a:lnSpc>
            </a:pPr>
            <a:r>
              <a:rPr lang="" altLang="en-US" sz="2400" b="1" dirty="0">
                <a:solidFill>
                  <a:srgbClr val="002060"/>
                </a:solidFill>
                <a:latin typeface="Gautami" panose="020B0502040204020203" pitchFamily="34" charset="0"/>
                <a:cs typeface="Gautami" panose="020B0502040204020203" pitchFamily="34" charset="0"/>
              </a:rPr>
              <a:t>Құндылық әрқашан </a:t>
            </a:r>
            <a:r>
              <a:rPr lang="" altLang="en-US" sz="2400" b="1" dirty="0">
                <a:solidFill>
                  <a:srgbClr val="002060"/>
                </a:solidFill>
                <a:highlight>
                  <a:srgbClr val="FFFF00"/>
                </a:highlight>
                <a:latin typeface="Gautami" panose="020B0502040204020203" pitchFamily="34" charset="0"/>
                <a:cs typeface="Gautami" panose="020B0502040204020203" pitchFamily="34" charset="0"/>
              </a:rPr>
              <a:t>тақырыпқа сай болуы шарт емес</a:t>
            </a:r>
          </a:p>
          <a:p>
            <a:pPr>
              <a:lnSpc>
                <a:spcPct val="150000"/>
              </a:lnSpc>
            </a:pPr>
            <a:r>
              <a:rPr lang="" altLang="en-US" sz="2400" b="1" dirty="0">
                <a:solidFill>
                  <a:srgbClr val="002060"/>
                </a:solidFill>
                <a:latin typeface="Gautami" panose="020B0502040204020203" pitchFamily="34" charset="0"/>
                <a:cs typeface="Gautami" panose="020B0502040204020203" pitchFamily="34" charset="0"/>
              </a:rPr>
              <a:t>Аз болса да әрдайым</a:t>
            </a:r>
          </a:p>
          <a:p>
            <a:pPr>
              <a:lnSpc>
                <a:spcPct val="150000"/>
              </a:lnSpc>
            </a:pPr>
            <a:r>
              <a:rPr lang="" altLang="en-US" sz="2400" b="1" dirty="0">
                <a:solidFill>
                  <a:srgbClr val="002060"/>
                </a:solidFill>
                <a:latin typeface="Gautami" panose="020B0502040204020203" pitchFamily="34" charset="0"/>
                <a:cs typeface="Gautami" panose="020B0502040204020203" pitchFamily="34" charset="0"/>
              </a:rPr>
              <a:t>Қандай </a:t>
            </a:r>
            <a:r>
              <a:rPr lang="" altLang="en-US" sz="2400" b="1" dirty="0">
                <a:solidFill>
                  <a:srgbClr val="002060"/>
                </a:solidFill>
                <a:highlight>
                  <a:srgbClr val="FFFF00"/>
                </a:highlight>
                <a:latin typeface="Gautami" panose="020B0502040204020203" pitchFamily="34" charset="0"/>
                <a:cs typeface="Gautami" panose="020B0502040204020203" pitchFamily="34" charset="0"/>
              </a:rPr>
              <a:t>құндылық екенін айтпаймыз</a:t>
            </a:r>
            <a:r>
              <a:rPr lang="" altLang="en-US" sz="2400" b="1" dirty="0">
                <a:solidFill>
                  <a:srgbClr val="002060"/>
                </a:solidFill>
                <a:latin typeface="Gautami" panose="020B0502040204020203" pitchFamily="34" charset="0"/>
                <a:cs typeface="Gautami" panose="020B0502040204020203" pitchFamily="34" charset="0"/>
              </a:rPr>
              <a:t>, тек нұсқаймыз (</a:t>
            </a:r>
            <a:r>
              <a:rPr lang="en-US" altLang="en-US" sz="2400" b="1" dirty="0">
                <a:solidFill>
                  <a:srgbClr val="002060"/>
                </a:solidFill>
                <a:latin typeface="Gautami" panose="020B0502040204020203" pitchFamily="34" charset="0"/>
                <a:cs typeface="Gautami" panose="020B0502040204020203" pitchFamily="34" charset="0"/>
              </a:rPr>
              <a:t>Driving Question</a:t>
            </a:r>
            <a:r>
              <a:rPr lang="" altLang="en-US" sz="2400" b="1" dirty="0">
                <a:solidFill>
                  <a:srgbClr val="002060"/>
                </a:solidFill>
                <a:latin typeface="Gautami" panose="020B0502040204020203" pitchFamily="34" charset="0"/>
                <a:cs typeface="Gautami" panose="020B0502040204020203" pitchFamily="34" charset="0"/>
              </a:rPr>
              <a: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xmlns="" id="{12FDF882-DAA5-A74D-B554-7813579883E0}"/>
              </a:ext>
            </a:extLst>
          </p:cNvPr>
          <p:cNvSpPr/>
          <p:nvPr/>
        </p:nvSpPr>
        <p:spPr>
          <a:xfrm>
            <a:off x="98257" y="2295023"/>
            <a:ext cx="2267953" cy="226795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 name="TextBox 2">
            <a:extLst>
              <a:ext uri="{FF2B5EF4-FFF2-40B4-BE49-F238E27FC236}">
                <a16:creationId xmlns:a16="http://schemas.microsoft.com/office/drawing/2014/main" xmlns="" id="{107B9D06-E967-1F4C-BB0E-1190D285D899}"/>
              </a:ext>
            </a:extLst>
          </p:cNvPr>
          <p:cNvSpPr txBox="1"/>
          <p:nvPr/>
        </p:nvSpPr>
        <p:spPr>
          <a:xfrm>
            <a:off x="912895" y="3428999"/>
            <a:ext cx="2267953" cy="461665"/>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x-none" sz="2400" b="1" dirty="0">
                <a:solidFill>
                  <a:srgbClr val="002060"/>
                </a:solidFill>
              </a:rPr>
              <a:t>Сабақ басында</a:t>
            </a:r>
          </a:p>
        </p:txBody>
      </p:sp>
      <p:sp>
        <p:nvSpPr>
          <p:cNvPr id="5" name="TextBox 4">
            <a:extLst>
              <a:ext uri="{FF2B5EF4-FFF2-40B4-BE49-F238E27FC236}">
                <a16:creationId xmlns:a16="http://schemas.microsoft.com/office/drawing/2014/main" xmlns="" id="{9FB71938-0366-7949-82FB-9F36FC3D2B36}"/>
              </a:ext>
            </a:extLst>
          </p:cNvPr>
          <p:cNvSpPr txBox="1"/>
          <p:nvPr/>
        </p:nvSpPr>
        <p:spPr>
          <a:xfrm>
            <a:off x="4805613" y="3429000"/>
            <a:ext cx="2580774" cy="461665"/>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x-none" sz="2400" b="1" dirty="0">
                <a:solidFill>
                  <a:srgbClr val="002060"/>
                </a:solidFill>
              </a:rPr>
              <a:t>Сабақ Ортасында</a:t>
            </a:r>
          </a:p>
        </p:txBody>
      </p:sp>
      <p:sp>
        <p:nvSpPr>
          <p:cNvPr id="7" name="TextBox 6">
            <a:extLst>
              <a:ext uri="{FF2B5EF4-FFF2-40B4-BE49-F238E27FC236}">
                <a16:creationId xmlns:a16="http://schemas.microsoft.com/office/drawing/2014/main" xmlns="" id="{2EBFA78E-7BBA-484D-8249-538225BCC413}"/>
              </a:ext>
            </a:extLst>
          </p:cNvPr>
          <p:cNvSpPr txBox="1"/>
          <p:nvPr/>
        </p:nvSpPr>
        <p:spPr>
          <a:xfrm>
            <a:off x="9015663" y="3429000"/>
            <a:ext cx="2267953" cy="461665"/>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x-none" sz="2400" b="1" dirty="0">
                <a:solidFill>
                  <a:srgbClr val="002060"/>
                </a:solidFill>
              </a:rPr>
              <a:t>Сабақ соңында</a:t>
            </a:r>
          </a:p>
        </p:txBody>
      </p:sp>
      <p:sp>
        <p:nvSpPr>
          <p:cNvPr id="8" name="Title 1">
            <a:extLst>
              <a:ext uri="{FF2B5EF4-FFF2-40B4-BE49-F238E27FC236}">
                <a16:creationId xmlns:a16="http://schemas.microsoft.com/office/drawing/2014/main" xmlns="" id="{DE0A2A23-E52D-B849-BAEC-0CAFB258E8A8}"/>
              </a:ext>
            </a:extLst>
          </p:cNvPr>
          <p:cNvSpPr txBox="1">
            <a:spLocks/>
          </p:cNvSpPr>
          <p:nvPr/>
        </p:nvSpPr>
        <p:spPr>
          <a:xfrm>
            <a:off x="1524000" y="1092387"/>
            <a:ext cx="9144000" cy="832666"/>
          </a:xfrm>
          <a:prstGeom prst="rect">
            <a:avLst/>
          </a:prstGeom>
        </p:spPr>
        <p:style>
          <a:lnRef idx="1">
            <a:schemeClr val="accent2"/>
          </a:lnRef>
          <a:fillRef idx="2">
            <a:schemeClr val="accent2"/>
          </a:fillRef>
          <a:effectRef idx="1">
            <a:schemeClr val="accent2"/>
          </a:effectRef>
          <a:fontRef idx="minor">
            <a:schemeClr val="dk1"/>
          </a:fontRef>
        </p:style>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kk-KZ" sz="3200" b="1" dirty="0">
                <a:solidFill>
                  <a:srgbClr val="002060"/>
                </a:solidFill>
                <a:latin typeface="Times New Roman" panose="02020603050405020304" pitchFamily="18" charset="0"/>
                <a:cs typeface="Times New Roman" panose="02020603050405020304" pitchFamily="18" charset="0"/>
              </a:rPr>
              <a:t>Сабақтағы құндылықтар</a:t>
            </a:r>
            <a:endParaRPr lang="x-none" sz="3200" b="1" dirty="0">
              <a:solidFill>
                <a:srgbClr val="002060"/>
              </a:solidFill>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xmlns="" id="{6DFC1CE5-2C07-F945-B3AB-A8F364979C7F}"/>
              </a:ext>
            </a:extLst>
          </p:cNvPr>
          <p:cNvSpPr txBox="1"/>
          <p:nvPr/>
        </p:nvSpPr>
        <p:spPr>
          <a:xfrm>
            <a:off x="7386387" y="4562976"/>
            <a:ext cx="2910640" cy="167674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1219170" rtl="0" eaLnBrk="1" fontAlgn="auto" latinLnBrk="0" hangingPunct="1">
              <a:lnSpc>
                <a:spcPct val="200000"/>
              </a:lnSpc>
              <a:spcBef>
                <a:spcPts val="0"/>
              </a:spcBef>
              <a:spcAft>
                <a:spcPts val="0"/>
              </a:spcAft>
              <a:buClr>
                <a:srgbClr val="000000"/>
              </a:buClr>
              <a:buSzTx/>
              <a:buFontTx/>
              <a:buNone/>
              <a:tabLst/>
              <a:defRPr/>
            </a:pPr>
            <a:r>
              <a:rPr kumimoji="0" lang="ru-RU" sz="1800" b="1" i="1" u="none" strike="noStrike" kern="0" cap="none" spc="0" normalizeH="0" baseline="0" noProof="0" dirty="0" err="1">
                <a:ln>
                  <a:noFill/>
                </a:ln>
                <a:solidFill>
                  <a:srgbClr val="002060"/>
                </a:solidFill>
                <a:effectLst/>
                <a:uLnTx/>
                <a:uFillTx/>
                <a:latin typeface="Calibri"/>
                <a:ea typeface="Calibri"/>
                <a:cs typeface="Calibri"/>
                <a:sym typeface="Calibri"/>
              </a:rPr>
              <a:t>Өмір</a:t>
            </a:r>
            <a:r>
              <a:rPr kumimoji="0" lang="ru-RU" sz="1800" b="1" i="1" u="none" strike="noStrike" kern="0" cap="none" spc="0" normalizeH="0" baseline="0" noProof="0" dirty="0">
                <a:ln>
                  <a:noFill/>
                </a:ln>
                <a:solidFill>
                  <a:srgbClr val="002060"/>
                </a:solidFill>
                <a:effectLst/>
                <a:uLnTx/>
                <a:uFillTx/>
                <a:latin typeface="Calibri"/>
                <a:ea typeface="Calibri"/>
                <a:cs typeface="Calibri"/>
                <a:sym typeface="Calibri"/>
              </a:rPr>
              <a:t> баян</a:t>
            </a:r>
          </a:p>
          <a:p>
            <a:pPr marL="0" marR="0" lvl="0" indent="0" algn="l" defTabSz="1219170" rtl="0" eaLnBrk="1" fontAlgn="auto" latinLnBrk="0" hangingPunct="1">
              <a:lnSpc>
                <a:spcPct val="200000"/>
              </a:lnSpc>
              <a:spcBef>
                <a:spcPts val="0"/>
              </a:spcBef>
              <a:spcAft>
                <a:spcPts val="0"/>
              </a:spcAft>
              <a:buClr>
                <a:srgbClr val="000000"/>
              </a:buClr>
              <a:buSzTx/>
              <a:buFontTx/>
              <a:buNone/>
              <a:tabLst/>
              <a:defRPr/>
            </a:pPr>
            <a:r>
              <a:rPr kumimoji="0" lang="ru-RU" sz="1800" b="1" i="1" u="none" strike="noStrike" kern="0" cap="none" spc="0" normalizeH="0" baseline="0" noProof="0" dirty="0">
                <a:ln>
                  <a:noFill/>
                </a:ln>
                <a:solidFill>
                  <a:srgbClr val="002060"/>
                </a:solidFill>
                <a:effectLst/>
                <a:uLnTx/>
                <a:uFillTx/>
                <a:latin typeface="Calibri"/>
                <a:ea typeface="Calibri"/>
                <a:cs typeface="Calibri"/>
                <a:sym typeface="Calibri"/>
              </a:rPr>
              <a:t>П</a:t>
            </a:r>
            <a:r>
              <a:rPr lang="ru-RU" b="1" i="1" kern="0" dirty="0" err="1">
                <a:solidFill>
                  <a:srgbClr val="002060"/>
                </a:solidFill>
                <a:latin typeface="Calibri"/>
                <a:ea typeface="Calibri"/>
                <a:cs typeface="Calibri"/>
                <a:sym typeface="Calibri"/>
              </a:rPr>
              <a:t>ікір</a:t>
            </a:r>
            <a:r>
              <a:rPr lang="ru-RU" b="1" i="1" kern="0" dirty="0">
                <a:solidFill>
                  <a:srgbClr val="002060"/>
                </a:solidFill>
                <a:latin typeface="Calibri"/>
                <a:ea typeface="Calibri"/>
                <a:cs typeface="Calibri"/>
                <a:sym typeface="Calibri"/>
              </a:rPr>
              <a:t> </a:t>
            </a:r>
            <a:r>
              <a:rPr lang="ru-RU" b="1" i="1" kern="0" dirty="0" err="1">
                <a:solidFill>
                  <a:srgbClr val="002060"/>
                </a:solidFill>
                <a:latin typeface="Calibri"/>
                <a:ea typeface="Calibri"/>
                <a:cs typeface="Calibri"/>
                <a:sym typeface="Calibri"/>
              </a:rPr>
              <a:t>алмасу</a:t>
            </a:r>
            <a:endParaRPr lang="ru-RU" b="1" i="1" kern="0" dirty="0">
              <a:solidFill>
                <a:srgbClr val="002060"/>
              </a:solidFill>
              <a:latin typeface="Calibri"/>
              <a:ea typeface="Calibri"/>
              <a:cs typeface="Calibri"/>
              <a:sym typeface="Calibri"/>
            </a:endParaRPr>
          </a:p>
          <a:p>
            <a:pPr marL="0" marR="0" lvl="0" indent="0" algn="l" defTabSz="1219170" rtl="0" eaLnBrk="1" fontAlgn="auto" latinLnBrk="0" hangingPunct="1">
              <a:lnSpc>
                <a:spcPct val="200000"/>
              </a:lnSpc>
              <a:spcBef>
                <a:spcPts val="0"/>
              </a:spcBef>
              <a:spcAft>
                <a:spcPts val="0"/>
              </a:spcAft>
              <a:buClr>
                <a:srgbClr val="000000"/>
              </a:buClr>
              <a:buSzTx/>
              <a:buFontTx/>
              <a:buNone/>
              <a:tabLst/>
              <a:defRPr/>
            </a:pPr>
            <a:r>
              <a:rPr kumimoji="0" lang="ru-RU" sz="1800" b="1" i="1" u="none" strike="noStrike" kern="0" cap="none" spc="0" normalizeH="0" baseline="0" noProof="0" dirty="0" err="1">
                <a:ln>
                  <a:noFill/>
                </a:ln>
                <a:solidFill>
                  <a:srgbClr val="002060"/>
                </a:solidFill>
                <a:effectLst/>
                <a:uLnTx/>
                <a:uFillTx/>
                <a:latin typeface="Calibri"/>
                <a:ea typeface="Calibri"/>
                <a:cs typeface="Calibri"/>
                <a:sym typeface="Calibri"/>
              </a:rPr>
              <a:t>Мағыналы</a:t>
            </a:r>
            <a:r>
              <a:rPr kumimoji="0" lang="ru-RU" sz="1800" b="1" i="1" u="none" strike="noStrike" kern="0" cap="none" spc="0" normalizeH="0" baseline="0" noProof="0" dirty="0">
                <a:ln>
                  <a:noFill/>
                </a:ln>
                <a:solidFill>
                  <a:srgbClr val="002060"/>
                </a:solidFill>
                <a:effectLst/>
                <a:uLnTx/>
                <a:uFillTx/>
                <a:latin typeface="Calibri"/>
                <a:ea typeface="Calibri"/>
                <a:cs typeface="Calibri"/>
                <a:sym typeface="Calibri"/>
              </a:rPr>
              <a:t> </a:t>
            </a:r>
            <a:r>
              <a:rPr lang="ru-RU" b="1" i="1" kern="0" dirty="0">
                <a:solidFill>
                  <a:srgbClr val="002060"/>
                </a:solidFill>
                <a:latin typeface="Calibri"/>
                <a:ea typeface="Calibri"/>
                <a:cs typeface="Calibri"/>
                <a:sym typeface="Calibri"/>
              </a:rPr>
              <a:t>видео</a:t>
            </a:r>
            <a:endParaRPr kumimoji="0" lang="ru-RU" sz="1800" b="1" i="1" u="none" strike="noStrike" kern="0" cap="none" spc="0" normalizeH="0" baseline="0" noProof="0" dirty="0">
              <a:ln>
                <a:noFill/>
              </a:ln>
              <a:solidFill>
                <a:srgbClr val="002060"/>
              </a:solidFill>
              <a:effectLst/>
              <a:uLnTx/>
              <a:uFillTx/>
              <a:latin typeface="Calibri"/>
              <a:ea typeface="Calibri"/>
              <a:cs typeface="Calibri"/>
              <a:sym typeface="Calibri"/>
            </a:endParaRPr>
          </a:p>
        </p:txBody>
      </p:sp>
      <p:sp>
        <p:nvSpPr>
          <p:cNvPr id="10" name="TextBox 9">
            <a:extLst>
              <a:ext uri="{FF2B5EF4-FFF2-40B4-BE49-F238E27FC236}">
                <a16:creationId xmlns:a16="http://schemas.microsoft.com/office/drawing/2014/main" xmlns="" id="{7E3313F6-3399-AB4D-8613-C2D55A068310}"/>
              </a:ext>
            </a:extLst>
          </p:cNvPr>
          <p:cNvSpPr txBox="1"/>
          <p:nvPr/>
        </p:nvSpPr>
        <p:spPr>
          <a:xfrm>
            <a:off x="2520272" y="4386902"/>
            <a:ext cx="3170664" cy="185281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1219170" rtl="0" eaLnBrk="1" fontAlgn="auto" latinLnBrk="0" hangingPunct="1">
              <a:lnSpc>
                <a:spcPct val="200000"/>
              </a:lnSpc>
              <a:spcBef>
                <a:spcPts val="0"/>
              </a:spcBef>
              <a:spcAft>
                <a:spcPts val="0"/>
              </a:spcAft>
              <a:buClr>
                <a:srgbClr val="000000"/>
              </a:buClr>
              <a:buSzTx/>
              <a:buFontTx/>
              <a:buNone/>
              <a:tabLst/>
              <a:defRPr/>
            </a:pP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Ғибратты</a:t>
            </a:r>
            <a:r>
              <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rPr>
              <a:t> </a:t>
            </a: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әңгіме</a:t>
            </a:r>
            <a:r>
              <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rPr>
              <a:t> </a:t>
            </a: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айту</a:t>
            </a:r>
            <a:endPar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endParaRPr>
          </a:p>
          <a:p>
            <a:pPr marL="0" marR="0" lvl="0" indent="0" algn="l" defTabSz="1219170" rtl="0" eaLnBrk="1" fontAlgn="auto" latinLnBrk="0" hangingPunct="1">
              <a:lnSpc>
                <a:spcPct val="200000"/>
              </a:lnSpc>
              <a:spcBef>
                <a:spcPts val="0"/>
              </a:spcBef>
              <a:spcAft>
                <a:spcPts val="0"/>
              </a:spcAft>
              <a:buClr>
                <a:srgbClr val="000000"/>
              </a:buClr>
              <a:buSzTx/>
              <a:buFontTx/>
              <a:buNone/>
              <a:tabLst/>
              <a:defRPr/>
            </a:pP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Тренингтер</a:t>
            </a:r>
            <a:r>
              <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rPr>
              <a:t> </a:t>
            </a: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өткізу</a:t>
            </a:r>
            <a:endPar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endParaRPr>
          </a:p>
          <a:p>
            <a:pPr marL="0" marR="0" lvl="0" indent="0" algn="l" defTabSz="1219170" rtl="0" eaLnBrk="1" fontAlgn="auto" latinLnBrk="0" hangingPunct="1">
              <a:lnSpc>
                <a:spcPct val="200000"/>
              </a:lnSpc>
              <a:spcBef>
                <a:spcPts val="0"/>
              </a:spcBef>
              <a:spcAft>
                <a:spcPts val="0"/>
              </a:spcAft>
              <a:buClr>
                <a:srgbClr val="000000"/>
              </a:buClr>
              <a:buSzTx/>
              <a:buFontTx/>
              <a:buNone/>
              <a:tabLst/>
              <a:defRPr/>
            </a:pP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Ойындар</a:t>
            </a:r>
            <a:r>
              <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rPr>
              <a:t> </a:t>
            </a:r>
            <a:r>
              <a:rPr kumimoji="0" lang="ru-RU" sz="2000" b="1" i="1" u="none" strike="noStrike" kern="0" cap="none" spc="0" normalizeH="0" baseline="0" noProof="0" dirty="0" err="1">
                <a:ln>
                  <a:noFill/>
                </a:ln>
                <a:solidFill>
                  <a:srgbClr val="002060"/>
                </a:solidFill>
                <a:effectLst/>
                <a:uLnTx/>
                <a:uFillTx/>
                <a:latin typeface="Calibri"/>
                <a:ea typeface="Calibri"/>
                <a:cs typeface="Calibri"/>
                <a:sym typeface="Calibri"/>
              </a:rPr>
              <a:t>ойнату</a:t>
            </a:r>
            <a:endParaRPr kumimoji="0" lang="ru-RU" sz="2000" b="1" i="1" u="none" strike="noStrike" kern="0" cap="none" spc="0" normalizeH="0" baseline="0" noProof="0" dirty="0">
              <a:ln>
                <a:noFill/>
              </a:ln>
              <a:solidFill>
                <a:srgbClr val="00206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94986999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1.66667E-6 -0.04653 C 0.01758 -0.08796 0.03529 -0.12963 0.09154 -0.12546 C 0.14779 -0.12153 0.25209 -0.02546 0.33724 -0.02176 C 0.4224 -0.01829 0.54336 -0.10394 0.60261 -0.1044 C 0.66172 -0.10509 0.67709 -0.06505 0.69271 -0.02546 " pathEditMode="relative" rAng="0" ptsTypes="AAAAA">
                                      <p:cBhvr>
                                        <p:cTn id="6" dur="3000" fill="hold"/>
                                        <p:tgtEl>
                                          <p:spTgt spid="12"/>
                                        </p:tgtEl>
                                        <p:attrNameLst>
                                          <p:attrName>ppt_x</p:attrName>
                                          <p:attrName>ppt_y</p:attrName>
                                        </p:attrNameLst>
                                      </p:cBhvr>
                                      <p:rCtr x="34635" y="-2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xmlns="" id="{12FDF882-DAA5-A74D-B554-7813579883E0}"/>
              </a:ext>
            </a:extLst>
          </p:cNvPr>
          <p:cNvSpPr/>
          <p:nvPr/>
        </p:nvSpPr>
        <p:spPr>
          <a:xfrm>
            <a:off x="4876584" y="2151647"/>
            <a:ext cx="1050758" cy="10507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 name="TextBox 2">
            <a:extLst>
              <a:ext uri="{FF2B5EF4-FFF2-40B4-BE49-F238E27FC236}">
                <a16:creationId xmlns:a16="http://schemas.microsoft.com/office/drawing/2014/main" xmlns="" id="{107B9D06-E967-1F4C-BB0E-1190D285D899}"/>
              </a:ext>
            </a:extLst>
          </p:cNvPr>
          <p:cNvSpPr txBox="1"/>
          <p:nvPr/>
        </p:nvSpPr>
        <p:spPr>
          <a:xfrm>
            <a:off x="440878" y="3017739"/>
            <a:ext cx="351773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x-none" b="1" dirty="0">
                <a:solidFill>
                  <a:srgbClr val="002060"/>
                </a:solidFill>
              </a:rPr>
              <a:t>Сабақ басында</a:t>
            </a:r>
          </a:p>
        </p:txBody>
      </p:sp>
      <p:sp>
        <p:nvSpPr>
          <p:cNvPr id="5" name="TextBox 4">
            <a:extLst>
              <a:ext uri="{FF2B5EF4-FFF2-40B4-BE49-F238E27FC236}">
                <a16:creationId xmlns:a16="http://schemas.microsoft.com/office/drawing/2014/main" xmlns="" id="{9FB71938-0366-7949-82FB-9F36FC3D2B36}"/>
              </a:ext>
            </a:extLst>
          </p:cNvPr>
          <p:cNvSpPr txBox="1"/>
          <p:nvPr/>
        </p:nvSpPr>
        <p:spPr>
          <a:xfrm>
            <a:off x="5401963" y="2507541"/>
            <a:ext cx="2909854" cy="4001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x-none" sz="2000" dirty="0">
                <a:solidFill>
                  <a:srgbClr val="002060"/>
                </a:solidFill>
              </a:rPr>
              <a:t>Сабақ </a:t>
            </a:r>
            <a:r>
              <a:rPr lang="kk-KZ" sz="2000" dirty="0">
                <a:solidFill>
                  <a:srgbClr val="002060"/>
                </a:solidFill>
              </a:rPr>
              <a:t>о</a:t>
            </a:r>
            <a:r>
              <a:rPr lang="x-none" sz="2000" dirty="0">
                <a:solidFill>
                  <a:srgbClr val="002060"/>
                </a:solidFill>
              </a:rPr>
              <a:t>ртасында</a:t>
            </a:r>
          </a:p>
        </p:txBody>
      </p:sp>
      <p:sp>
        <p:nvSpPr>
          <p:cNvPr id="7" name="TextBox 6">
            <a:extLst>
              <a:ext uri="{FF2B5EF4-FFF2-40B4-BE49-F238E27FC236}">
                <a16:creationId xmlns:a16="http://schemas.microsoft.com/office/drawing/2014/main" xmlns="" id="{2EBFA78E-7BBA-484D-8249-538225BCC413}"/>
              </a:ext>
            </a:extLst>
          </p:cNvPr>
          <p:cNvSpPr txBox="1"/>
          <p:nvPr/>
        </p:nvSpPr>
        <p:spPr>
          <a:xfrm>
            <a:off x="9166133" y="2833073"/>
            <a:ext cx="2267953" cy="3693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x-none" b="1" dirty="0">
                <a:solidFill>
                  <a:srgbClr val="002060"/>
                </a:solidFill>
              </a:rPr>
              <a:t>Сабақ соңында</a:t>
            </a:r>
          </a:p>
        </p:txBody>
      </p:sp>
      <p:sp>
        <p:nvSpPr>
          <p:cNvPr id="8" name="Title 1">
            <a:extLst>
              <a:ext uri="{FF2B5EF4-FFF2-40B4-BE49-F238E27FC236}">
                <a16:creationId xmlns:a16="http://schemas.microsoft.com/office/drawing/2014/main" xmlns="" id="{DE0A2A23-E52D-B849-BAEC-0CAFB258E8A8}"/>
              </a:ext>
            </a:extLst>
          </p:cNvPr>
          <p:cNvSpPr txBox="1">
            <a:spLocks/>
          </p:cNvSpPr>
          <p:nvPr/>
        </p:nvSpPr>
        <p:spPr>
          <a:xfrm>
            <a:off x="1524000" y="1092387"/>
            <a:ext cx="9144000" cy="832666"/>
          </a:xfrm>
          <a:prstGeom prst="rect">
            <a:avLst/>
          </a:prstGeom>
        </p:spPr>
        <p:style>
          <a:lnRef idx="3">
            <a:schemeClr val="lt1"/>
          </a:lnRef>
          <a:fillRef idx="1">
            <a:schemeClr val="accent2"/>
          </a:fillRef>
          <a:effectRef idx="1">
            <a:schemeClr val="accent2"/>
          </a:effectRef>
          <a:fontRef idx="minor">
            <a:schemeClr val="lt1"/>
          </a:fontRef>
        </p:style>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kk-KZ" sz="3200" b="1" dirty="0">
                <a:solidFill>
                  <a:srgbClr val="002060"/>
                </a:solidFill>
              </a:rPr>
              <a:t>Сабақтағы құндылықтар</a:t>
            </a:r>
            <a:endParaRPr lang="x-none" sz="3200" b="1" dirty="0">
              <a:solidFill>
                <a:srgbClr val="002060"/>
              </a:solidFill>
            </a:endParaRPr>
          </a:p>
        </p:txBody>
      </p:sp>
      <p:sp>
        <p:nvSpPr>
          <p:cNvPr id="9" name="TextBox 8">
            <a:extLst>
              <a:ext uri="{FF2B5EF4-FFF2-40B4-BE49-F238E27FC236}">
                <a16:creationId xmlns:a16="http://schemas.microsoft.com/office/drawing/2014/main" xmlns="" id="{48AC7214-69E0-3244-B38E-7B9DC92B37B3}"/>
              </a:ext>
            </a:extLst>
          </p:cNvPr>
          <p:cNvSpPr txBox="1"/>
          <p:nvPr/>
        </p:nvSpPr>
        <p:spPr>
          <a:xfrm>
            <a:off x="625033" y="3558299"/>
            <a:ext cx="10809053" cy="310854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kk-KZ" sz="2000" b="1" dirty="0">
                <a:solidFill>
                  <a:srgbClr val="002060"/>
                </a:solidFill>
              </a:rPr>
              <a:t>Мысал:</a:t>
            </a:r>
          </a:p>
          <a:p>
            <a:endParaRPr lang="kk-KZ" sz="1600" b="1" dirty="0">
              <a:solidFill>
                <a:srgbClr val="002060"/>
              </a:solidFill>
            </a:endParaRPr>
          </a:p>
          <a:p>
            <a:r>
              <a:rPr lang="x-none" sz="1600" b="1" dirty="0">
                <a:solidFill>
                  <a:srgbClr val="002060"/>
                </a:solidFill>
                <a:latin typeface="Opinion Pro Lt" panose="02010000030000000004" pitchFamily="2" charset="0"/>
              </a:rPr>
              <a:t>Бір шелек сүт</a:t>
            </a:r>
          </a:p>
          <a:p>
            <a:r>
              <a:rPr lang="x-none" sz="1600" b="1" dirty="0">
                <a:solidFill>
                  <a:srgbClr val="002060"/>
                </a:solidFill>
                <a:latin typeface="Opinion Pro Lt" panose="02010000030000000004" pitchFamily="2" charset="0"/>
              </a:rPr>
              <a:t>Ертеде бір патша халқының қаншалықты адал екенін көргісі келеді. Халқын жинап алып былай дейді: «Қаланың ортасына бір қауыз жасаймын. Мұндай алып қауыз ешбір елде жоқ. Оның көркейе түсуі үшін көмектеріңіз керек. Түнде қаланың әрбір тұрғыны бір шелек сүт әкеліп қауызға төксе, өз борышын орындағаны»,- дейді патша. Патшаның мұндай ұсынысына халқы қуана келісіп тарқасыпты. Қала халқы түні бойы қауызды толтырады. Патша таң ата салысымен қауыз жаққа барып қараса, қауыз іші сүтке емес, суға толғанын көріп таңғалады. Сөйтсе адамдардың бәрі бірдей: «Осыншама халық арасынан мен ғана сүт орнына су апарсам, ештеңе де өзгере қоймас» деп ойлап, қауызды құр суға толтырған екен.</a:t>
            </a:r>
          </a:p>
          <a:p>
            <a:endParaRPr lang="x-none" sz="1600" b="1" dirty="0">
              <a:solidFill>
                <a:srgbClr val="002060"/>
              </a:solidFill>
              <a:latin typeface="Opinion Pro Lt" panose="02010000030000000004" pitchFamily="2" charset="0"/>
            </a:endParaRPr>
          </a:p>
          <a:p>
            <a:r>
              <a:rPr lang="x-none" sz="1600" b="1" dirty="0">
                <a:solidFill>
                  <a:srgbClr val="002060"/>
                </a:solidFill>
                <a:latin typeface="Opinion Pro Lt" panose="02010000030000000004" pitchFamily="2" charset="0"/>
              </a:rPr>
              <a:t>Біреуді алдау – өзіңді алдау, сол себепті адалдық ең алдымен өзіңе адал болудан басталмақ</a:t>
            </a:r>
          </a:p>
        </p:txBody>
      </p:sp>
    </p:spTree>
    <p:extLst>
      <p:ext uri="{BB962C8B-B14F-4D97-AF65-F5344CB8AC3E}">
        <p14:creationId xmlns:p14="http://schemas.microsoft.com/office/powerpoint/2010/main" val="57145042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rotWithShape="1">
          <a:blip r:embed="rId3"/>
          <a:srcRect l="-1" t="44992" r="5809" b="22912"/>
          <a:stretch>
            <a:fillRect/>
          </a:stretch>
        </p:blipFill>
        <p:spPr>
          <a:xfrm>
            <a:off x="848497" y="2749959"/>
            <a:ext cx="4815614" cy="1397813"/>
          </a:xfrm>
          <a:prstGeom prst="rect">
            <a:avLst/>
          </a:prstGeom>
        </p:spPr>
      </p:pic>
      <p:sp>
        <p:nvSpPr>
          <p:cNvPr id="9" name="TextBox 8"/>
          <p:cNvSpPr txBox="1"/>
          <p:nvPr/>
        </p:nvSpPr>
        <p:spPr>
          <a:xfrm>
            <a:off x="6788922" y="-3670764"/>
            <a:ext cx="6809173" cy="1015663"/>
          </a:xfrm>
          <a:prstGeom prst="rect">
            <a:avLst/>
          </a:prstGeom>
          <a:noFill/>
        </p:spPr>
        <p:txBody>
          <a:bodyPr wrap="square" rtlCol="0">
            <a:spAutoFit/>
          </a:bodyPr>
          <a:lstStyle/>
          <a:p>
            <a:pPr marL="285750" indent="-285750">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 Мәселен,полимерлену реакциясына  түсетін бастапқы заттар мономерлер бірігіп, реакция өнімі полимерлер түзеді.</a:t>
            </a:r>
            <a:endParaRPr lang="en-US" dirty="0"/>
          </a:p>
        </p:txBody>
      </p:sp>
      <p:pic>
        <p:nvPicPr>
          <p:cNvPr id="1028" name="Picture 4" descr="Megmunkálások | Sulinet Tudásbázi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27891" y="2942471"/>
            <a:ext cx="1669749" cy="1397813"/>
          </a:xfrm>
          <a:prstGeom prst="rect">
            <a:avLst/>
          </a:prstGeom>
          <a:noFill/>
          <a:extLst>
            <a:ext uri="{909E8E84-426E-40DD-AFC4-6F175D3DCCD1}">
              <a14:hiddenFill xmlns:a14="http://schemas.microsoft.com/office/drawing/2010/main">
                <a:solidFill>
                  <a:srgbClr val="FFFFFF"/>
                </a:solidFill>
              </a14:hiddenFill>
            </a:ext>
          </a:extLst>
        </p:spPr>
      </p:pic>
      <p:sp>
        <p:nvSpPr>
          <p:cNvPr id="10" name="Стрелка: вправо 9"/>
          <p:cNvSpPr/>
          <p:nvPr/>
        </p:nvSpPr>
        <p:spPr>
          <a:xfrm>
            <a:off x="8375857" y="3408823"/>
            <a:ext cx="936689" cy="4651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Gautami" panose="020B0502040204020203" pitchFamily="34" charset="0"/>
              <a:cs typeface="Gautami" panose="020B0502040204020203" pitchFamily="34" charset="0"/>
            </a:endParaRPr>
          </a:p>
        </p:txBody>
      </p:sp>
      <p:pic>
        <p:nvPicPr>
          <p:cNvPr id="12" name="Рисунок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8756" y="5568075"/>
            <a:ext cx="1566313" cy="1113744"/>
          </a:xfrm>
          <a:prstGeom prst="rect">
            <a:avLst/>
          </a:prstGeom>
        </p:spPr>
      </p:pic>
      <p:pic>
        <p:nvPicPr>
          <p:cNvPr id="14" name="Рисунок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83321" y="5568076"/>
            <a:ext cx="1334231" cy="1020931"/>
          </a:xfrm>
          <a:prstGeom prst="rect">
            <a:avLst/>
          </a:prstGeom>
        </p:spPr>
      </p:pic>
      <p:pic>
        <p:nvPicPr>
          <p:cNvPr id="16" name="Рисунок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38257" y="5397539"/>
            <a:ext cx="1208051" cy="1108988"/>
          </a:xfrm>
          <a:prstGeom prst="rect">
            <a:avLst/>
          </a:prstGeom>
        </p:spPr>
      </p:pic>
      <p:pic>
        <p:nvPicPr>
          <p:cNvPr id="18" name="Рисунок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73754" y="2942471"/>
            <a:ext cx="1669749" cy="1147316"/>
          </a:xfrm>
          <a:prstGeom prst="rect">
            <a:avLst/>
          </a:prstGeom>
        </p:spPr>
      </p:pic>
      <p:sp>
        <p:nvSpPr>
          <p:cNvPr id="19" name="TextBox 18"/>
          <p:cNvSpPr txBox="1"/>
          <p:nvPr/>
        </p:nvSpPr>
        <p:spPr>
          <a:xfrm>
            <a:off x="6670430" y="4213158"/>
            <a:ext cx="1384669"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b="1" dirty="0">
                <a:solidFill>
                  <a:srgbClr val="002060"/>
                </a:solidFill>
                <a:latin typeface="Gautami" panose="020B0502040204020203" pitchFamily="34" charset="0"/>
                <a:cs typeface="Gautami" panose="020B0502040204020203" pitchFamily="34" charset="0"/>
              </a:rPr>
              <a:t>Этилен</a:t>
            </a:r>
          </a:p>
        </p:txBody>
      </p:sp>
      <p:sp>
        <p:nvSpPr>
          <p:cNvPr id="20" name="TextBox 19"/>
          <p:cNvSpPr txBox="1"/>
          <p:nvPr/>
        </p:nvSpPr>
        <p:spPr>
          <a:xfrm>
            <a:off x="9673754" y="4189786"/>
            <a:ext cx="186523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b="1" dirty="0">
                <a:solidFill>
                  <a:srgbClr val="002060"/>
                </a:solidFill>
                <a:latin typeface="Gautami" panose="020B0502040204020203" pitchFamily="34" charset="0"/>
                <a:cs typeface="Gautami" panose="020B0502040204020203" pitchFamily="34" charset="0"/>
              </a:rPr>
              <a:t>полиэтилен</a:t>
            </a:r>
          </a:p>
        </p:txBody>
      </p:sp>
      <p:pic>
        <p:nvPicPr>
          <p:cNvPr id="1030" name="Picture 6" descr="АБС пластик, что это такое?"/>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90740" y="5568076"/>
            <a:ext cx="1323975" cy="938451"/>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32346" y="5024044"/>
            <a:ext cx="417634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b="1" dirty="0">
                <a:solidFill>
                  <a:srgbClr val="002060"/>
                </a:solidFill>
                <a:latin typeface="Gautami" panose="020B0502040204020203" pitchFamily="34" charset="0"/>
                <a:cs typeface="Gautami" panose="020B0502040204020203" pitchFamily="34" charset="0"/>
              </a:rPr>
              <a:t>Полиэтиленнен алынатын заттар:</a:t>
            </a:r>
          </a:p>
        </p:txBody>
      </p:sp>
      <p:sp>
        <p:nvSpPr>
          <p:cNvPr id="22" name="Заголовок 1">
            <a:extLst>
              <a:ext uri="{FF2B5EF4-FFF2-40B4-BE49-F238E27FC236}">
                <a16:creationId xmlns:a16="http://schemas.microsoft.com/office/drawing/2014/main" xmlns="" id="{9CC03C28-B926-B449-91E7-C5D67F5ECBD3}"/>
              </a:ext>
            </a:extLst>
          </p:cNvPr>
          <p:cNvSpPr>
            <a:spLocks noGrp="1"/>
          </p:cNvSpPr>
          <p:nvPr/>
        </p:nvSpPr>
        <p:spPr>
          <a:xfrm>
            <a:off x="773993" y="100123"/>
            <a:ext cx="9780236" cy="822461"/>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vl2pPr>
              <a:defRPr>
                <a:latin typeface="+mj-lt"/>
                <a:ea typeface="+mj-ea"/>
                <a:cs typeface="+mj-cs"/>
              </a:defRPr>
            </a:lvl2pPr>
            <a:lvl3pPr>
              <a:defRPr>
                <a:latin typeface="+mj-lt"/>
                <a:ea typeface="+mj-ea"/>
                <a:cs typeface="+mj-cs"/>
              </a:defRPr>
            </a:lvl3pPr>
            <a:lvl4pPr>
              <a:defRPr>
                <a:latin typeface="+mj-lt"/>
                <a:ea typeface="+mj-ea"/>
                <a:cs typeface="+mj-cs"/>
              </a:defRPr>
            </a:lvl4pPr>
            <a:lvl5pPr>
              <a:defRPr>
                <a:latin typeface="+mj-lt"/>
                <a:ea typeface="+mj-ea"/>
                <a:cs typeface="+mj-cs"/>
              </a:defRPr>
            </a:lvl5pPr>
            <a:lvl6pPr>
              <a:defRPr>
                <a:latin typeface="+mj-lt"/>
                <a:ea typeface="+mj-ea"/>
                <a:cs typeface="+mj-cs"/>
              </a:defRPr>
            </a:lvl6pPr>
            <a:lvl7pPr>
              <a:defRPr>
                <a:latin typeface="+mj-lt"/>
                <a:ea typeface="+mj-ea"/>
                <a:cs typeface="+mj-cs"/>
              </a:defRPr>
            </a:lvl7pPr>
            <a:lvl8pPr>
              <a:defRPr>
                <a:latin typeface="+mj-lt"/>
                <a:ea typeface="+mj-ea"/>
                <a:cs typeface="+mj-cs"/>
              </a:defRPr>
            </a:lvl8pPr>
            <a:lvl9pPr>
              <a:defRPr>
                <a:latin typeface="+mj-lt"/>
                <a:ea typeface="+mj-ea"/>
                <a:cs typeface="+mj-cs"/>
              </a:defRPr>
            </a:lvl9pPr>
          </a:lstStyle>
          <a:p>
            <a:r>
              <a:rPr lang="en-US" sz="2400" b="1" dirty="0" err="1">
                <a:solidFill>
                  <a:srgbClr val="002060"/>
                </a:solidFill>
                <a:latin typeface="Gautami" panose="020B0502040204020203" pitchFamily="34" charset="0"/>
                <a:cs typeface="Gautami" panose="020B0502040204020203" pitchFamily="34" charset="0"/>
              </a:rPr>
              <a:t>Тақырып</a:t>
            </a:r>
            <a:r>
              <a:rPr lang="en-US" sz="2400" b="1" dirty="0">
                <a:solidFill>
                  <a:srgbClr val="002060"/>
                </a:solidFill>
                <a:latin typeface="Gautami" panose="020B0502040204020203" pitchFamily="34" charset="0"/>
                <a:cs typeface="Gautami" panose="020B0502040204020203" pitchFamily="34" charset="0"/>
              </a:rPr>
              <a:t>:</a:t>
            </a:r>
            <a:r>
              <a:rPr lang="kk-KZ" sz="2400" b="1" dirty="0">
                <a:solidFill>
                  <a:srgbClr val="002060"/>
                </a:solidFill>
                <a:latin typeface="Times New Roman" panose="02020603050405020304" pitchFamily="18" charset="0"/>
                <a:cs typeface="Gautami" panose="020B0502040204020203" pitchFamily="34" charset="0"/>
              </a:rPr>
              <a:t> </a:t>
            </a:r>
            <a:r>
              <a:rPr lang="en-US" sz="2400" b="1" dirty="0" err="1">
                <a:solidFill>
                  <a:srgbClr val="002060"/>
                </a:solidFill>
                <a:latin typeface="Gautami" panose="020B0502040204020203" pitchFamily="34" charset="0"/>
                <a:cs typeface="Gautami" panose="020B0502040204020203" pitchFamily="34" charset="0"/>
              </a:rPr>
              <a:t>Полимерлерлену</a:t>
            </a:r>
            <a:r>
              <a:rPr lang="en-US" sz="2400" b="1" dirty="0">
                <a:solidFill>
                  <a:srgbClr val="002060"/>
                </a:solidFill>
                <a:latin typeface="Gautami" panose="020B0502040204020203" pitchFamily="34" charset="0"/>
                <a:cs typeface="Gautami" panose="020B0502040204020203" pitchFamily="34" charset="0"/>
              </a:rPr>
              <a:t> реакциясы</a:t>
            </a:r>
          </a:p>
        </p:txBody>
      </p:sp>
      <p:sp>
        <p:nvSpPr>
          <p:cNvPr id="23" name="Объект 2">
            <a:extLst>
              <a:ext uri="{FF2B5EF4-FFF2-40B4-BE49-F238E27FC236}">
                <a16:creationId xmlns:a16="http://schemas.microsoft.com/office/drawing/2014/main" xmlns="" id="{719FCC12-D6AA-E34C-AC80-356CF49CA7B6}"/>
              </a:ext>
            </a:extLst>
          </p:cNvPr>
          <p:cNvSpPr>
            <a:spLocks noGrp="1"/>
          </p:cNvSpPr>
          <p:nvPr/>
        </p:nvSpPr>
        <p:spPr>
          <a:xfrm>
            <a:off x="849952" y="1097284"/>
            <a:ext cx="10689040" cy="1108988"/>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j-ea"/>
                <a:cs typeface="+mj-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j-ea"/>
                <a:cs typeface="+mj-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j-ea"/>
                <a:cs typeface="+mj-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j-ea"/>
                <a:cs typeface="+mj-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j-ea"/>
                <a:cs typeface="+mj-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j-ea"/>
                <a:cs typeface="+mj-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j-ea"/>
                <a:cs typeface="+mj-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j-ea"/>
                <a:cs typeface="+mj-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j-ea"/>
                <a:cs typeface="+mj-cs"/>
              </a:defRPr>
            </a:lvl9pPr>
          </a:lstStyle>
          <a:p>
            <a:pPr marL="0" indent="0">
              <a:buNone/>
            </a:pPr>
            <a:r>
              <a:rPr lang="en-US" sz="2400" b="1" dirty="0">
                <a:solidFill>
                  <a:srgbClr val="002060"/>
                </a:solidFill>
                <a:latin typeface="Gautami" panose="020B0502040204020203" pitchFamily="34" charset="0"/>
                <a:cs typeface="Gautami" panose="020B0502040204020203" pitchFamily="34" charset="0"/>
              </a:rPr>
              <a:t>Құндылыққа баулу: </a:t>
            </a:r>
            <a:r>
              <a:rPr lang="en-US" sz="2400" dirty="0">
                <a:ln/>
                <a:solidFill>
                  <a:srgbClr val="002060"/>
                </a:solidFill>
                <a:effectLst>
                  <a:outerShdw blurRad="38100" dist="19050" dir="2700000" algn="tl" rotWithShape="0">
                    <a:schemeClr val="dk1">
                      <a:lumMod val="50000"/>
                      <a:alpha val="40000"/>
                    </a:schemeClr>
                  </a:outerShdw>
                </a:effectLst>
                <a:latin typeface="Gautami" panose="020B0502040204020203" pitchFamily="34" charset="0"/>
                <a:cs typeface="Gautami" panose="020B0502040204020203" pitchFamily="34" charset="0"/>
              </a:rPr>
              <a:t>Балаларға полимерлену реакциясы арқылы ынтымақтастықтың </a:t>
            </a:r>
            <a:r>
              <a:rPr lang="en-US" sz="2400" dirty="0" err="1">
                <a:ln/>
                <a:solidFill>
                  <a:srgbClr val="002060"/>
                </a:solidFill>
                <a:effectLst>
                  <a:outerShdw blurRad="38100" dist="19050" dir="2700000" algn="tl" rotWithShape="0">
                    <a:schemeClr val="dk1">
                      <a:lumMod val="50000"/>
                      <a:alpha val="40000"/>
                    </a:schemeClr>
                  </a:outerShdw>
                </a:effectLst>
                <a:latin typeface="Gautami" panose="020B0502040204020203" pitchFamily="34" charset="0"/>
                <a:cs typeface="Gautami" panose="020B0502040204020203" pitchFamily="34" charset="0"/>
              </a:rPr>
              <a:t>маңыздылығын</a:t>
            </a:r>
            <a:r>
              <a:rPr lang="en-US" sz="2400" dirty="0">
                <a:ln/>
                <a:solidFill>
                  <a:srgbClr val="002060"/>
                </a:solidFill>
                <a:effectLst>
                  <a:outerShdw blurRad="38100" dist="19050" dir="2700000" algn="tl" rotWithShape="0">
                    <a:schemeClr val="dk1">
                      <a:lumMod val="50000"/>
                      <a:alpha val="40000"/>
                    </a:schemeClr>
                  </a:outerShdw>
                </a:effectLst>
                <a:latin typeface="Gautami" panose="020B0502040204020203" pitchFamily="34" charset="0"/>
                <a:cs typeface="Gautami" panose="020B0502040204020203" pitchFamily="34" charset="0"/>
              </a:rPr>
              <a:t> </a:t>
            </a:r>
            <a:r>
              <a:rPr lang="en-US" sz="2400" dirty="0" err="1">
                <a:ln/>
                <a:solidFill>
                  <a:srgbClr val="002060"/>
                </a:solidFill>
                <a:effectLst>
                  <a:outerShdw blurRad="38100" dist="19050" dir="2700000" algn="tl" rotWithShape="0">
                    <a:schemeClr val="dk1">
                      <a:lumMod val="50000"/>
                      <a:alpha val="40000"/>
                    </a:schemeClr>
                  </a:outerShdw>
                </a:effectLst>
                <a:latin typeface="Gautami" panose="020B0502040204020203" pitchFamily="34" charset="0"/>
                <a:cs typeface="Gautami" panose="020B0502040204020203" pitchFamily="34" charset="0"/>
              </a:rPr>
              <a:t>түсіндіру</a:t>
            </a:r>
            <a:endParaRPr lang="en-US" sz="2400" dirty="0">
              <a:ln/>
              <a:solidFill>
                <a:srgbClr val="002060"/>
              </a:solidFill>
              <a:effectLst>
                <a:outerShdw blurRad="38100" dist="19050" dir="2700000" algn="tl" rotWithShape="0">
                  <a:schemeClr val="dk1">
                    <a:lumMod val="50000"/>
                    <a:alpha val="40000"/>
                  </a:schemeClr>
                </a:outerShdw>
              </a:effectLst>
              <a:latin typeface="Gautami" panose="020B0502040204020203" pitchFamily="34" charset="0"/>
              <a:cs typeface="Gautami" panose="020B0502040204020203"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E8A92D67-F8EF-772E-5641-60B074562037}"/>
              </a:ext>
            </a:extLst>
          </p:cNvPr>
          <p:cNvGrpSpPr>
            <a:grpSpLocks noChangeAspect="1"/>
          </p:cNvGrpSpPr>
          <p:nvPr/>
        </p:nvGrpSpPr>
        <p:grpSpPr bwMode="auto">
          <a:xfrm>
            <a:off x="4163184" y="1772451"/>
            <a:ext cx="3176587" cy="3757613"/>
            <a:chOff x="4221356" y="1626130"/>
            <a:chExt cx="3815479" cy="4512156"/>
          </a:xfrm>
        </p:grpSpPr>
        <p:sp>
          <p:nvSpPr>
            <p:cNvPr id="6" name="Freeform 5">
              <a:extLst>
                <a:ext uri="{FF2B5EF4-FFF2-40B4-BE49-F238E27FC236}">
                  <a16:creationId xmlns:a16="http://schemas.microsoft.com/office/drawing/2014/main" xmlns="" id="{03CF7FC8-769F-C9B7-7740-104E99FC18F3}"/>
                </a:ext>
              </a:extLst>
            </p:cNvPr>
            <p:cNvSpPr>
              <a:spLocks/>
            </p:cNvSpPr>
            <p:nvPr/>
          </p:nvSpPr>
          <p:spPr bwMode="auto">
            <a:xfrm>
              <a:off x="6604839" y="2792771"/>
              <a:ext cx="1431996" cy="375537"/>
            </a:xfrm>
            <a:custGeom>
              <a:avLst/>
              <a:gdLst>
                <a:gd name="T0" fmla="*/ 1013 w 1013"/>
                <a:gd name="T1" fmla="*/ 265 h 265"/>
                <a:gd name="T2" fmla="*/ 0 w 1013"/>
                <a:gd name="T3" fmla="*/ 0 h 265"/>
                <a:gd name="T4" fmla="*/ 675 w 1013"/>
                <a:gd name="T5" fmla="*/ 241 h 265"/>
                <a:gd name="T6" fmla="*/ 1013 w 1013"/>
                <a:gd name="T7" fmla="*/ 265 h 265"/>
              </a:gdLst>
              <a:ahLst/>
              <a:cxnLst>
                <a:cxn ang="0">
                  <a:pos x="T0" y="T1"/>
                </a:cxn>
                <a:cxn ang="0">
                  <a:pos x="T2" y="T3"/>
                </a:cxn>
                <a:cxn ang="0">
                  <a:pos x="T4" y="T5"/>
                </a:cxn>
                <a:cxn ang="0">
                  <a:pos x="T6" y="T7"/>
                </a:cxn>
              </a:cxnLst>
              <a:rect l="0" t="0" r="r" b="b"/>
              <a:pathLst>
                <a:path w="1013" h="265">
                  <a:moveTo>
                    <a:pt x="1013" y="265"/>
                  </a:moveTo>
                  <a:lnTo>
                    <a:pt x="0" y="0"/>
                  </a:lnTo>
                  <a:lnTo>
                    <a:pt x="675" y="241"/>
                  </a:lnTo>
                  <a:lnTo>
                    <a:pt x="1013" y="265"/>
                  </a:lnTo>
                  <a:close/>
                </a:path>
              </a:pathLst>
            </a:custGeom>
            <a:solidFill>
              <a:schemeClr val="accent2">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509986" name="Freeform 6">
              <a:extLst>
                <a:ext uri="{FF2B5EF4-FFF2-40B4-BE49-F238E27FC236}">
                  <a16:creationId xmlns:a16="http://schemas.microsoft.com/office/drawing/2014/main" xmlns="" id="{F9403AD7-86E7-98C6-C6D1-8B1BECDBB054}"/>
                </a:ext>
              </a:extLst>
            </p:cNvPr>
            <p:cNvSpPr>
              <a:spLocks/>
            </p:cNvSpPr>
            <p:nvPr/>
          </p:nvSpPr>
          <p:spPr bwMode="auto">
            <a:xfrm>
              <a:off x="7559193" y="3133950"/>
              <a:ext cx="477641" cy="1131925"/>
            </a:xfrm>
            <a:custGeom>
              <a:avLst/>
              <a:gdLst>
                <a:gd name="T0" fmla="*/ 0 w 338"/>
                <a:gd name="T1" fmla="*/ 1131925 h 801"/>
                <a:gd name="T2" fmla="*/ 477641 w 338"/>
                <a:gd name="T3" fmla="*/ 33915 h 801"/>
                <a:gd name="T4" fmla="*/ 0 w 338"/>
                <a:gd name="T5" fmla="*/ 0 h 801"/>
                <a:gd name="T6" fmla="*/ 0 w 338"/>
                <a:gd name="T7" fmla="*/ 1131925 h 8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8" h="801">
                  <a:moveTo>
                    <a:pt x="0" y="801"/>
                  </a:moveTo>
                  <a:lnTo>
                    <a:pt x="338" y="24"/>
                  </a:lnTo>
                  <a:lnTo>
                    <a:pt x="0" y="0"/>
                  </a:lnTo>
                  <a:lnTo>
                    <a:pt x="0" y="80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ru-RU"/>
            </a:p>
          </p:txBody>
        </p:sp>
        <p:sp>
          <p:nvSpPr>
            <p:cNvPr id="509987" name="Freeform 7">
              <a:extLst>
                <a:ext uri="{FF2B5EF4-FFF2-40B4-BE49-F238E27FC236}">
                  <a16:creationId xmlns:a16="http://schemas.microsoft.com/office/drawing/2014/main" xmlns="" id="{72C8CD81-109C-490A-B2FA-818D9FDC2353}"/>
                </a:ext>
              </a:extLst>
            </p:cNvPr>
            <p:cNvSpPr>
              <a:spLocks/>
            </p:cNvSpPr>
            <p:nvPr/>
          </p:nvSpPr>
          <p:spPr bwMode="auto">
            <a:xfrm>
              <a:off x="6605324" y="2793384"/>
              <a:ext cx="953870" cy="1472492"/>
            </a:xfrm>
            <a:custGeom>
              <a:avLst/>
              <a:gdLst>
                <a:gd name="T0" fmla="*/ 953870 w 675"/>
                <a:gd name="T1" fmla="*/ 1472492 h 1042"/>
                <a:gd name="T2" fmla="*/ 953870 w 675"/>
                <a:gd name="T3" fmla="*/ 340567 h 1042"/>
                <a:gd name="T4" fmla="*/ 0 w 675"/>
                <a:gd name="T5" fmla="*/ 0 h 1042"/>
                <a:gd name="T6" fmla="*/ 0 w 675"/>
                <a:gd name="T7" fmla="*/ 1130512 h 1042"/>
                <a:gd name="T8" fmla="*/ 953870 w 675"/>
                <a:gd name="T9" fmla="*/ 1472492 h 1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5" h="1042">
                  <a:moveTo>
                    <a:pt x="675" y="1042"/>
                  </a:moveTo>
                  <a:lnTo>
                    <a:pt x="675" y="241"/>
                  </a:lnTo>
                  <a:lnTo>
                    <a:pt x="0" y="0"/>
                  </a:lnTo>
                  <a:lnTo>
                    <a:pt x="0" y="800"/>
                  </a:lnTo>
                  <a:lnTo>
                    <a:pt x="675" y="1042"/>
                  </a:lnTo>
                  <a:close/>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ru-RU"/>
            </a:p>
          </p:txBody>
        </p:sp>
        <p:sp>
          <p:nvSpPr>
            <p:cNvPr id="9" name="Freeform 8">
              <a:extLst>
                <a:ext uri="{FF2B5EF4-FFF2-40B4-BE49-F238E27FC236}">
                  <a16:creationId xmlns:a16="http://schemas.microsoft.com/office/drawing/2014/main" xmlns="" id="{7BF3D84E-C72F-F081-46B9-AD51A4CBC1B4}"/>
                </a:ext>
              </a:extLst>
            </p:cNvPr>
            <p:cNvSpPr>
              <a:spLocks/>
            </p:cNvSpPr>
            <p:nvPr/>
          </p:nvSpPr>
          <p:spPr bwMode="auto">
            <a:xfrm>
              <a:off x="4221356" y="2792771"/>
              <a:ext cx="1430090" cy="375537"/>
            </a:xfrm>
            <a:custGeom>
              <a:avLst/>
              <a:gdLst>
                <a:gd name="T0" fmla="*/ 0 w 1012"/>
                <a:gd name="T1" fmla="*/ 265 h 265"/>
                <a:gd name="T2" fmla="*/ 1012 w 1012"/>
                <a:gd name="T3" fmla="*/ 0 h 265"/>
                <a:gd name="T4" fmla="*/ 337 w 1012"/>
                <a:gd name="T5" fmla="*/ 241 h 265"/>
                <a:gd name="T6" fmla="*/ 0 w 1012"/>
                <a:gd name="T7" fmla="*/ 265 h 265"/>
              </a:gdLst>
              <a:ahLst/>
              <a:cxnLst>
                <a:cxn ang="0">
                  <a:pos x="T0" y="T1"/>
                </a:cxn>
                <a:cxn ang="0">
                  <a:pos x="T2" y="T3"/>
                </a:cxn>
                <a:cxn ang="0">
                  <a:pos x="T4" y="T5"/>
                </a:cxn>
                <a:cxn ang="0">
                  <a:pos x="T6" y="T7"/>
                </a:cxn>
              </a:cxnLst>
              <a:rect l="0" t="0" r="r" b="b"/>
              <a:pathLst>
                <a:path w="1012" h="265">
                  <a:moveTo>
                    <a:pt x="0" y="265"/>
                  </a:moveTo>
                  <a:lnTo>
                    <a:pt x="1012" y="0"/>
                  </a:lnTo>
                  <a:lnTo>
                    <a:pt x="337" y="241"/>
                  </a:lnTo>
                  <a:lnTo>
                    <a:pt x="0" y="265"/>
                  </a:ln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0" name="Freeform 9">
              <a:extLst>
                <a:ext uri="{FF2B5EF4-FFF2-40B4-BE49-F238E27FC236}">
                  <a16:creationId xmlns:a16="http://schemas.microsoft.com/office/drawing/2014/main" xmlns="" id="{4886DD95-556E-3B09-E994-5802C4DE003C}"/>
                </a:ext>
              </a:extLst>
            </p:cNvPr>
            <p:cNvSpPr>
              <a:spLocks/>
            </p:cNvSpPr>
            <p:nvPr/>
          </p:nvSpPr>
          <p:spPr bwMode="auto">
            <a:xfrm>
              <a:off x="4221356" y="3133995"/>
              <a:ext cx="476697" cy="1132328"/>
            </a:xfrm>
            <a:custGeom>
              <a:avLst/>
              <a:gdLst>
                <a:gd name="T0" fmla="*/ 337 w 337"/>
                <a:gd name="T1" fmla="*/ 801 h 801"/>
                <a:gd name="T2" fmla="*/ 0 w 337"/>
                <a:gd name="T3" fmla="*/ 24 h 801"/>
                <a:gd name="T4" fmla="*/ 337 w 337"/>
                <a:gd name="T5" fmla="*/ 0 h 801"/>
                <a:gd name="T6" fmla="*/ 337 w 337"/>
                <a:gd name="T7" fmla="*/ 801 h 801"/>
              </a:gdLst>
              <a:ahLst/>
              <a:cxnLst>
                <a:cxn ang="0">
                  <a:pos x="T0" y="T1"/>
                </a:cxn>
                <a:cxn ang="0">
                  <a:pos x="T2" y="T3"/>
                </a:cxn>
                <a:cxn ang="0">
                  <a:pos x="T4" y="T5"/>
                </a:cxn>
                <a:cxn ang="0">
                  <a:pos x="T6" y="T7"/>
                </a:cxn>
              </a:cxnLst>
              <a:rect l="0" t="0" r="r" b="b"/>
              <a:pathLst>
                <a:path w="337" h="801">
                  <a:moveTo>
                    <a:pt x="337" y="801"/>
                  </a:moveTo>
                  <a:lnTo>
                    <a:pt x="0" y="24"/>
                  </a:lnTo>
                  <a:lnTo>
                    <a:pt x="337" y="0"/>
                  </a:lnTo>
                  <a:lnTo>
                    <a:pt x="337" y="801"/>
                  </a:lnTo>
                  <a:close/>
                </a:path>
              </a:pathLst>
            </a:custGeom>
            <a:solidFill>
              <a:schemeClr val="bg1">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509990" name="Freeform 10">
              <a:extLst>
                <a:ext uri="{FF2B5EF4-FFF2-40B4-BE49-F238E27FC236}">
                  <a16:creationId xmlns:a16="http://schemas.microsoft.com/office/drawing/2014/main" xmlns="" id="{E9959E70-6E89-008B-DB04-D8E41BA814C2}"/>
                </a:ext>
              </a:extLst>
            </p:cNvPr>
            <p:cNvSpPr>
              <a:spLocks/>
            </p:cNvSpPr>
            <p:nvPr/>
          </p:nvSpPr>
          <p:spPr bwMode="auto">
            <a:xfrm>
              <a:off x="4697585" y="2793384"/>
              <a:ext cx="953870" cy="1472492"/>
            </a:xfrm>
            <a:custGeom>
              <a:avLst/>
              <a:gdLst>
                <a:gd name="T0" fmla="*/ 0 w 675"/>
                <a:gd name="T1" fmla="*/ 1472492 h 1042"/>
                <a:gd name="T2" fmla="*/ 0 w 675"/>
                <a:gd name="T3" fmla="*/ 340567 h 1042"/>
                <a:gd name="T4" fmla="*/ 953870 w 675"/>
                <a:gd name="T5" fmla="*/ 0 h 1042"/>
                <a:gd name="T6" fmla="*/ 953870 w 675"/>
                <a:gd name="T7" fmla="*/ 1130512 h 1042"/>
                <a:gd name="T8" fmla="*/ 0 w 675"/>
                <a:gd name="T9" fmla="*/ 1472492 h 1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5" h="1042">
                  <a:moveTo>
                    <a:pt x="0" y="1042"/>
                  </a:moveTo>
                  <a:lnTo>
                    <a:pt x="0" y="241"/>
                  </a:lnTo>
                  <a:lnTo>
                    <a:pt x="675" y="0"/>
                  </a:lnTo>
                  <a:lnTo>
                    <a:pt x="675" y="800"/>
                  </a:lnTo>
                  <a:lnTo>
                    <a:pt x="0" y="1042"/>
                  </a:ln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ru-RU"/>
            </a:p>
          </p:txBody>
        </p:sp>
        <p:sp>
          <p:nvSpPr>
            <p:cNvPr id="12" name="Freeform 13">
              <a:extLst>
                <a:ext uri="{FF2B5EF4-FFF2-40B4-BE49-F238E27FC236}">
                  <a16:creationId xmlns:a16="http://schemas.microsoft.com/office/drawing/2014/main" xmlns="" id="{61BA73E5-99EC-EC03-8A5A-73F163388128}"/>
                </a:ext>
              </a:extLst>
            </p:cNvPr>
            <p:cNvSpPr>
              <a:spLocks/>
            </p:cNvSpPr>
            <p:nvPr/>
          </p:nvSpPr>
          <p:spPr bwMode="auto">
            <a:xfrm>
              <a:off x="5174749" y="4626608"/>
              <a:ext cx="1908693" cy="686259"/>
            </a:xfrm>
            <a:custGeom>
              <a:avLst/>
              <a:gdLst>
                <a:gd name="T0" fmla="*/ 675 w 1350"/>
                <a:gd name="T1" fmla="*/ 486 h 486"/>
                <a:gd name="T2" fmla="*/ 0 w 1350"/>
                <a:gd name="T3" fmla="*/ 242 h 486"/>
                <a:gd name="T4" fmla="*/ 675 w 1350"/>
                <a:gd name="T5" fmla="*/ 0 h 486"/>
                <a:gd name="T6" fmla="*/ 1350 w 1350"/>
                <a:gd name="T7" fmla="*/ 242 h 486"/>
                <a:gd name="T8" fmla="*/ 675 w 1350"/>
                <a:gd name="T9" fmla="*/ 486 h 486"/>
              </a:gdLst>
              <a:ahLst/>
              <a:cxnLst>
                <a:cxn ang="0">
                  <a:pos x="T0" y="T1"/>
                </a:cxn>
                <a:cxn ang="0">
                  <a:pos x="T2" y="T3"/>
                </a:cxn>
                <a:cxn ang="0">
                  <a:pos x="T4" y="T5"/>
                </a:cxn>
                <a:cxn ang="0">
                  <a:pos x="T6" y="T7"/>
                </a:cxn>
                <a:cxn ang="0">
                  <a:pos x="T8" y="T9"/>
                </a:cxn>
              </a:cxnLst>
              <a:rect l="0" t="0" r="r" b="b"/>
              <a:pathLst>
                <a:path w="1350" h="486">
                  <a:moveTo>
                    <a:pt x="675" y="486"/>
                  </a:moveTo>
                  <a:lnTo>
                    <a:pt x="0" y="242"/>
                  </a:lnTo>
                  <a:lnTo>
                    <a:pt x="675" y="0"/>
                  </a:lnTo>
                  <a:lnTo>
                    <a:pt x="1350" y="242"/>
                  </a:lnTo>
                  <a:lnTo>
                    <a:pt x="675" y="486"/>
                  </a:lnTo>
                  <a:close/>
                </a:path>
              </a:pathLst>
            </a:custGeom>
            <a:solidFill>
              <a:schemeClr val="bg1">
                <a:lumMod val="6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3" name="Freeform 15">
              <a:extLst>
                <a:ext uri="{FF2B5EF4-FFF2-40B4-BE49-F238E27FC236}">
                  <a16:creationId xmlns:a16="http://schemas.microsoft.com/office/drawing/2014/main" xmlns="" id="{8CDD34AB-63C6-7F10-FFEB-F1E133E6A7BC}"/>
                </a:ext>
              </a:extLst>
            </p:cNvPr>
            <p:cNvSpPr>
              <a:spLocks/>
            </p:cNvSpPr>
            <p:nvPr/>
          </p:nvSpPr>
          <p:spPr bwMode="auto">
            <a:xfrm>
              <a:off x="6128142" y="4967833"/>
              <a:ext cx="955299" cy="1170453"/>
            </a:xfrm>
            <a:custGeom>
              <a:avLst/>
              <a:gdLst>
                <a:gd name="T0" fmla="*/ 0 w 675"/>
                <a:gd name="T1" fmla="*/ 828 h 828"/>
                <a:gd name="T2" fmla="*/ 0 w 675"/>
                <a:gd name="T3" fmla="*/ 244 h 828"/>
                <a:gd name="T4" fmla="*/ 675 w 675"/>
                <a:gd name="T5" fmla="*/ 0 h 828"/>
                <a:gd name="T6" fmla="*/ 0 w 675"/>
                <a:gd name="T7" fmla="*/ 828 h 828"/>
              </a:gdLst>
              <a:ahLst/>
              <a:cxnLst>
                <a:cxn ang="0">
                  <a:pos x="T0" y="T1"/>
                </a:cxn>
                <a:cxn ang="0">
                  <a:pos x="T2" y="T3"/>
                </a:cxn>
                <a:cxn ang="0">
                  <a:pos x="T4" y="T5"/>
                </a:cxn>
                <a:cxn ang="0">
                  <a:pos x="T6" y="T7"/>
                </a:cxn>
              </a:cxnLst>
              <a:rect l="0" t="0" r="r" b="b"/>
              <a:pathLst>
                <a:path w="675" h="828">
                  <a:moveTo>
                    <a:pt x="0" y="828"/>
                  </a:moveTo>
                  <a:lnTo>
                    <a:pt x="0" y="244"/>
                  </a:lnTo>
                  <a:lnTo>
                    <a:pt x="675" y="0"/>
                  </a:lnTo>
                  <a:lnTo>
                    <a:pt x="0" y="828"/>
                  </a:lnTo>
                  <a:close/>
                </a:path>
              </a:pathLst>
            </a:custGeom>
            <a:solidFill>
              <a:schemeClr val="accent4">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4" name="Freeform 16">
              <a:extLst>
                <a:ext uri="{FF2B5EF4-FFF2-40B4-BE49-F238E27FC236}">
                  <a16:creationId xmlns:a16="http://schemas.microsoft.com/office/drawing/2014/main" xmlns="" id="{34E3BEC0-117C-889C-09C7-7AF906B3BB11}"/>
                </a:ext>
              </a:extLst>
            </p:cNvPr>
            <p:cNvSpPr>
              <a:spLocks/>
            </p:cNvSpPr>
            <p:nvPr/>
          </p:nvSpPr>
          <p:spPr bwMode="auto">
            <a:xfrm>
              <a:off x="5174749" y="4967833"/>
              <a:ext cx="955299" cy="1170453"/>
            </a:xfrm>
            <a:custGeom>
              <a:avLst/>
              <a:gdLst>
                <a:gd name="T0" fmla="*/ 675 w 675"/>
                <a:gd name="T1" fmla="*/ 828 h 828"/>
                <a:gd name="T2" fmla="*/ 675 w 675"/>
                <a:gd name="T3" fmla="*/ 244 h 828"/>
                <a:gd name="T4" fmla="*/ 0 w 675"/>
                <a:gd name="T5" fmla="*/ 0 h 828"/>
                <a:gd name="T6" fmla="*/ 675 w 675"/>
                <a:gd name="T7" fmla="*/ 828 h 828"/>
              </a:gdLst>
              <a:ahLst/>
              <a:cxnLst>
                <a:cxn ang="0">
                  <a:pos x="T0" y="T1"/>
                </a:cxn>
                <a:cxn ang="0">
                  <a:pos x="T2" y="T3"/>
                </a:cxn>
                <a:cxn ang="0">
                  <a:pos x="T4" y="T5"/>
                </a:cxn>
                <a:cxn ang="0">
                  <a:pos x="T6" y="T7"/>
                </a:cxn>
              </a:cxnLst>
              <a:rect l="0" t="0" r="r" b="b"/>
              <a:pathLst>
                <a:path w="675" h="828">
                  <a:moveTo>
                    <a:pt x="675" y="828"/>
                  </a:moveTo>
                  <a:lnTo>
                    <a:pt x="675" y="244"/>
                  </a:lnTo>
                  <a:lnTo>
                    <a:pt x="0" y="0"/>
                  </a:lnTo>
                  <a:lnTo>
                    <a:pt x="675" y="828"/>
                  </a:lnTo>
                  <a:close/>
                </a:path>
              </a:pathLst>
            </a:custGeom>
            <a:solidFill>
              <a:schemeClr val="accent4"/>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5" name="Freeform 17">
              <a:extLst>
                <a:ext uri="{FF2B5EF4-FFF2-40B4-BE49-F238E27FC236}">
                  <a16:creationId xmlns:a16="http://schemas.microsoft.com/office/drawing/2014/main" xmlns="" id="{3554D5E3-B760-27F9-C625-DF3F652458AD}"/>
                </a:ext>
              </a:extLst>
            </p:cNvPr>
            <p:cNvSpPr>
              <a:spLocks/>
            </p:cNvSpPr>
            <p:nvPr/>
          </p:nvSpPr>
          <p:spPr bwMode="auto">
            <a:xfrm>
              <a:off x="6128142" y="3307465"/>
              <a:ext cx="955299" cy="1473552"/>
            </a:xfrm>
            <a:custGeom>
              <a:avLst/>
              <a:gdLst>
                <a:gd name="T0" fmla="*/ 0 w 675"/>
                <a:gd name="T1" fmla="*/ 242 h 1042"/>
                <a:gd name="T2" fmla="*/ 0 w 675"/>
                <a:gd name="T3" fmla="*/ 1042 h 1042"/>
                <a:gd name="T4" fmla="*/ 675 w 675"/>
                <a:gd name="T5" fmla="*/ 801 h 1042"/>
                <a:gd name="T6" fmla="*/ 675 w 675"/>
                <a:gd name="T7" fmla="*/ 0 h 1042"/>
                <a:gd name="T8" fmla="*/ 0 w 675"/>
                <a:gd name="T9" fmla="*/ 242 h 1042"/>
              </a:gdLst>
              <a:ahLst/>
              <a:cxnLst>
                <a:cxn ang="0">
                  <a:pos x="T0" y="T1"/>
                </a:cxn>
                <a:cxn ang="0">
                  <a:pos x="T2" y="T3"/>
                </a:cxn>
                <a:cxn ang="0">
                  <a:pos x="T4" y="T5"/>
                </a:cxn>
                <a:cxn ang="0">
                  <a:pos x="T6" y="T7"/>
                </a:cxn>
                <a:cxn ang="0">
                  <a:pos x="T8" y="T9"/>
                </a:cxn>
              </a:cxnLst>
              <a:rect l="0" t="0" r="r" b="b"/>
              <a:pathLst>
                <a:path w="675" h="1042">
                  <a:moveTo>
                    <a:pt x="0" y="242"/>
                  </a:moveTo>
                  <a:lnTo>
                    <a:pt x="0" y="1042"/>
                  </a:lnTo>
                  <a:lnTo>
                    <a:pt x="675" y="801"/>
                  </a:lnTo>
                  <a:lnTo>
                    <a:pt x="675" y="0"/>
                  </a:lnTo>
                  <a:lnTo>
                    <a:pt x="0" y="242"/>
                  </a:lnTo>
                  <a:close/>
                </a:path>
              </a:pathLst>
            </a:custGeom>
            <a:solidFill>
              <a:schemeClr val="bg1">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6" name="Freeform 19">
              <a:extLst>
                <a:ext uri="{FF2B5EF4-FFF2-40B4-BE49-F238E27FC236}">
                  <a16:creationId xmlns:a16="http://schemas.microsoft.com/office/drawing/2014/main" xmlns="" id="{A59F8DFD-E4E9-17A6-4019-E95B77B6B78A}"/>
                </a:ext>
              </a:extLst>
            </p:cNvPr>
            <p:cNvSpPr>
              <a:spLocks/>
            </p:cNvSpPr>
            <p:nvPr/>
          </p:nvSpPr>
          <p:spPr bwMode="auto">
            <a:xfrm>
              <a:off x="5174749" y="2968148"/>
              <a:ext cx="1908693" cy="682447"/>
            </a:xfrm>
            <a:custGeom>
              <a:avLst/>
              <a:gdLst>
                <a:gd name="T0" fmla="*/ 675 w 1350"/>
                <a:gd name="T1" fmla="*/ 0 h 483"/>
                <a:gd name="T2" fmla="*/ 0 w 1350"/>
                <a:gd name="T3" fmla="*/ 241 h 483"/>
                <a:gd name="T4" fmla="*/ 675 w 1350"/>
                <a:gd name="T5" fmla="*/ 483 h 483"/>
                <a:gd name="T6" fmla="*/ 1350 w 1350"/>
                <a:gd name="T7" fmla="*/ 241 h 483"/>
                <a:gd name="T8" fmla="*/ 675 w 1350"/>
                <a:gd name="T9" fmla="*/ 0 h 483"/>
              </a:gdLst>
              <a:ahLst/>
              <a:cxnLst>
                <a:cxn ang="0">
                  <a:pos x="T0" y="T1"/>
                </a:cxn>
                <a:cxn ang="0">
                  <a:pos x="T2" y="T3"/>
                </a:cxn>
                <a:cxn ang="0">
                  <a:pos x="T4" y="T5"/>
                </a:cxn>
                <a:cxn ang="0">
                  <a:pos x="T6" y="T7"/>
                </a:cxn>
                <a:cxn ang="0">
                  <a:pos x="T8" y="T9"/>
                </a:cxn>
              </a:cxnLst>
              <a:rect l="0" t="0" r="r" b="b"/>
              <a:pathLst>
                <a:path w="1350" h="483">
                  <a:moveTo>
                    <a:pt x="675" y="0"/>
                  </a:moveTo>
                  <a:lnTo>
                    <a:pt x="0" y="241"/>
                  </a:lnTo>
                  <a:lnTo>
                    <a:pt x="675" y="483"/>
                  </a:lnTo>
                  <a:lnTo>
                    <a:pt x="1350" y="241"/>
                  </a:lnTo>
                  <a:lnTo>
                    <a:pt x="675" y="0"/>
                  </a:lnTo>
                  <a:close/>
                </a:path>
              </a:pathLst>
            </a:custGeom>
            <a:solidFill>
              <a:schemeClr val="bg1">
                <a:lumMod val="8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7" name="Freeform 21">
              <a:extLst>
                <a:ext uri="{FF2B5EF4-FFF2-40B4-BE49-F238E27FC236}">
                  <a16:creationId xmlns:a16="http://schemas.microsoft.com/office/drawing/2014/main" xmlns="" id="{B4162B68-B30C-664B-363C-B60F051DFC45}"/>
                </a:ext>
              </a:extLst>
            </p:cNvPr>
            <p:cNvSpPr>
              <a:spLocks/>
            </p:cNvSpPr>
            <p:nvPr/>
          </p:nvSpPr>
          <p:spPr bwMode="auto">
            <a:xfrm>
              <a:off x="5174749" y="3307465"/>
              <a:ext cx="955299" cy="1473552"/>
            </a:xfrm>
            <a:custGeom>
              <a:avLst/>
              <a:gdLst>
                <a:gd name="T0" fmla="*/ 0 w 675"/>
                <a:gd name="T1" fmla="*/ 0 h 1042"/>
                <a:gd name="T2" fmla="*/ 0 w 675"/>
                <a:gd name="T3" fmla="*/ 801 h 1042"/>
                <a:gd name="T4" fmla="*/ 675 w 675"/>
                <a:gd name="T5" fmla="*/ 1042 h 1042"/>
                <a:gd name="T6" fmla="*/ 675 w 675"/>
                <a:gd name="T7" fmla="*/ 242 h 1042"/>
                <a:gd name="T8" fmla="*/ 0 w 675"/>
                <a:gd name="T9" fmla="*/ 0 h 1042"/>
              </a:gdLst>
              <a:ahLst/>
              <a:cxnLst>
                <a:cxn ang="0">
                  <a:pos x="T0" y="T1"/>
                </a:cxn>
                <a:cxn ang="0">
                  <a:pos x="T2" y="T3"/>
                </a:cxn>
                <a:cxn ang="0">
                  <a:pos x="T4" y="T5"/>
                </a:cxn>
                <a:cxn ang="0">
                  <a:pos x="T6" y="T7"/>
                </a:cxn>
                <a:cxn ang="0">
                  <a:pos x="T8" y="T9"/>
                </a:cxn>
              </a:cxnLst>
              <a:rect l="0" t="0" r="r" b="b"/>
              <a:pathLst>
                <a:path w="675" h="1042">
                  <a:moveTo>
                    <a:pt x="0" y="0"/>
                  </a:moveTo>
                  <a:lnTo>
                    <a:pt x="0" y="801"/>
                  </a:lnTo>
                  <a:lnTo>
                    <a:pt x="675" y="1042"/>
                  </a:lnTo>
                  <a:lnTo>
                    <a:pt x="675" y="242"/>
                  </a:lnTo>
                  <a:lnTo>
                    <a:pt x="0" y="0"/>
                  </a:lnTo>
                  <a:close/>
                </a:path>
              </a:pathLst>
            </a:custGeom>
            <a:solidFill>
              <a:schemeClr val="bg1">
                <a:lumMod val="50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18" name="Freeform 45">
              <a:extLst>
                <a:ext uri="{FF2B5EF4-FFF2-40B4-BE49-F238E27FC236}">
                  <a16:creationId xmlns:a16="http://schemas.microsoft.com/office/drawing/2014/main" xmlns="" id="{7778B1FD-30C2-3BED-2B93-6C754C72A1E9}"/>
                </a:ext>
              </a:extLst>
            </p:cNvPr>
            <p:cNvSpPr>
              <a:spLocks/>
            </p:cNvSpPr>
            <p:nvPr/>
          </p:nvSpPr>
          <p:spPr bwMode="auto">
            <a:xfrm>
              <a:off x="6128142" y="1626130"/>
              <a:ext cx="955299" cy="1515490"/>
            </a:xfrm>
            <a:custGeom>
              <a:avLst/>
              <a:gdLst>
                <a:gd name="T0" fmla="*/ 0 w 675"/>
                <a:gd name="T1" fmla="*/ 0 h 1072"/>
                <a:gd name="T2" fmla="*/ 0 w 675"/>
                <a:gd name="T3" fmla="*/ 1072 h 1072"/>
                <a:gd name="T4" fmla="*/ 675 w 675"/>
                <a:gd name="T5" fmla="*/ 828 h 1072"/>
                <a:gd name="T6" fmla="*/ 0 w 675"/>
                <a:gd name="T7" fmla="*/ 0 h 1072"/>
              </a:gdLst>
              <a:ahLst/>
              <a:cxnLst>
                <a:cxn ang="0">
                  <a:pos x="T0" y="T1"/>
                </a:cxn>
                <a:cxn ang="0">
                  <a:pos x="T2" y="T3"/>
                </a:cxn>
                <a:cxn ang="0">
                  <a:pos x="T4" y="T5"/>
                </a:cxn>
                <a:cxn ang="0">
                  <a:pos x="T6" y="T7"/>
                </a:cxn>
              </a:cxnLst>
              <a:rect l="0" t="0" r="r" b="b"/>
              <a:pathLst>
                <a:path w="675" h="1072">
                  <a:moveTo>
                    <a:pt x="0" y="0"/>
                  </a:moveTo>
                  <a:lnTo>
                    <a:pt x="0" y="1072"/>
                  </a:lnTo>
                  <a:lnTo>
                    <a:pt x="675" y="828"/>
                  </a:lnTo>
                  <a:lnTo>
                    <a:pt x="0" y="0"/>
                  </a:lnTo>
                  <a:close/>
                </a:path>
              </a:pathLst>
            </a:custGeom>
            <a:solidFill>
              <a:schemeClr val="accent1">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509998" name="Freeform 46">
              <a:extLst>
                <a:ext uri="{FF2B5EF4-FFF2-40B4-BE49-F238E27FC236}">
                  <a16:creationId xmlns:a16="http://schemas.microsoft.com/office/drawing/2014/main" xmlns="" id="{5E56C07A-C810-8E61-E6C3-BFC736A0C90C}"/>
                </a:ext>
              </a:extLst>
            </p:cNvPr>
            <p:cNvSpPr>
              <a:spLocks/>
            </p:cNvSpPr>
            <p:nvPr/>
          </p:nvSpPr>
          <p:spPr bwMode="auto">
            <a:xfrm>
              <a:off x="5175226" y="1626130"/>
              <a:ext cx="953870" cy="1514886"/>
            </a:xfrm>
            <a:custGeom>
              <a:avLst/>
              <a:gdLst>
                <a:gd name="T0" fmla="*/ 953870 w 675"/>
                <a:gd name="T1" fmla="*/ 0 h 1072"/>
                <a:gd name="T2" fmla="*/ 953870 w 675"/>
                <a:gd name="T3" fmla="*/ 1514886 h 1072"/>
                <a:gd name="T4" fmla="*/ 0 w 675"/>
                <a:gd name="T5" fmla="*/ 1170080 h 1072"/>
                <a:gd name="T6" fmla="*/ 953870 w 675"/>
                <a:gd name="T7" fmla="*/ 0 h 10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5" h="1072">
                  <a:moveTo>
                    <a:pt x="675" y="0"/>
                  </a:moveTo>
                  <a:lnTo>
                    <a:pt x="675" y="1072"/>
                  </a:lnTo>
                  <a:lnTo>
                    <a:pt x="0" y="828"/>
                  </a:lnTo>
                  <a:lnTo>
                    <a:pt x="675"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ru-RU"/>
            </a:p>
          </p:txBody>
        </p:sp>
        <p:sp>
          <p:nvSpPr>
            <p:cNvPr id="20" name="Freeform 47">
              <a:extLst>
                <a:ext uri="{FF2B5EF4-FFF2-40B4-BE49-F238E27FC236}">
                  <a16:creationId xmlns:a16="http://schemas.microsoft.com/office/drawing/2014/main" xmlns="" id="{0EEA0DA1-2899-DF6A-9C25-6CEA13EB3765}"/>
                </a:ext>
              </a:extLst>
            </p:cNvPr>
            <p:cNvSpPr>
              <a:spLocks/>
            </p:cNvSpPr>
            <p:nvPr/>
          </p:nvSpPr>
          <p:spPr bwMode="auto">
            <a:xfrm>
              <a:off x="4255678" y="3827879"/>
              <a:ext cx="1433903" cy="1130421"/>
            </a:xfrm>
            <a:custGeom>
              <a:avLst/>
              <a:gdLst>
                <a:gd name="T0" fmla="*/ 0 w 1014"/>
                <a:gd name="T1" fmla="*/ 535 h 800"/>
                <a:gd name="T2" fmla="*/ 1014 w 1014"/>
                <a:gd name="T3" fmla="*/ 800 h 800"/>
                <a:gd name="T4" fmla="*/ 1014 w 1014"/>
                <a:gd name="T5" fmla="*/ 0 h 800"/>
                <a:gd name="T6" fmla="*/ 0 w 1014"/>
                <a:gd name="T7" fmla="*/ 535 h 800"/>
              </a:gdLst>
              <a:ahLst/>
              <a:cxnLst>
                <a:cxn ang="0">
                  <a:pos x="T0" y="T1"/>
                </a:cxn>
                <a:cxn ang="0">
                  <a:pos x="T2" y="T3"/>
                </a:cxn>
                <a:cxn ang="0">
                  <a:pos x="T4" y="T5"/>
                </a:cxn>
                <a:cxn ang="0">
                  <a:pos x="T6" y="T7"/>
                </a:cxn>
              </a:cxnLst>
              <a:rect l="0" t="0" r="r" b="b"/>
              <a:pathLst>
                <a:path w="1014" h="800">
                  <a:moveTo>
                    <a:pt x="0" y="535"/>
                  </a:moveTo>
                  <a:lnTo>
                    <a:pt x="1014" y="800"/>
                  </a:lnTo>
                  <a:lnTo>
                    <a:pt x="1014" y="0"/>
                  </a:lnTo>
                  <a:lnTo>
                    <a:pt x="0" y="535"/>
                  </a:lnTo>
                  <a:close/>
                </a:path>
              </a:pathLst>
            </a:custGeom>
            <a:solidFill>
              <a:schemeClr val="accent3"/>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21" name="Freeform 48">
              <a:extLst>
                <a:ext uri="{FF2B5EF4-FFF2-40B4-BE49-F238E27FC236}">
                  <a16:creationId xmlns:a16="http://schemas.microsoft.com/office/drawing/2014/main" xmlns="" id="{6298D119-21F0-7BF6-64A1-02963BADE8C0}"/>
                </a:ext>
              </a:extLst>
            </p:cNvPr>
            <p:cNvSpPr>
              <a:spLocks/>
            </p:cNvSpPr>
            <p:nvPr/>
          </p:nvSpPr>
          <p:spPr bwMode="auto">
            <a:xfrm>
              <a:off x="4246144" y="3496187"/>
              <a:ext cx="1431997" cy="1098015"/>
            </a:xfrm>
            <a:custGeom>
              <a:avLst/>
              <a:gdLst>
                <a:gd name="T0" fmla="*/ 339 w 1014"/>
                <a:gd name="T1" fmla="*/ 0 h 777"/>
                <a:gd name="T2" fmla="*/ 0 w 1014"/>
                <a:gd name="T3" fmla="*/ 777 h 777"/>
                <a:gd name="T4" fmla="*/ 1014 w 1014"/>
                <a:gd name="T5" fmla="*/ 242 h 777"/>
                <a:gd name="T6" fmla="*/ 339 w 1014"/>
                <a:gd name="T7" fmla="*/ 0 h 777"/>
              </a:gdLst>
              <a:ahLst/>
              <a:cxnLst>
                <a:cxn ang="0">
                  <a:pos x="T0" y="T1"/>
                </a:cxn>
                <a:cxn ang="0">
                  <a:pos x="T2" y="T3"/>
                </a:cxn>
                <a:cxn ang="0">
                  <a:pos x="T4" y="T5"/>
                </a:cxn>
                <a:cxn ang="0">
                  <a:pos x="T6" y="T7"/>
                </a:cxn>
              </a:cxnLst>
              <a:rect l="0" t="0" r="r" b="b"/>
              <a:pathLst>
                <a:path w="1014" h="777">
                  <a:moveTo>
                    <a:pt x="339" y="0"/>
                  </a:moveTo>
                  <a:lnTo>
                    <a:pt x="0" y="777"/>
                  </a:lnTo>
                  <a:lnTo>
                    <a:pt x="1014" y="242"/>
                  </a:lnTo>
                  <a:lnTo>
                    <a:pt x="339" y="0"/>
                  </a:lnTo>
                  <a:close/>
                </a:path>
              </a:pathLst>
            </a:custGeom>
            <a:solidFill>
              <a:schemeClr val="accent3">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22" name="Freeform 49">
              <a:extLst>
                <a:ext uri="{FF2B5EF4-FFF2-40B4-BE49-F238E27FC236}">
                  <a16:creationId xmlns:a16="http://schemas.microsoft.com/office/drawing/2014/main" xmlns="" id="{88F3D684-3E85-E1BA-C689-4A2485EEF763}"/>
                </a:ext>
              </a:extLst>
            </p:cNvPr>
            <p:cNvSpPr>
              <a:spLocks/>
            </p:cNvSpPr>
            <p:nvPr/>
          </p:nvSpPr>
          <p:spPr bwMode="auto">
            <a:xfrm>
              <a:off x="6604839" y="3829785"/>
              <a:ext cx="1431996" cy="1130422"/>
            </a:xfrm>
            <a:custGeom>
              <a:avLst/>
              <a:gdLst>
                <a:gd name="T0" fmla="*/ 1013 w 1013"/>
                <a:gd name="T1" fmla="*/ 535 h 800"/>
                <a:gd name="T2" fmla="*/ 0 w 1013"/>
                <a:gd name="T3" fmla="*/ 800 h 800"/>
                <a:gd name="T4" fmla="*/ 0 w 1013"/>
                <a:gd name="T5" fmla="*/ 0 h 800"/>
                <a:gd name="T6" fmla="*/ 1013 w 1013"/>
                <a:gd name="T7" fmla="*/ 535 h 800"/>
              </a:gdLst>
              <a:ahLst/>
              <a:cxnLst>
                <a:cxn ang="0">
                  <a:pos x="T0" y="T1"/>
                </a:cxn>
                <a:cxn ang="0">
                  <a:pos x="T2" y="T3"/>
                </a:cxn>
                <a:cxn ang="0">
                  <a:pos x="T4" y="T5"/>
                </a:cxn>
                <a:cxn ang="0">
                  <a:pos x="T6" y="T7"/>
                </a:cxn>
              </a:cxnLst>
              <a:rect l="0" t="0" r="r" b="b"/>
              <a:pathLst>
                <a:path w="1013" h="800">
                  <a:moveTo>
                    <a:pt x="1013" y="535"/>
                  </a:moveTo>
                  <a:lnTo>
                    <a:pt x="0" y="800"/>
                  </a:lnTo>
                  <a:lnTo>
                    <a:pt x="0" y="0"/>
                  </a:lnTo>
                  <a:lnTo>
                    <a:pt x="1013" y="535"/>
                  </a:lnTo>
                  <a:close/>
                </a:path>
              </a:pathLst>
            </a:custGeom>
            <a:solidFill>
              <a:schemeClr val="accent5"/>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sp>
          <p:nvSpPr>
            <p:cNvPr id="23" name="Freeform 50">
              <a:extLst>
                <a:ext uri="{FF2B5EF4-FFF2-40B4-BE49-F238E27FC236}">
                  <a16:creationId xmlns:a16="http://schemas.microsoft.com/office/drawing/2014/main" xmlns="" id="{7B031CD2-4D03-7333-E1AE-4EEF9C49565C}"/>
                </a:ext>
              </a:extLst>
            </p:cNvPr>
            <p:cNvSpPr>
              <a:spLocks/>
            </p:cNvSpPr>
            <p:nvPr/>
          </p:nvSpPr>
          <p:spPr bwMode="auto">
            <a:xfrm>
              <a:off x="6604839" y="3488562"/>
              <a:ext cx="1431996" cy="1098015"/>
            </a:xfrm>
            <a:custGeom>
              <a:avLst/>
              <a:gdLst>
                <a:gd name="T0" fmla="*/ 675 w 1013"/>
                <a:gd name="T1" fmla="*/ 0 h 777"/>
                <a:gd name="T2" fmla="*/ 1013 w 1013"/>
                <a:gd name="T3" fmla="*/ 777 h 777"/>
                <a:gd name="T4" fmla="*/ 0 w 1013"/>
                <a:gd name="T5" fmla="*/ 242 h 777"/>
                <a:gd name="T6" fmla="*/ 675 w 1013"/>
                <a:gd name="T7" fmla="*/ 0 h 777"/>
              </a:gdLst>
              <a:ahLst/>
              <a:cxnLst>
                <a:cxn ang="0">
                  <a:pos x="T0" y="T1"/>
                </a:cxn>
                <a:cxn ang="0">
                  <a:pos x="T2" y="T3"/>
                </a:cxn>
                <a:cxn ang="0">
                  <a:pos x="T4" y="T5"/>
                </a:cxn>
                <a:cxn ang="0">
                  <a:pos x="T6" y="T7"/>
                </a:cxn>
              </a:cxnLst>
              <a:rect l="0" t="0" r="r" b="b"/>
              <a:pathLst>
                <a:path w="1013" h="777">
                  <a:moveTo>
                    <a:pt x="675" y="0"/>
                  </a:moveTo>
                  <a:lnTo>
                    <a:pt x="1013" y="777"/>
                  </a:lnTo>
                  <a:lnTo>
                    <a:pt x="0" y="242"/>
                  </a:lnTo>
                  <a:lnTo>
                    <a:pt x="675" y="0"/>
                  </a:lnTo>
                  <a:close/>
                </a:path>
              </a:pathLst>
            </a:custGeom>
            <a:solidFill>
              <a:schemeClr val="accent5">
                <a:lumMod val="75000"/>
              </a:schemeClr>
            </a:solidFill>
            <a:ln>
              <a:noFill/>
            </a:ln>
          </p:spPr>
          <p:txBody>
            <a:bodyPr lIns="121920" tIns="60960" rIns="121920" bIns="60960"/>
            <a:lstStyle/>
            <a:p>
              <a:pPr eaLnBrk="1" fontAlgn="auto" hangingPunct="1">
                <a:spcBef>
                  <a:spcPts val="0"/>
                </a:spcBef>
                <a:spcAft>
                  <a:spcPts val="0"/>
                </a:spcAft>
                <a:defRPr/>
              </a:pPr>
              <a:endParaRPr lang="id-ID" sz="3200">
                <a:solidFill>
                  <a:schemeClr val="tx2"/>
                </a:solidFill>
                <a:latin typeface="+mn-lt"/>
              </a:endParaRPr>
            </a:p>
          </p:txBody>
        </p:sp>
      </p:grpSp>
      <p:sp>
        <p:nvSpPr>
          <p:cNvPr id="24" name="Rounded Rectangle 23">
            <a:extLst>
              <a:ext uri="{FF2B5EF4-FFF2-40B4-BE49-F238E27FC236}">
                <a16:creationId xmlns:a16="http://schemas.microsoft.com/office/drawing/2014/main" xmlns="" id="{C348D631-DE48-CC1E-1E8A-3782F6EE6664}"/>
              </a:ext>
            </a:extLst>
          </p:cNvPr>
          <p:cNvSpPr/>
          <p:nvPr/>
        </p:nvSpPr>
        <p:spPr>
          <a:xfrm>
            <a:off x="5497513" y="1169988"/>
            <a:ext cx="555625" cy="5508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200">
              <a:solidFill>
                <a:schemeClr val="bg1">
                  <a:lumMod val="50000"/>
                </a:schemeClr>
              </a:solidFill>
            </a:endParaRPr>
          </a:p>
        </p:txBody>
      </p:sp>
      <p:sp>
        <p:nvSpPr>
          <p:cNvPr id="26" name="Rounded Rectangle 25">
            <a:extLst>
              <a:ext uri="{FF2B5EF4-FFF2-40B4-BE49-F238E27FC236}">
                <a16:creationId xmlns:a16="http://schemas.microsoft.com/office/drawing/2014/main" xmlns="" id="{682D21E4-BE43-E558-4EBB-B4D5512C1713}"/>
              </a:ext>
            </a:extLst>
          </p:cNvPr>
          <p:cNvSpPr/>
          <p:nvPr/>
        </p:nvSpPr>
        <p:spPr>
          <a:xfrm>
            <a:off x="7488238" y="2832100"/>
            <a:ext cx="555625" cy="55086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200">
              <a:solidFill>
                <a:schemeClr val="bg1">
                  <a:lumMod val="50000"/>
                </a:schemeClr>
              </a:solidFill>
            </a:endParaRPr>
          </a:p>
        </p:txBody>
      </p:sp>
      <p:sp>
        <p:nvSpPr>
          <p:cNvPr id="28" name="Rounded Rectangle 27">
            <a:extLst>
              <a:ext uri="{FF2B5EF4-FFF2-40B4-BE49-F238E27FC236}">
                <a16:creationId xmlns:a16="http://schemas.microsoft.com/office/drawing/2014/main" xmlns="" id="{2319F01B-661D-0D56-AE91-CD43364EBB36}"/>
              </a:ext>
            </a:extLst>
          </p:cNvPr>
          <p:cNvSpPr/>
          <p:nvPr/>
        </p:nvSpPr>
        <p:spPr>
          <a:xfrm>
            <a:off x="7523163" y="4038600"/>
            <a:ext cx="554037" cy="55245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200">
              <a:solidFill>
                <a:schemeClr val="bg1">
                  <a:lumMod val="50000"/>
                </a:schemeClr>
              </a:solidFill>
            </a:endParaRPr>
          </a:p>
        </p:txBody>
      </p:sp>
      <p:sp>
        <p:nvSpPr>
          <p:cNvPr id="30" name="Rounded Rectangle 29">
            <a:extLst>
              <a:ext uri="{FF2B5EF4-FFF2-40B4-BE49-F238E27FC236}">
                <a16:creationId xmlns:a16="http://schemas.microsoft.com/office/drawing/2014/main" xmlns="" id="{5930C0C1-21C4-467D-E2A9-9B52E0662748}"/>
              </a:ext>
            </a:extLst>
          </p:cNvPr>
          <p:cNvSpPr/>
          <p:nvPr/>
        </p:nvSpPr>
        <p:spPr>
          <a:xfrm>
            <a:off x="3430588" y="2849563"/>
            <a:ext cx="554037" cy="550862"/>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200">
              <a:solidFill>
                <a:schemeClr val="bg1">
                  <a:lumMod val="50000"/>
                </a:schemeClr>
              </a:solidFill>
            </a:endParaRPr>
          </a:p>
        </p:txBody>
      </p:sp>
      <p:sp>
        <p:nvSpPr>
          <p:cNvPr id="32" name="Rounded Rectangle 31">
            <a:extLst>
              <a:ext uri="{FF2B5EF4-FFF2-40B4-BE49-F238E27FC236}">
                <a16:creationId xmlns:a16="http://schemas.microsoft.com/office/drawing/2014/main" xmlns="" id="{9D267C25-7220-A869-0E21-7565E79D825D}"/>
              </a:ext>
            </a:extLst>
          </p:cNvPr>
          <p:cNvSpPr/>
          <p:nvPr/>
        </p:nvSpPr>
        <p:spPr>
          <a:xfrm>
            <a:off x="5487988" y="5754688"/>
            <a:ext cx="555625" cy="55086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200">
              <a:solidFill>
                <a:schemeClr val="bg1">
                  <a:lumMod val="50000"/>
                </a:schemeClr>
              </a:solidFill>
            </a:endParaRPr>
          </a:p>
        </p:txBody>
      </p:sp>
      <p:sp>
        <p:nvSpPr>
          <p:cNvPr id="34" name="Rounded Rectangle 33">
            <a:extLst>
              <a:ext uri="{FF2B5EF4-FFF2-40B4-BE49-F238E27FC236}">
                <a16:creationId xmlns:a16="http://schemas.microsoft.com/office/drawing/2014/main" xmlns="" id="{82F97780-C77A-C51E-613B-6BE9B010F173}"/>
              </a:ext>
            </a:extLst>
          </p:cNvPr>
          <p:cNvSpPr/>
          <p:nvPr/>
        </p:nvSpPr>
        <p:spPr>
          <a:xfrm>
            <a:off x="3395663" y="4165600"/>
            <a:ext cx="555625" cy="55086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200">
              <a:solidFill>
                <a:schemeClr val="bg1">
                  <a:lumMod val="50000"/>
                </a:schemeClr>
              </a:solidFill>
            </a:endParaRPr>
          </a:p>
        </p:txBody>
      </p:sp>
      <p:sp>
        <p:nvSpPr>
          <p:cNvPr id="509984" name="TextBox 37">
            <a:extLst>
              <a:ext uri="{FF2B5EF4-FFF2-40B4-BE49-F238E27FC236}">
                <a16:creationId xmlns:a16="http://schemas.microsoft.com/office/drawing/2014/main" xmlns="" id="{50B5ABC2-FF15-4ADB-BDFD-0252C68285C8}"/>
              </a:ext>
            </a:extLst>
          </p:cNvPr>
          <p:cNvSpPr txBox="1">
            <a:spLocks noChangeArrowheads="1"/>
          </p:cNvSpPr>
          <p:nvPr/>
        </p:nvSpPr>
        <p:spPr bwMode="auto">
          <a:xfrm>
            <a:off x="2733675" y="1175220"/>
            <a:ext cx="2595563" cy="369332"/>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kk-KZ" altLang="ru-RU" b="1" dirty="0">
                <a:solidFill>
                  <a:srgbClr val="002060"/>
                </a:solidFill>
                <a:latin typeface="Arial" panose="020B0604020202020204" pitchFamily="34" charset="0"/>
                <a:cs typeface="Arial" panose="020B0604020202020204" pitchFamily="34" charset="0"/>
              </a:rPr>
              <a:t>Дыбыссыз режим</a:t>
            </a:r>
            <a:endParaRPr lang="id-ID" altLang="ru-RU" b="1" dirty="0">
              <a:solidFill>
                <a:srgbClr val="002060"/>
              </a:solidFill>
              <a:latin typeface="Arial" panose="020B0604020202020204" pitchFamily="34" charset="0"/>
              <a:cs typeface="Arial" panose="020B0604020202020204" pitchFamily="34" charset="0"/>
            </a:endParaRPr>
          </a:p>
        </p:txBody>
      </p:sp>
      <p:sp>
        <p:nvSpPr>
          <p:cNvPr id="509982" name="TextBox 40">
            <a:extLst>
              <a:ext uri="{FF2B5EF4-FFF2-40B4-BE49-F238E27FC236}">
                <a16:creationId xmlns:a16="http://schemas.microsoft.com/office/drawing/2014/main" xmlns="" id="{7071D088-E84D-D184-7B4D-71093511823A}"/>
              </a:ext>
            </a:extLst>
          </p:cNvPr>
          <p:cNvSpPr txBox="1">
            <a:spLocks noChangeArrowheads="1"/>
          </p:cNvSpPr>
          <p:nvPr/>
        </p:nvSpPr>
        <p:spPr bwMode="auto">
          <a:xfrm>
            <a:off x="8189153" y="2858220"/>
            <a:ext cx="3251480" cy="584775"/>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kk-KZ" altLang="ru-RU" sz="1600" b="1" dirty="0">
                <a:solidFill>
                  <a:srgbClr val="002060"/>
                </a:solidFill>
                <a:latin typeface="Arial" panose="020B0604020202020204" pitchFamily="34" charset="0"/>
                <a:cs typeface="Arial" panose="020B0604020202020204" pitchFamily="34" charset="0"/>
              </a:rPr>
              <a:t>Әріптестік қатынас және командада жұмыс істеу</a:t>
            </a:r>
            <a:endParaRPr lang="id-ID" altLang="ru-RU" sz="1600" b="1" dirty="0">
              <a:solidFill>
                <a:srgbClr val="002060"/>
              </a:solidFill>
              <a:latin typeface="Arial" panose="020B0604020202020204" pitchFamily="34" charset="0"/>
              <a:cs typeface="Arial" panose="020B0604020202020204" pitchFamily="34" charset="0"/>
            </a:endParaRPr>
          </a:p>
        </p:txBody>
      </p:sp>
      <p:sp>
        <p:nvSpPr>
          <p:cNvPr id="509980" name="TextBox 43">
            <a:extLst>
              <a:ext uri="{FF2B5EF4-FFF2-40B4-BE49-F238E27FC236}">
                <a16:creationId xmlns:a16="http://schemas.microsoft.com/office/drawing/2014/main" xmlns="" id="{8251F4F4-D956-D2F5-C649-8963291A1DF7}"/>
              </a:ext>
            </a:extLst>
          </p:cNvPr>
          <p:cNvSpPr txBox="1">
            <a:spLocks noChangeArrowheads="1"/>
          </p:cNvSpPr>
          <p:nvPr/>
        </p:nvSpPr>
        <p:spPr bwMode="auto">
          <a:xfrm>
            <a:off x="8189153" y="4045278"/>
            <a:ext cx="3052874" cy="584775"/>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kk-KZ" altLang="ru-RU" sz="1600" b="1" dirty="0">
                <a:solidFill>
                  <a:srgbClr val="002060"/>
                </a:solidFill>
                <a:latin typeface="Arial" panose="020B0604020202020204" pitchFamily="34" charset="0"/>
                <a:cs typeface="Arial" panose="020B0604020202020204" pitchFamily="34" charset="0"/>
              </a:rPr>
              <a:t>Мәселелерді уақытылы шешу және нақтылық</a:t>
            </a:r>
            <a:endParaRPr lang="id-ID" altLang="ru-RU" sz="1600" b="1" dirty="0">
              <a:solidFill>
                <a:srgbClr val="002060"/>
              </a:solidFill>
              <a:latin typeface="Arial" panose="020B0604020202020204" pitchFamily="34" charset="0"/>
              <a:cs typeface="Arial" panose="020B0604020202020204" pitchFamily="34" charset="0"/>
            </a:endParaRPr>
          </a:p>
        </p:txBody>
      </p:sp>
      <p:sp>
        <p:nvSpPr>
          <p:cNvPr id="509978" name="TextBox 46">
            <a:extLst>
              <a:ext uri="{FF2B5EF4-FFF2-40B4-BE49-F238E27FC236}">
                <a16:creationId xmlns:a16="http://schemas.microsoft.com/office/drawing/2014/main" xmlns="" id="{A32842D9-73C3-642A-696D-A0F27E042E35}"/>
              </a:ext>
            </a:extLst>
          </p:cNvPr>
          <p:cNvSpPr txBox="1">
            <a:spLocks noChangeArrowheads="1"/>
          </p:cNvSpPr>
          <p:nvPr/>
        </p:nvSpPr>
        <p:spPr bwMode="auto">
          <a:xfrm>
            <a:off x="6230107" y="5873447"/>
            <a:ext cx="2219325" cy="338554"/>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kk-KZ" altLang="ru-RU" sz="1600" b="1" dirty="0">
                <a:solidFill>
                  <a:srgbClr val="002060"/>
                </a:solidFill>
                <a:latin typeface="Arial" panose="020B0604020202020204" pitchFamily="34" charset="0"/>
                <a:cs typeface="Arial" panose="020B0604020202020204" pitchFamily="34" charset="0"/>
              </a:rPr>
              <a:t>Белсенділік</a:t>
            </a:r>
            <a:r>
              <a:rPr lang="kk-KZ" altLang="ru-RU" sz="1600" b="1" dirty="0">
                <a:latin typeface="Arial" panose="020B0604020202020204" pitchFamily="34" charset="0"/>
                <a:cs typeface="Arial" panose="020B0604020202020204" pitchFamily="34" charset="0"/>
              </a:rPr>
              <a:t> </a:t>
            </a:r>
            <a:endParaRPr lang="id-ID" altLang="ru-RU" sz="1600" b="1" dirty="0">
              <a:latin typeface="Arial" panose="020B0604020202020204" pitchFamily="34" charset="0"/>
              <a:cs typeface="Arial" panose="020B0604020202020204" pitchFamily="34" charset="0"/>
            </a:endParaRPr>
          </a:p>
        </p:txBody>
      </p:sp>
      <p:sp>
        <p:nvSpPr>
          <p:cNvPr id="509976" name="TextBox 49">
            <a:extLst>
              <a:ext uri="{FF2B5EF4-FFF2-40B4-BE49-F238E27FC236}">
                <a16:creationId xmlns:a16="http://schemas.microsoft.com/office/drawing/2014/main" xmlns="" id="{493AF50C-A79A-DB5C-26E9-DBE9669ADD42}"/>
              </a:ext>
            </a:extLst>
          </p:cNvPr>
          <p:cNvSpPr txBox="1">
            <a:spLocks noChangeArrowheads="1"/>
          </p:cNvSpPr>
          <p:nvPr/>
        </p:nvSpPr>
        <p:spPr bwMode="auto">
          <a:xfrm>
            <a:off x="242095" y="2720242"/>
            <a:ext cx="3084512" cy="830997"/>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kk-KZ" altLang="ru-RU" sz="1600" b="1" dirty="0">
                <a:solidFill>
                  <a:srgbClr val="002060"/>
                </a:solidFill>
                <a:latin typeface="Arial" panose="020B0604020202020204" pitchFamily="34" charset="0"/>
                <a:cs typeface="Arial" panose="020B0604020202020204" pitchFamily="34" charset="0"/>
              </a:rPr>
              <a:t>Әріптестердің пікірін қабылдау және сындарлы кері байланыс ұсыну</a:t>
            </a:r>
            <a:endParaRPr lang="id-ID" altLang="ru-RU" sz="1600" b="1" dirty="0">
              <a:solidFill>
                <a:srgbClr val="002060"/>
              </a:solidFill>
              <a:latin typeface="Arial" panose="020B0604020202020204" pitchFamily="34" charset="0"/>
              <a:cs typeface="Arial" panose="020B0604020202020204" pitchFamily="34" charset="0"/>
            </a:endParaRPr>
          </a:p>
        </p:txBody>
      </p:sp>
      <p:sp>
        <p:nvSpPr>
          <p:cNvPr id="509974" name="TextBox 52">
            <a:extLst>
              <a:ext uri="{FF2B5EF4-FFF2-40B4-BE49-F238E27FC236}">
                <a16:creationId xmlns:a16="http://schemas.microsoft.com/office/drawing/2014/main" xmlns="" id="{E84A2983-2E04-9A9B-A30B-7573E8DE7106}"/>
              </a:ext>
            </a:extLst>
          </p:cNvPr>
          <p:cNvSpPr txBox="1">
            <a:spLocks noChangeArrowheads="1"/>
          </p:cNvSpPr>
          <p:nvPr/>
        </p:nvSpPr>
        <p:spPr bwMode="auto">
          <a:xfrm>
            <a:off x="478465" y="4142228"/>
            <a:ext cx="2690402" cy="584775"/>
          </a:xfrm>
          <a:prstGeom prst="rect">
            <a:avLst/>
          </a:prstGeom>
          <a:ln/>
        </p:spPr>
        <p:style>
          <a:lnRef idx="1">
            <a:schemeClr val="accent4"/>
          </a:lnRef>
          <a:fillRef idx="2">
            <a:schemeClr val="accent4"/>
          </a:fillRef>
          <a:effectRef idx="1">
            <a:schemeClr val="accent4"/>
          </a:effectRef>
          <a:fontRef idx="minor">
            <a:schemeClr val="dk1"/>
          </a:fontRef>
        </p:style>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r>
              <a:rPr lang="kk-KZ" altLang="ru-RU" sz="1600" b="1" dirty="0">
                <a:solidFill>
                  <a:srgbClr val="002060"/>
                </a:solidFill>
                <a:latin typeface="Arial" panose="020B0604020202020204" pitchFamily="34" charset="0"/>
                <a:cs typeface="Arial" panose="020B0604020202020204" pitchFamily="34" charset="0"/>
              </a:rPr>
              <a:t>Тапқырлық және шығармашыл көзқарас</a:t>
            </a:r>
            <a:endParaRPr lang="id-ID" altLang="ru-RU" sz="1600" b="1" dirty="0">
              <a:solidFill>
                <a:srgbClr val="002060"/>
              </a:solidFill>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xmlns="" id="{F10FA282-7C0A-EA3D-CFEB-DCACA2F42A07}"/>
              </a:ext>
            </a:extLst>
          </p:cNvPr>
          <p:cNvSpPr txBox="1">
            <a:spLocks/>
          </p:cNvSpPr>
          <p:nvPr/>
        </p:nvSpPr>
        <p:spPr>
          <a:xfrm>
            <a:off x="303213" y="66980"/>
            <a:ext cx="11356975" cy="561975"/>
          </a:xfrm>
          <a:prstGeom prst="rect">
            <a:avLst/>
          </a:prstGeom>
        </p:spPr>
        <p:txBody>
          <a:bodyPr rtlCol="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kk-KZ" sz="3600" b="1" dirty="0">
                <a:solidFill>
                  <a:schemeClr val="accent1">
                    <a:lumMod val="75000"/>
                  </a:schemeClr>
                </a:solidFill>
                <a:latin typeface="Arial" panose="020B0604020202020204" pitchFamily="34" charset="0"/>
                <a:cs typeface="Arial" panose="020B0604020202020204" pitchFamily="34" charset="0"/>
              </a:rPr>
              <a:t>ОРТАҚ ЕРЕЖЕЛЕР</a:t>
            </a:r>
            <a:endParaRPr lang="id-ID" sz="3600" b="1" dirty="0">
              <a:solidFill>
                <a:schemeClr val="accent1">
                  <a:lumMod val="75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xmlns="" id="{720A4530-A63C-E994-995D-2C1A27B1C743}"/>
              </a:ext>
            </a:extLst>
          </p:cNvPr>
          <p:cNvSpPr txBox="1"/>
          <p:nvPr/>
        </p:nvSpPr>
        <p:spPr>
          <a:xfrm>
            <a:off x="7039324" y="720147"/>
            <a:ext cx="5059363" cy="141577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ru-RU" b="0" i="1" dirty="0" err="1">
                <a:solidFill>
                  <a:srgbClr val="002060"/>
                </a:solidFill>
                <a:effectLst/>
                <a:latin typeface="Arial" panose="020B0604020202020204" pitchFamily="34" charset="0"/>
                <a:cs typeface="Arial" panose="020B0604020202020204" pitchFamily="34" charset="0"/>
              </a:rPr>
              <a:t>Қай</a:t>
            </a:r>
            <a:r>
              <a:rPr lang="ru-RU" b="0" i="1" dirty="0">
                <a:solidFill>
                  <a:srgbClr val="002060"/>
                </a:solidFill>
                <a:effectLst/>
                <a:latin typeface="Arial" panose="020B0604020202020204" pitchFamily="34" charset="0"/>
                <a:cs typeface="Arial" panose="020B0604020202020204" pitchFamily="34" charset="0"/>
              </a:rPr>
              <a:t> </a:t>
            </a:r>
            <a:r>
              <a:rPr lang="ru-RU" b="0" i="1" dirty="0" err="1">
                <a:solidFill>
                  <a:srgbClr val="002060"/>
                </a:solidFill>
                <a:effectLst/>
                <a:latin typeface="Arial" panose="020B0604020202020204" pitchFamily="34" charset="0"/>
                <a:cs typeface="Arial" panose="020B0604020202020204" pitchFamily="34" charset="0"/>
              </a:rPr>
              <a:t>істің</a:t>
            </a:r>
            <a:r>
              <a:rPr lang="ru-RU" b="0" i="1" dirty="0">
                <a:solidFill>
                  <a:srgbClr val="002060"/>
                </a:solidFill>
                <a:effectLst/>
                <a:latin typeface="Arial" panose="020B0604020202020204" pitchFamily="34" charset="0"/>
                <a:cs typeface="Arial" panose="020B0604020202020204" pitchFamily="34" charset="0"/>
              </a:rPr>
              <a:t> </a:t>
            </a:r>
            <a:r>
              <a:rPr lang="ru-RU" b="0" i="1" dirty="0" err="1">
                <a:solidFill>
                  <a:srgbClr val="002060"/>
                </a:solidFill>
                <a:effectLst/>
                <a:latin typeface="Arial" panose="020B0604020202020204" pitchFamily="34" charset="0"/>
                <a:cs typeface="Arial" panose="020B0604020202020204" pitchFamily="34" charset="0"/>
              </a:rPr>
              <a:t>болсын</a:t>
            </a:r>
            <a:r>
              <a:rPr lang="ru-RU" b="0" i="1" dirty="0">
                <a:solidFill>
                  <a:srgbClr val="002060"/>
                </a:solidFill>
                <a:effectLst/>
                <a:latin typeface="Arial" panose="020B0604020202020204" pitchFamily="34" charset="0"/>
                <a:cs typeface="Arial" panose="020B0604020202020204" pitchFamily="34" charset="0"/>
              </a:rPr>
              <a:t> </a:t>
            </a:r>
            <a:r>
              <a:rPr lang="ru-RU" b="0" i="1" dirty="0" err="1">
                <a:solidFill>
                  <a:srgbClr val="002060"/>
                </a:solidFill>
                <a:effectLst/>
                <a:latin typeface="Arial" panose="020B0604020202020204" pitchFamily="34" charset="0"/>
                <a:cs typeface="Arial" panose="020B0604020202020204" pitchFamily="34" charset="0"/>
              </a:rPr>
              <a:t>өнуіне</a:t>
            </a:r>
            <a:r>
              <a:rPr lang="ru-RU" b="0" i="1" dirty="0">
                <a:solidFill>
                  <a:srgbClr val="002060"/>
                </a:solidFill>
                <a:effectLst/>
                <a:latin typeface="Arial" panose="020B0604020202020204" pitchFamily="34" charset="0"/>
                <a:cs typeface="Arial" panose="020B0604020202020204" pitchFamily="34" charset="0"/>
              </a:rPr>
              <a:t> </a:t>
            </a:r>
            <a:r>
              <a:rPr lang="ru-RU" b="1" i="1" u="sng" dirty="0" err="1">
                <a:solidFill>
                  <a:schemeClr val="accent1">
                    <a:lumMod val="75000"/>
                  </a:schemeClr>
                </a:solidFill>
                <a:effectLst/>
                <a:latin typeface="Arial" panose="020B0604020202020204" pitchFamily="34" charset="0"/>
                <a:cs typeface="Arial" panose="020B0604020202020204" pitchFamily="34" charset="0"/>
              </a:rPr>
              <a:t>үш</a:t>
            </a:r>
            <a:r>
              <a:rPr lang="ru-RU" b="1" i="1" u="sng" dirty="0">
                <a:solidFill>
                  <a:schemeClr val="accent1">
                    <a:lumMod val="75000"/>
                  </a:schemeClr>
                </a:solidFill>
                <a:effectLst/>
                <a:latin typeface="Arial" panose="020B0604020202020204" pitchFamily="34" charset="0"/>
                <a:cs typeface="Arial" panose="020B0604020202020204" pitchFamily="34" charset="0"/>
              </a:rPr>
              <a:t> </a:t>
            </a:r>
            <a:r>
              <a:rPr lang="ru-RU" b="1" i="1" u="sng" dirty="0" err="1">
                <a:solidFill>
                  <a:schemeClr val="accent1">
                    <a:lumMod val="75000"/>
                  </a:schemeClr>
                </a:solidFill>
                <a:effectLst/>
                <a:latin typeface="Arial" panose="020B0604020202020204" pitchFamily="34" charset="0"/>
                <a:cs typeface="Arial" panose="020B0604020202020204" pitchFamily="34" charset="0"/>
              </a:rPr>
              <a:t>шарт</a:t>
            </a:r>
            <a:r>
              <a:rPr lang="ru-RU" b="1" i="1" u="sng" dirty="0">
                <a:solidFill>
                  <a:schemeClr val="accent1">
                    <a:lumMod val="75000"/>
                  </a:schemeClr>
                </a:solidFill>
                <a:effectLst/>
                <a:latin typeface="Arial" panose="020B0604020202020204" pitchFamily="34" charset="0"/>
                <a:cs typeface="Arial" panose="020B0604020202020204" pitchFamily="34" charset="0"/>
              </a:rPr>
              <a:t> бар</a:t>
            </a:r>
            <a:r>
              <a:rPr lang="ru-RU" b="0" i="1" dirty="0">
                <a:solidFill>
                  <a:srgbClr val="000000"/>
                </a:solidFill>
                <a:effectLst/>
                <a:latin typeface="Arial" panose="020B0604020202020204" pitchFamily="34" charset="0"/>
                <a:cs typeface="Arial" panose="020B0604020202020204" pitchFamily="34" charset="0"/>
              </a:rPr>
              <a:t>:</a:t>
            </a:r>
          </a:p>
          <a:p>
            <a:pPr lvl="4"/>
            <a:r>
              <a:rPr lang="ru-RU" b="0" i="1" dirty="0" err="1">
                <a:solidFill>
                  <a:srgbClr val="000000"/>
                </a:solidFill>
                <a:effectLst/>
                <a:latin typeface="Arial" panose="020B0604020202020204" pitchFamily="34" charset="0"/>
                <a:cs typeface="Arial" panose="020B0604020202020204" pitchFamily="34" charset="0"/>
              </a:rPr>
              <a:t>ең</a:t>
            </a:r>
            <a:r>
              <a:rPr lang="ru-RU" b="0" i="1" dirty="0">
                <a:solidFill>
                  <a:srgbClr val="000000"/>
                </a:solidFill>
                <a:effectLst/>
                <a:latin typeface="Arial" panose="020B0604020202020204" pitchFamily="34" charset="0"/>
                <a:cs typeface="Arial" panose="020B0604020202020204" pitchFamily="34" charset="0"/>
              </a:rPr>
              <a:t> </a:t>
            </a:r>
            <a:r>
              <a:rPr lang="ru-RU" b="0" i="1" dirty="0" err="1">
                <a:solidFill>
                  <a:srgbClr val="000000"/>
                </a:solidFill>
                <a:effectLst/>
                <a:latin typeface="Arial" panose="020B0604020202020204" pitchFamily="34" charset="0"/>
                <a:cs typeface="Arial" panose="020B0604020202020204" pitchFamily="34" charset="0"/>
              </a:rPr>
              <a:t>әуелі</a:t>
            </a:r>
            <a:r>
              <a:rPr lang="ru-RU" b="0" i="1" dirty="0">
                <a:solidFill>
                  <a:srgbClr val="000000"/>
                </a:solidFill>
                <a:effectLst/>
                <a:latin typeface="Arial" panose="020B0604020202020204" pitchFamily="34" charset="0"/>
                <a:cs typeface="Arial" panose="020B0604020202020204" pitchFamily="34" charset="0"/>
              </a:rPr>
              <a:t> - </a:t>
            </a:r>
            <a:r>
              <a:rPr lang="ru-RU" b="1" i="1" u="sng" dirty="0" err="1">
                <a:solidFill>
                  <a:schemeClr val="accent1">
                    <a:lumMod val="75000"/>
                  </a:schemeClr>
                </a:solidFill>
                <a:effectLst/>
                <a:latin typeface="Arial" panose="020B0604020202020204" pitchFamily="34" charset="0"/>
                <a:cs typeface="Arial" panose="020B0604020202020204" pitchFamily="34" charset="0"/>
              </a:rPr>
              <a:t>ниет</a:t>
            </a:r>
            <a:r>
              <a:rPr lang="ru-RU" b="0" i="1" dirty="0">
                <a:solidFill>
                  <a:srgbClr val="000000"/>
                </a:solidFill>
                <a:effectLst/>
                <a:latin typeface="Arial" panose="020B0604020202020204" pitchFamily="34" charset="0"/>
                <a:cs typeface="Arial" panose="020B0604020202020204" pitchFamily="34" charset="0"/>
              </a:rPr>
              <a:t> керек, </a:t>
            </a:r>
          </a:p>
          <a:p>
            <a:pPr lvl="4"/>
            <a:r>
              <a:rPr lang="ru-RU" b="0" i="1" dirty="0" err="1">
                <a:solidFill>
                  <a:srgbClr val="000000"/>
                </a:solidFill>
                <a:effectLst/>
                <a:latin typeface="Arial" panose="020B0604020202020204" pitchFamily="34" charset="0"/>
                <a:cs typeface="Arial" panose="020B0604020202020204" pitchFamily="34" charset="0"/>
              </a:rPr>
              <a:t>одан</a:t>
            </a:r>
            <a:r>
              <a:rPr lang="ru-RU" b="0" i="1" dirty="0">
                <a:solidFill>
                  <a:srgbClr val="000000"/>
                </a:solidFill>
                <a:effectLst/>
                <a:latin typeface="Arial" panose="020B0604020202020204" pitchFamily="34" charset="0"/>
                <a:cs typeface="Arial" panose="020B0604020202020204" pitchFamily="34" charset="0"/>
              </a:rPr>
              <a:t> </a:t>
            </a:r>
            <a:r>
              <a:rPr lang="ru-RU" b="0" i="1" dirty="0" err="1">
                <a:solidFill>
                  <a:srgbClr val="000000"/>
                </a:solidFill>
                <a:effectLst/>
                <a:latin typeface="Arial" panose="020B0604020202020204" pitchFamily="34" charset="0"/>
                <a:cs typeface="Arial" panose="020B0604020202020204" pitchFamily="34" charset="0"/>
              </a:rPr>
              <a:t>соң</a:t>
            </a:r>
            <a:r>
              <a:rPr lang="ru-RU" b="0" i="1" dirty="0">
                <a:solidFill>
                  <a:srgbClr val="000000"/>
                </a:solidFill>
                <a:effectLst/>
                <a:latin typeface="Arial" panose="020B0604020202020204" pitchFamily="34" charset="0"/>
                <a:cs typeface="Arial" panose="020B0604020202020204" pitchFamily="34" charset="0"/>
              </a:rPr>
              <a:t> - </a:t>
            </a:r>
            <a:r>
              <a:rPr lang="ru-RU" b="1" i="1" u="sng" dirty="0" err="1">
                <a:solidFill>
                  <a:schemeClr val="accent1">
                    <a:lumMod val="75000"/>
                  </a:schemeClr>
                </a:solidFill>
                <a:effectLst/>
                <a:latin typeface="Arial" panose="020B0604020202020204" pitchFamily="34" charset="0"/>
                <a:cs typeface="Arial" panose="020B0604020202020204" pitchFamily="34" charset="0"/>
              </a:rPr>
              <a:t>күш</a:t>
            </a:r>
            <a:r>
              <a:rPr lang="ru-RU" b="0" i="1" dirty="0">
                <a:solidFill>
                  <a:srgbClr val="000000"/>
                </a:solidFill>
                <a:effectLst/>
                <a:latin typeface="Arial" panose="020B0604020202020204" pitchFamily="34" charset="0"/>
                <a:cs typeface="Arial" panose="020B0604020202020204" pitchFamily="34" charset="0"/>
              </a:rPr>
              <a:t> керек, </a:t>
            </a:r>
          </a:p>
          <a:p>
            <a:pPr lvl="4"/>
            <a:r>
              <a:rPr lang="ru-RU" b="0" i="1" dirty="0" err="1">
                <a:solidFill>
                  <a:srgbClr val="000000"/>
                </a:solidFill>
                <a:effectLst/>
                <a:latin typeface="Arial" panose="020B0604020202020204" pitchFamily="34" charset="0"/>
                <a:cs typeface="Arial" panose="020B0604020202020204" pitchFamily="34" charset="0"/>
              </a:rPr>
              <a:t>одан</a:t>
            </a:r>
            <a:r>
              <a:rPr lang="ru-RU" b="0" i="1" dirty="0">
                <a:solidFill>
                  <a:srgbClr val="000000"/>
                </a:solidFill>
                <a:effectLst/>
                <a:latin typeface="Arial" panose="020B0604020202020204" pitchFamily="34" charset="0"/>
                <a:cs typeface="Arial" panose="020B0604020202020204" pitchFamily="34" charset="0"/>
              </a:rPr>
              <a:t> </a:t>
            </a:r>
            <a:r>
              <a:rPr lang="ru-RU" b="0" i="1" dirty="0" err="1">
                <a:solidFill>
                  <a:srgbClr val="000000"/>
                </a:solidFill>
                <a:effectLst/>
                <a:latin typeface="Arial" panose="020B0604020202020204" pitchFamily="34" charset="0"/>
                <a:cs typeface="Arial" panose="020B0604020202020204" pitchFamily="34" charset="0"/>
              </a:rPr>
              <a:t>соң</a:t>
            </a:r>
            <a:r>
              <a:rPr lang="ru-RU" b="0" i="1" dirty="0">
                <a:solidFill>
                  <a:srgbClr val="000000"/>
                </a:solidFill>
                <a:effectLst/>
                <a:latin typeface="Arial" panose="020B0604020202020204" pitchFamily="34" charset="0"/>
                <a:cs typeface="Arial" panose="020B0604020202020204" pitchFamily="34" charset="0"/>
              </a:rPr>
              <a:t> - </a:t>
            </a:r>
            <a:r>
              <a:rPr lang="ru-RU" b="1" i="1" u="sng" dirty="0" err="1">
                <a:solidFill>
                  <a:schemeClr val="accent1">
                    <a:lumMod val="75000"/>
                  </a:schemeClr>
                </a:solidFill>
                <a:effectLst/>
                <a:latin typeface="Arial" panose="020B0604020202020204" pitchFamily="34" charset="0"/>
                <a:cs typeface="Arial" panose="020B0604020202020204" pitchFamily="34" charset="0"/>
              </a:rPr>
              <a:t>тәртіп</a:t>
            </a:r>
            <a:r>
              <a:rPr lang="ru-RU" b="0" i="1" u="sng" dirty="0">
                <a:solidFill>
                  <a:srgbClr val="000000"/>
                </a:solidFill>
                <a:effectLst/>
                <a:latin typeface="Arial" panose="020B0604020202020204" pitchFamily="34" charset="0"/>
                <a:cs typeface="Arial" panose="020B0604020202020204" pitchFamily="34" charset="0"/>
              </a:rPr>
              <a:t> </a:t>
            </a:r>
            <a:r>
              <a:rPr lang="ru-RU" b="0" i="1" dirty="0">
                <a:solidFill>
                  <a:srgbClr val="000000"/>
                </a:solidFill>
                <a:effectLst/>
                <a:latin typeface="Arial" panose="020B0604020202020204" pitchFamily="34" charset="0"/>
                <a:cs typeface="Arial" panose="020B0604020202020204" pitchFamily="34" charset="0"/>
              </a:rPr>
              <a:t>керек.</a:t>
            </a:r>
          </a:p>
          <a:p>
            <a:pPr algn="r"/>
            <a:r>
              <a:rPr lang="ru-RU" sz="1400" b="1" dirty="0" err="1">
                <a:solidFill>
                  <a:schemeClr val="accent1">
                    <a:lumMod val="75000"/>
                  </a:schemeClr>
                </a:solidFill>
                <a:latin typeface="Arial" panose="020B0604020202020204" pitchFamily="34" charset="0"/>
                <a:cs typeface="Arial" panose="020B0604020202020204" pitchFamily="34" charset="0"/>
              </a:rPr>
              <a:t>Мұхтар</a:t>
            </a:r>
            <a:r>
              <a:rPr lang="ru-RU" sz="1400" b="1" dirty="0">
                <a:solidFill>
                  <a:schemeClr val="accent1">
                    <a:lumMod val="75000"/>
                  </a:schemeClr>
                </a:solidFill>
                <a:latin typeface="Arial" panose="020B0604020202020204" pitchFamily="34" charset="0"/>
                <a:cs typeface="Arial" panose="020B0604020202020204" pitchFamily="34" charset="0"/>
              </a:rPr>
              <a:t> </a:t>
            </a:r>
            <a:r>
              <a:rPr lang="ru-RU" sz="1400" b="1" dirty="0" err="1">
                <a:solidFill>
                  <a:schemeClr val="accent1">
                    <a:lumMod val="75000"/>
                  </a:schemeClr>
                </a:solidFill>
                <a:latin typeface="Arial" panose="020B0604020202020204" pitchFamily="34" charset="0"/>
                <a:cs typeface="Arial" panose="020B0604020202020204" pitchFamily="34" charset="0"/>
              </a:rPr>
              <a:t>Әуезов</a:t>
            </a:r>
            <a:endParaRPr lang="ru-RU" sz="1400" b="1" dirty="0">
              <a:solidFill>
                <a:schemeClr val="accent1">
                  <a:lumMod val="75000"/>
                </a:schemeClr>
              </a:solidFill>
              <a:latin typeface="Arial" panose="020B0604020202020204" pitchFamily="34" charset="0"/>
              <a:cs typeface="Arial" panose="020B0604020202020204" pitchFamily="34" charset="0"/>
            </a:endParaRPr>
          </a:p>
        </p:txBody>
      </p:sp>
      <p:pic>
        <p:nvPicPr>
          <p:cNvPr id="8" name="Рисунок 7" descr="Смартфон">
            <a:extLst>
              <a:ext uri="{FF2B5EF4-FFF2-40B4-BE49-F238E27FC236}">
                <a16:creationId xmlns:a16="http://schemas.microsoft.com/office/drawing/2014/main" xmlns="" id="{F337F5F8-4315-0AA4-2692-395EDAA34B9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530116" y="1221589"/>
            <a:ext cx="471368" cy="471368"/>
          </a:xfrm>
          <a:prstGeom prst="rect">
            <a:avLst/>
          </a:prstGeom>
        </p:spPr>
      </p:pic>
      <p:pic>
        <p:nvPicPr>
          <p:cNvPr id="19" name="Рисунок 18" descr="Рукопожатие">
            <a:extLst>
              <a:ext uri="{FF2B5EF4-FFF2-40B4-BE49-F238E27FC236}">
                <a16:creationId xmlns:a16="http://schemas.microsoft.com/office/drawing/2014/main" xmlns="" id="{C70CF87B-DC86-F38A-0B1D-688F9CF0A71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7488237" y="2855510"/>
            <a:ext cx="552450" cy="552450"/>
          </a:xfrm>
          <a:prstGeom prst="rect">
            <a:avLst/>
          </a:prstGeom>
        </p:spPr>
      </p:pic>
      <p:pic>
        <p:nvPicPr>
          <p:cNvPr id="27" name="Рисунок 26" descr="Лампочка">
            <a:extLst>
              <a:ext uri="{FF2B5EF4-FFF2-40B4-BE49-F238E27FC236}">
                <a16:creationId xmlns:a16="http://schemas.microsoft.com/office/drawing/2014/main" xmlns="" id="{CBFB27FE-E389-7B99-3827-CC0C7223C40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413126" y="4182953"/>
            <a:ext cx="500062" cy="500062"/>
          </a:xfrm>
          <a:prstGeom prst="rect">
            <a:avLst/>
          </a:prstGeom>
        </p:spPr>
      </p:pic>
      <p:pic>
        <p:nvPicPr>
          <p:cNvPr id="31" name="Рисунок 30" descr="Целевая аудитория">
            <a:extLst>
              <a:ext uri="{FF2B5EF4-FFF2-40B4-BE49-F238E27FC236}">
                <a16:creationId xmlns:a16="http://schemas.microsoft.com/office/drawing/2014/main" xmlns="" id="{49EB7FC9-BDAB-F24A-05DA-7874081A8A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5473700" y="5724525"/>
            <a:ext cx="603249" cy="603249"/>
          </a:xfrm>
          <a:prstGeom prst="rect">
            <a:avLst/>
          </a:prstGeom>
        </p:spPr>
      </p:pic>
      <p:pic>
        <p:nvPicPr>
          <p:cNvPr id="35" name="Рисунок 34" descr="Отзыв клиента">
            <a:extLst>
              <a:ext uri="{FF2B5EF4-FFF2-40B4-BE49-F238E27FC236}">
                <a16:creationId xmlns:a16="http://schemas.microsoft.com/office/drawing/2014/main" xmlns="" id="{44E67AE1-36C1-332B-D5F8-C7DA410A206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3463926" y="2849563"/>
            <a:ext cx="487362" cy="487362"/>
          </a:xfrm>
          <a:prstGeom prst="rect">
            <a:avLst/>
          </a:prstGeom>
        </p:spPr>
      </p:pic>
      <p:pic>
        <p:nvPicPr>
          <p:cNvPr id="37" name="Рисунок 36" descr="Песочные часы">
            <a:extLst>
              <a:ext uri="{FF2B5EF4-FFF2-40B4-BE49-F238E27FC236}">
                <a16:creationId xmlns:a16="http://schemas.microsoft.com/office/drawing/2014/main" xmlns="" id="{CE9A2245-9A54-FD85-8127-37B46495E10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a:off x="7585075" y="4081285"/>
            <a:ext cx="430212" cy="430212"/>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8060" y="1410862"/>
            <a:ext cx="8240142" cy="857152"/>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en-US" sz="2800" b="1" dirty="0">
                <a:solidFill>
                  <a:srgbClr val="002060"/>
                </a:solidFill>
                <a:latin typeface="Times New Roman" panose="02020603050405020304" pitchFamily="18" charset="0"/>
                <a:cs typeface="Times New Roman" panose="02020603050405020304" pitchFamily="18" charset="0"/>
              </a:rPr>
              <a:t>Ішімдік және ми</a:t>
            </a:r>
          </a:p>
        </p:txBody>
      </p:sp>
      <p:pic>
        <p:nvPicPr>
          <p:cNvPr id="5" name="Объект 4"/>
          <p:cNvPicPr>
            <a:picLocks noGrp="1" noChangeAspect="1"/>
          </p:cNvPicPr>
          <p:nvPr>
            <p:ph idx="1"/>
          </p:nvPr>
        </p:nvPicPr>
        <p:blipFill rotWithShape="1">
          <a:blip r:embed="rId3">
            <a:extLst>
              <a:ext uri="{28A0092B-C50C-407E-A947-70E740481C1C}">
                <a14:useLocalDpi xmlns:a14="http://schemas.microsoft.com/office/drawing/2010/main" val="0"/>
              </a:ext>
            </a:extLst>
          </a:blip>
          <a:srcRect l="17169" t="21601" r="18672" b="21732"/>
          <a:stretch>
            <a:fillRect/>
          </a:stretch>
        </p:blipFill>
        <p:spPr>
          <a:xfrm>
            <a:off x="4021794" y="2623837"/>
            <a:ext cx="4412202" cy="2823301"/>
          </a:xfrm>
        </p:spPr>
      </p:pic>
      <p:sp>
        <p:nvSpPr>
          <p:cNvPr id="6" name="TextBox 5"/>
          <p:cNvSpPr txBox="1"/>
          <p:nvPr/>
        </p:nvSpPr>
        <p:spPr>
          <a:xfrm>
            <a:off x="3459332" y="5602906"/>
            <a:ext cx="2636668" cy="40011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a:solidFill>
                  <a:srgbClr val="002060"/>
                </a:solidFill>
                <a:latin typeface="Times New Roman" panose="02020603050405020304" pitchFamily="18" charset="0"/>
                <a:cs typeface="Times New Roman" panose="02020603050405020304" pitchFamily="18" charset="0"/>
              </a:rPr>
              <a:t>Сау адамның миы</a:t>
            </a:r>
          </a:p>
        </p:txBody>
      </p:sp>
      <p:sp>
        <p:nvSpPr>
          <p:cNvPr id="7" name="TextBox 6"/>
          <p:cNvSpPr txBox="1"/>
          <p:nvPr/>
        </p:nvSpPr>
        <p:spPr>
          <a:xfrm>
            <a:off x="6767332" y="5649073"/>
            <a:ext cx="2673417"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000" b="1" dirty="0">
                <a:solidFill>
                  <a:srgbClr val="002060"/>
                </a:solidFill>
                <a:latin typeface="Times New Roman" panose="02020603050405020304" pitchFamily="18" charset="0"/>
                <a:cs typeface="Times New Roman" panose="02020603050405020304" pitchFamily="18" charset="0"/>
              </a:rPr>
              <a:t>Ішімдік қолданатын адамның миы</a:t>
            </a:r>
          </a:p>
        </p:txBody>
      </p:sp>
      <p:sp>
        <p:nvSpPr>
          <p:cNvPr id="10" name="Заголовок 1">
            <a:extLst>
              <a:ext uri="{FF2B5EF4-FFF2-40B4-BE49-F238E27FC236}">
                <a16:creationId xmlns:a16="http://schemas.microsoft.com/office/drawing/2014/main" xmlns="" id="{A165AF79-9AFF-1644-880D-337BE5FDFB76}"/>
              </a:ext>
            </a:extLst>
          </p:cNvPr>
          <p:cNvSpPr txBox="1">
            <a:spLocks/>
          </p:cNvSpPr>
          <p:nvPr/>
        </p:nvSpPr>
        <p:spPr>
          <a:xfrm>
            <a:off x="78444" y="138895"/>
            <a:ext cx="7886700" cy="740781"/>
          </a:xfrm>
          <a:prstGeom prst="rect">
            <a:avLst/>
          </a:prstGeom>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err="1">
                <a:solidFill>
                  <a:srgbClr val="002060"/>
                </a:solidFill>
                <a:latin typeface="Times New Roman" panose="02020603050405020304" pitchFamily="18" charset="0"/>
                <a:cs typeface="Times New Roman" panose="02020603050405020304" pitchFamily="18" charset="0"/>
              </a:rPr>
              <a:t>Тақырып</a:t>
            </a:r>
            <a:r>
              <a:rPr lang="en-US" b="1" dirty="0">
                <a:solidFill>
                  <a:srgbClr val="002060"/>
                </a:solidFill>
              </a:rPr>
              <a:t>:</a:t>
            </a:r>
            <a:r>
              <a:rPr lang="kk-KZ" b="1" dirty="0">
                <a:solidFill>
                  <a:srgbClr val="002060"/>
                </a:solidFill>
              </a:rPr>
              <a:t> </a:t>
            </a:r>
            <a:r>
              <a:rPr lang="en-US" b="1" dirty="0" err="1">
                <a:solidFill>
                  <a:srgbClr val="002060"/>
                </a:solidFill>
              </a:rPr>
              <a:t>Спирттер</a:t>
            </a:r>
            <a:endParaRPr lang="en-US" b="1" dirty="0">
              <a:solidFill>
                <a:srgbClr val="00206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15FFD69-0F59-FE6A-D198-FE7E7B315755}"/>
              </a:ext>
            </a:extLst>
          </p:cNvPr>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pPr>
              <a:spcBef>
                <a:spcPts val="0"/>
              </a:spcBef>
              <a:spcAft>
                <a:spcPts val="225"/>
              </a:spcAft>
            </a:pPr>
            <a:r>
              <a:rPr lang="kk-KZ" sz="1800" b="1" dirty="0">
                <a:solidFill>
                  <a:srgbClr val="002060"/>
                </a:solidFill>
                <a:latin typeface="Times New Roman" panose="02020603050405020304" pitchFamily="18" charset="0"/>
              </a:rPr>
              <a:t>Тақырып</a:t>
            </a:r>
            <a:r>
              <a:rPr lang="en-US" sz="1800" b="1" dirty="0">
                <a:solidFill>
                  <a:srgbClr val="002060"/>
                </a:solidFill>
                <a:latin typeface="Times New Roman" panose="02020603050405020304" pitchFamily="18" charset="0"/>
              </a:rPr>
              <a:t>: </a:t>
            </a:r>
            <a:r>
              <a:rPr lang="ru-RU" sz="1800" b="1" dirty="0" err="1">
                <a:solidFill>
                  <a:srgbClr val="002060"/>
                </a:solidFill>
                <a:latin typeface="Times New Roman" panose="02020603050405020304" pitchFamily="18" charset="0"/>
              </a:rPr>
              <a:t>Аутономиялық</a:t>
            </a:r>
            <a:r>
              <a:rPr lang="ru-RU" sz="1800" b="1" dirty="0">
                <a:solidFill>
                  <a:srgbClr val="002060"/>
                </a:solidFill>
                <a:latin typeface="Times New Roman" panose="02020603050405020304" pitchFamily="18" charset="0"/>
              </a:rPr>
              <a:t> </a:t>
            </a:r>
            <a:r>
              <a:rPr lang="ru-RU" sz="1800" b="1" dirty="0" err="1">
                <a:solidFill>
                  <a:srgbClr val="002060"/>
                </a:solidFill>
                <a:latin typeface="Times New Roman" panose="02020603050405020304" pitchFamily="18" charset="0"/>
              </a:rPr>
              <a:t>жүйке</a:t>
            </a:r>
            <a:r>
              <a:rPr lang="ru-RU" sz="1800" b="1" dirty="0">
                <a:solidFill>
                  <a:srgbClr val="002060"/>
                </a:solidFill>
                <a:latin typeface="Times New Roman" panose="02020603050405020304" pitchFamily="18" charset="0"/>
              </a:rPr>
              <a:t> </a:t>
            </a:r>
            <a:r>
              <a:rPr lang="ru-RU" sz="1800" b="1" dirty="0" err="1">
                <a:solidFill>
                  <a:srgbClr val="002060"/>
                </a:solidFill>
                <a:latin typeface="Times New Roman" panose="02020603050405020304" pitchFamily="18" charset="0"/>
              </a:rPr>
              <a:t>жүйесі</a:t>
            </a:r>
            <a:r>
              <a:rPr lang="en-US" b="1" dirty="0">
                <a:solidFill>
                  <a:srgbClr val="002060"/>
                </a:solidFill>
                <a:effectLst/>
              </a:rPr>
              <a:t/>
            </a:r>
            <a:br>
              <a:rPr lang="en-US" b="1" dirty="0">
                <a:solidFill>
                  <a:srgbClr val="002060"/>
                </a:solidFill>
                <a:effectLst/>
              </a:rPr>
            </a:br>
            <a:r>
              <a:rPr lang="ru-RU" sz="1800" b="1" i="0" u="none" strike="noStrike" dirty="0" err="1">
                <a:solidFill>
                  <a:srgbClr val="002060"/>
                </a:solidFill>
                <a:effectLst/>
                <a:latin typeface="Times New Roman" panose="02020603050405020304" pitchFamily="18" charset="0"/>
              </a:rPr>
              <a:t>Құндылық</a:t>
            </a:r>
            <a:r>
              <a:rPr lang="en-US" sz="1800" b="1" dirty="0">
                <a:solidFill>
                  <a:srgbClr val="002060"/>
                </a:solidFill>
                <a:latin typeface="Times New Roman" panose="02020603050405020304" pitchFamily="18" charset="0"/>
              </a:rPr>
              <a:t>:</a:t>
            </a:r>
            <a:r>
              <a:rPr lang="ru-RU" sz="1800" b="1" i="0" u="none" strike="noStrike" dirty="0">
                <a:solidFill>
                  <a:srgbClr val="002060"/>
                </a:solidFill>
                <a:effectLst/>
                <a:latin typeface="Times New Roman" panose="02020603050405020304" pitchFamily="18" charset="0"/>
              </a:rPr>
              <a:t> Эмпатия, </a:t>
            </a:r>
            <a:r>
              <a:rPr lang="ru-RU" sz="1800" b="1" i="0" u="none" strike="noStrike" dirty="0" err="1">
                <a:solidFill>
                  <a:srgbClr val="002060"/>
                </a:solidFill>
                <a:effectLst/>
                <a:latin typeface="Times New Roman" panose="02020603050405020304" pitchFamily="18" charset="0"/>
              </a:rPr>
              <a:t>табандылық</a:t>
            </a:r>
            <a:r>
              <a:rPr lang="ru-RU" b="1" dirty="0">
                <a:solidFill>
                  <a:srgbClr val="002060"/>
                </a:solidFill>
                <a:effectLst/>
              </a:rPr>
              <a:t/>
            </a:r>
            <a:br>
              <a:rPr lang="ru-RU" b="1" dirty="0">
                <a:solidFill>
                  <a:srgbClr val="002060"/>
                </a:solidFill>
                <a:effectLst/>
              </a:rPr>
            </a:br>
            <a:r>
              <a:rPr lang="ru-RU" sz="1800" b="1" i="0" u="none" strike="noStrike" dirty="0" err="1">
                <a:solidFill>
                  <a:srgbClr val="002060"/>
                </a:solidFill>
                <a:effectLst/>
                <a:latin typeface="Times New Roman" panose="02020603050405020304" pitchFamily="18" charset="0"/>
              </a:rPr>
              <a:t>Түрі</a:t>
            </a:r>
            <a:r>
              <a:rPr lang="en-US" sz="1800" b="1" dirty="0">
                <a:solidFill>
                  <a:srgbClr val="002060"/>
                </a:solidFill>
                <a:latin typeface="Times New Roman" panose="02020603050405020304" pitchFamily="18" charset="0"/>
              </a:rPr>
              <a:t>:</a:t>
            </a:r>
            <a:r>
              <a:rPr lang="ru-RU" sz="1800" b="1" i="0" u="none" strike="noStrike" dirty="0">
                <a:solidFill>
                  <a:srgbClr val="002060"/>
                </a:solidFill>
                <a:effectLst/>
                <a:latin typeface="Times New Roman" panose="02020603050405020304" pitchFamily="18" charset="0"/>
              </a:rPr>
              <a:t> </a:t>
            </a:r>
            <a:r>
              <a:rPr lang="ru-RU" sz="1800" b="1" i="0" u="none" strike="noStrike" dirty="0" err="1">
                <a:solidFill>
                  <a:srgbClr val="002060"/>
                </a:solidFill>
                <a:effectLst/>
                <a:latin typeface="Times New Roman" panose="02020603050405020304" pitchFamily="18" charset="0"/>
              </a:rPr>
              <a:t>ойын</a:t>
            </a:r>
            <a:endParaRPr lang="x-none" b="1" dirty="0">
              <a:solidFill>
                <a:srgbClr val="002060"/>
              </a:solidFill>
            </a:endParaRPr>
          </a:p>
        </p:txBody>
      </p:sp>
      <p:sp>
        <p:nvSpPr>
          <p:cNvPr id="3" name="Content Placeholder 2">
            <a:extLst>
              <a:ext uri="{FF2B5EF4-FFF2-40B4-BE49-F238E27FC236}">
                <a16:creationId xmlns:a16="http://schemas.microsoft.com/office/drawing/2014/main" xmlns="" id="{D89CB9C4-16A8-9FC4-A0B4-A44BDE659E95}"/>
              </a:ext>
            </a:extLst>
          </p:cNvPr>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a:bodyPr>
          <a:lstStyle/>
          <a:p>
            <a:pPr marL="0" indent="0" rtl="0">
              <a:spcBef>
                <a:spcPts val="0"/>
              </a:spcBef>
              <a:spcAft>
                <a:spcPts val="0"/>
              </a:spcAft>
              <a:buNone/>
            </a:pPr>
            <a:r>
              <a:rPr lang="ru-RU" sz="2000" b="1" i="0" u="sng" dirty="0" err="1">
                <a:solidFill>
                  <a:srgbClr val="002060"/>
                </a:solidFill>
                <a:effectLst/>
                <a:latin typeface="Times New Roman" panose="02020603050405020304" pitchFamily="18" charset="0"/>
              </a:rPr>
              <a:t>Ойын</a:t>
            </a:r>
            <a:r>
              <a:rPr lang="ru-RU" sz="2000" b="1" i="0" u="sng" dirty="0">
                <a:solidFill>
                  <a:srgbClr val="002060"/>
                </a:solidFill>
                <a:effectLst/>
                <a:latin typeface="Times New Roman" panose="02020603050405020304" pitchFamily="18" charset="0"/>
              </a:rPr>
              <a:t>:</a:t>
            </a:r>
            <a:endParaRPr lang="ru-RU" sz="3200" b="1" dirty="0">
              <a:solidFill>
                <a:srgbClr val="002060"/>
              </a:solidFill>
              <a:effectLst/>
            </a:endParaRPr>
          </a:p>
          <a:p>
            <a:pPr marL="0" indent="0" rtl="0">
              <a:spcBef>
                <a:spcPts val="0"/>
              </a:spcBef>
              <a:spcAft>
                <a:spcPts val="0"/>
              </a:spcAft>
              <a:buNone/>
            </a:pPr>
            <a:r>
              <a:rPr lang="ru-RU" sz="2000" i="0" u="none" strike="noStrike" dirty="0" err="1">
                <a:solidFill>
                  <a:srgbClr val="002060"/>
                </a:solidFill>
                <a:effectLst/>
                <a:latin typeface="Times New Roman" panose="02020603050405020304" pitchFamily="18" charset="0"/>
              </a:rPr>
              <a:t>Бір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оқушы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ортаға</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шығады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Оқушының</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көзін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орамалмен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байлайды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және</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алдына</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әр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түрлі</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заттар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беріледі</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Оқушы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сезу</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арқылы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қандай</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заттар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екенін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анықтау</a:t>
            </a:r>
            <a:r>
              <a:rPr lang="ru-RU" sz="2000" i="0" u="none" strike="noStrike" dirty="0">
                <a:solidFill>
                  <a:srgbClr val="002060"/>
                </a:solidFill>
                <a:effectLst/>
                <a:latin typeface="Times New Roman" panose="02020603050405020304" pitchFamily="18" charset="0"/>
              </a:rPr>
              <a:t> керек. </a:t>
            </a:r>
            <a:r>
              <a:rPr lang="ru-RU" sz="2000" i="0" u="none" strike="noStrike" dirty="0" err="1">
                <a:solidFill>
                  <a:srgbClr val="002060"/>
                </a:solidFill>
                <a:effectLst/>
                <a:latin typeface="Times New Roman" panose="02020603050405020304" pitchFamily="18" charset="0"/>
              </a:rPr>
              <a:t>Оқушылар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кезекпен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ауысып</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отырады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Бұл</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іс</a:t>
            </a:r>
            <a:r>
              <a:rPr lang="ru-RU" sz="2000" i="0" u="none" strike="noStrike" dirty="0">
                <a:solidFill>
                  <a:srgbClr val="002060"/>
                </a:solidFill>
                <a:effectLst/>
                <a:latin typeface="Times New Roman" panose="02020603050405020304" pitchFamily="18" charset="0"/>
              </a:rPr>
              <a:t>-шара </a:t>
            </a:r>
            <a:r>
              <a:rPr lang="ru-RU" sz="2000" i="0" u="none" strike="noStrike" dirty="0" err="1">
                <a:solidFill>
                  <a:srgbClr val="002060"/>
                </a:solidFill>
                <a:effectLst/>
                <a:latin typeface="Times New Roman" panose="02020603050405020304" pitchFamily="18" charset="0"/>
              </a:rPr>
              <a:t>арқылы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оқушылар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денсаулығына</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шүкіршілік</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етуді</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және</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көзімен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проблемасы</a:t>
            </a:r>
            <a:r>
              <a:rPr lang="ru-RU" sz="2000" i="0" u="none" strike="noStrike" dirty="0">
                <a:solidFill>
                  <a:srgbClr val="002060"/>
                </a:solidFill>
                <a:effectLst/>
                <a:latin typeface="Times New Roman" panose="02020603050405020304" pitchFamily="18" charset="0"/>
              </a:rPr>
              <a:t> бар </a:t>
            </a:r>
            <a:r>
              <a:rPr lang="ru-RU" sz="2000" i="0" u="none" strike="noStrike" dirty="0" err="1">
                <a:solidFill>
                  <a:srgbClr val="002060"/>
                </a:solidFill>
                <a:effectLst/>
                <a:latin typeface="Times New Roman" panose="02020603050405020304" pitchFamily="18" charset="0"/>
              </a:rPr>
              <a:t>адамдарға</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эмпатиямен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қарауды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үйренеді</a:t>
            </a:r>
            <a:endParaRPr lang="ru-RU" sz="3200" dirty="0">
              <a:solidFill>
                <a:srgbClr val="002060"/>
              </a:solidFill>
              <a:effectLst/>
            </a:endParaRPr>
          </a:p>
          <a:p>
            <a:pPr marL="0" indent="0" rtl="0">
              <a:spcBef>
                <a:spcPts val="0"/>
              </a:spcBef>
              <a:spcAft>
                <a:spcPts val="0"/>
              </a:spcAft>
              <a:buNone/>
            </a:pPr>
            <a:r>
              <a:rPr lang="ru-RU" sz="3200" b="1" dirty="0">
                <a:solidFill>
                  <a:srgbClr val="002060"/>
                </a:solidFill>
              </a:rPr>
              <a:t/>
            </a:r>
            <a:br>
              <a:rPr lang="ru-RU" sz="3200" b="1" dirty="0">
                <a:solidFill>
                  <a:srgbClr val="002060"/>
                </a:solidFill>
              </a:rPr>
            </a:br>
            <a:r>
              <a:rPr lang="ru-RU" sz="2000" b="1" i="1" u="sng" dirty="0" err="1">
                <a:solidFill>
                  <a:srgbClr val="002060"/>
                </a:solidFill>
                <a:effectLst/>
                <a:latin typeface="Times New Roman" panose="02020603050405020304" pitchFamily="18" charset="0"/>
              </a:rPr>
              <a:t>немесе</a:t>
            </a:r>
            <a:endParaRPr lang="ru-RU" sz="3200" b="1" dirty="0">
              <a:solidFill>
                <a:srgbClr val="002060"/>
              </a:solidFill>
              <a:effectLst/>
            </a:endParaRPr>
          </a:p>
          <a:p>
            <a:pPr marL="0" indent="0" rtl="0">
              <a:spcBef>
                <a:spcPts val="0"/>
              </a:spcBef>
              <a:spcAft>
                <a:spcPts val="0"/>
              </a:spcAft>
              <a:buNone/>
            </a:pPr>
            <a:r>
              <a:rPr lang="ru-RU" sz="3200" b="1" dirty="0">
                <a:solidFill>
                  <a:srgbClr val="002060"/>
                </a:solidFill>
              </a:rPr>
              <a:t/>
            </a:r>
            <a:br>
              <a:rPr lang="ru-RU" sz="3200" b="1" dirty="0">
                <a:solidFill>
                  <a:srgbClr val="002060"/>
                </a:solidFill>
              </a:rPr>
            </a:br>
            <a:r>
              <a:rPr lang="ru-RU" sz="2000" b="1" i="0" u="none" strike="noStrike" dirty="0" err="1">
                <a:solidFill>
                  <a:srgbClr val="002060"/>
                </a:solidFill>
                <a:effectLst/>
                <a:latin typeface="Times New Roman" panose="02020603050405020304" pitchFamily="18" charset="0"/>
              </a:rPr>
              <a:t>Жұптық</a:t>
            </a:r>
            <a:r>
              <a:rPr lang="ru-RU" sz="2000" b="1" i="0" u="none" strike="noStrike" dirty="0">
                <a:solidFill>
                  <a:srgbClr val="002060"/>
                </a:solidFill>
                <a:effectLst/>
                <a:latin typeface="Times New Roman" panose="02020603050405020304" pitchFamily="18" charset="0"/>
              </a:rPr>
              <a:t> </a:t>
            </a:r>
            <a:r>
              <a:rPr lang="ru-RU" sz="2000" b="1" i="0" u="none" strike="noStrike" dirty="0" err="1">
                <a:solidFill>
                  <a:srgbClr val="002060"/>
                </a:solidFill>
                <a:effectLst/>
                <a:latin typeface="Times New Roman" panose="02020603050405020304" pitchFamily="18" charset="0"/>
              </a:rPr>
              <a:t>жұмыс</a:t>
            </a:r>
            <a:endParaRPr lang="ru-RU" sz="3200" b="1" dirty="0">
              <a:solidFill>
                <a:srgbClr val="002060"/>
              </a:solidFill>
              <a:effectLst/>
            </a:endParaRPr>
          </a:p>
          <a:p>
            <a:pPr marL="0" indent="0" rtl="0">
              <a:spcBef>
                <a:spcPts val="0"/>
              </a:spcBef>
              <a:spcAft>
                <a:spcPts val="0"/>
              </a:spcAft>
              <a:buNone/>
            </a:pPr>
            <a:r>
              <a:rPr lang="ru-RU" sz="2000" i="0" u="none" strike="noStrike" dirty="0" err="1">
                <a:solidFill>
                  <a:srgbClr val="002060"/>
                </a:solidFill>
                <a:effectLst/>
                <a:latin typeface="Times New Roman" panose="02020603050405020304" pitchFamily="18" charset="0"/>
              </a:rPr>
              <a:t>Оқушылардың</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барлығы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екіден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бөлінеді</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Алдын</a:t>
            </a:r>
            <a:r>
              <a:rPr lang="ru-RU" sz="2000" i="0" u="none" strike="noStrike" dirty="0">
                <a:solidFill>
                  <a:srgbClr val="002060"/>
                </a:solidFill>
                <a:effectLst/>
                <a:latin typeface="Times New Roman" panose="02020603050405020304" pitchFamily="18" charset="0"/>
              </a:rPr>
              <a:t> ала </a:t>
            </a:r>
            <a:r>
              <a:rPr lang="ru-RU" sz="2000" i="0" u="none" strike="noStrike" dirty="0" err="1">
                <a:solidFill>
                  <a:srgbClr val="002060"/>
                </a:solidFill>
                <a:effectLst/>
                <a:latin typeface="Times New Roman" panose="02020603050405020304" pitchFamily="18" charset="0"/>
              </a:rPr>
              <a:t>дайындалған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кедергілер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арқылы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бір</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оқушы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көзін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орамалмен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жауып</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кедергілерден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жүріп</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өту</a:t>
            </a:r>
            <a:r>
              <a:rPr lang="ru-RU" sz="2000" i="0" u="none" strike="noStrike" dirty="0">
                <a:solidFill>
                  <a:srgbClr val="002060"/>
                </a:solidFill>
                <a:effectLst/>
                <a:latin typeface="Times New Roman" panose="02020603050405020304" pitchFamily="18" charset="0"/>
              </a:rPr>
              <a:t> керек. </a:t>
            </a:r>
            <a:r>
              <a:rPr lang="ru-RU" sz="2000" i="0" u="none" strike="noStrike" dirty="0" err="1">
                <a:solidFill>
                  <a:srgbClr val="002060"/>
                </a:solidFill>
                <a:effectLst/>
                <a:latin typeface="Times New Roman" panose="02020603050405020304" pitchFamily="18" charset="0"/>
              </a:rPr>
              <a:t>Екінші</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жұбы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оған</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дауыстау</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арқылы</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жол</a:t>
            </a:r>
            <a:r>
              <a:rPr lang="ru-RU" sz="2000" i="0" u="none" strike="noStrike" dirty="0">
                <a:solidFill>
                  <a:srgbClr val="002060"/>
                </a:solidFill>
                <a:effectLst/>
                <a:latin typeface="Times New Roman" panose="02020603050405020304" pitchFamily="18" charset="0"/>
              </a:rPr>
              <a:t> </a:t>
            </a:r>
            <a:r>
              <a:rPr lang="ru-RU" sz="2000" i="0" u="none" strike="noStrike" dirty="0" err="1">
                <a:solidFill>
                  <a:srgbClr val="002060"/>
                </a:solidFill>
                <a:effectLst/>
                <a:latin typeface="Times New Roman" panose="02020603050405020304" pitchFamily="18" charset="0"/>
              </a:rPr>
              <a:t>көрсету</a:t>
            </a:r>
            <a:r>
              <a:rPr lang="ru-RU" sz="2000" i="0" u="none" strike="noStrike" dirty="0">
                <a:solidFill>
                  <a:srgbClr val="002060"/>
                </a:solidFill>
                <a:effectLst/>
                <a:latin typeface="Times New Roman" panose="02020603050405020304" pitchFamily="18" charset="0"/>
              </a:rPr>
              <a:t> керек</a:t>
            </a:r>
            <a:endParaRPr lang="ru-RU" sz="3200" dirty="0">
              <a:solidFill>
                <a:srgbClr val="002060"/>
              </a:solidFill>
              <a:effectLst/>
            </a:endParaRPr>
          </a:p>
        </p:txBody>
      </p:sp>
    </p:spTree>
    <p:extLst>
      <p:ext uri="{BB962C8B-B14F-4D97-AF65-F5344CB8AC3E}">
        <p14:creationId xmlns:p14="http://schemas.microsoft.com/office/powerpoint/2010/main" val="33427296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xmlns="" id="{12FDF882-DAA5-A74D-B554-7813579883E0}"/>
              </a:ext>
            </a:extLst>
          </p:cNvPr>
          <p:cNvSpPr/>
          <p:nvPr/>
        </p:nvSpPr>
        <p:spPr>
          <a:xfrm>
            <a:off x="3822032" y="1794415"/>
            <a:ext cx="1050758" cy="10507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3" name="TextBox 2">
            <a:extLst>
              <a:ext uri="{FF2B5EF4-FFF2-40B4-BE49-F238E27FC236}">
                <a16:creationId xmlns:a16="http://schemas.microsoft.com/office/drawing/2014/main" xmlns="" id="{107B9D06-E967-1F4C-BB0E-1190D285D899}"/>
              </a:ext>
            </a:extLst>
          </p:cNvPr>
          <p:cNvSpPr txBox="1"/>
          <p:nvPr/>
        </p:nvSpPr>
        <p:spPr>
          <a:xfrm>
            <a:off x="383005" y="2654673"/>
            <a:ext cx="3517733" cy="461665"/>
          </a:xfrm>
          <a:prstGeom prst="rect">
            <a:avLst/>
          </a:prstGeom>
          <a:noFill/>
        </p:spPr>
        <p:txBody>
          <a:bodyPr wrap="square">
            <a:spAutoFit/>
          </a:bodyPr>
          <a:lstStyle/>
          <a:p>
            <a:pPr algn="ctr"/>
            <a:r>
              <a:rPr lang="x-none" sz="2400" b="1" dirty="0">
                <a:solidFill>
                  <a:srgbClr val="002060"/>
                </a:solidFill>
              </a:rPr>
              <a:t>Сабақ басында</a:t>
            </a:r>
          </a:p>
        </p:txBody>
      </p:sp>
      <p:sp>
        <p:nvSpPr>
          <p:cNvPr id="5" name="TextBox 4">
            <a:extLst>
              <a:ext uri="{FF2B5EF4-FFF2-40B4-BE49-F238E27FC236}">
                <a16:creationId xmlns:a16="http://schemas.microsoft.com/office/drawing/2014/main" xmlns="" id="{9FB71938-0366-7949-82FB-9F36FC3D2B36}"/>
              </a:ext>
            </a:extLst>
          </p:cNvPr>
          <p:cNvSpPr txBox="1"/>
          <p:nvPr/>
        </p:nvSpPr>
        <p:spPr>
          <a:xfrm>
            <a:off x="4694713" y="1981241"/>
            <a:ext cx="4052637"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x-none" sz="3200" b="1" dirty="0">
                <a:solidFill>
                  <a:srgbClr val="002060"/>
                </a:solidFill>
              </a:rPr>
              <a:t>Сабақ </a:t>
            </a:r>
            <a:r>
              <a:rPr lang="kk-KZ" sz="3200" b="1" dirty="0">
                <a:solidFill>
                  <a:srgbClr val="002060"/>
                </a:solidFill>
              </a:rPr>
              <a:t>о</a:t>
            </a:r>
            <a:r>
              <a:rPr lang="x-none" sz="3200" b="1" dirty="0">
                <a:solidFill>
                  <a:srgbClr val="002060"/>
                </a:solidFill>
              </a:rPr>
              <a:t>ртасында</a:t>
            </a:r>
          </a:p>
        </p:txBody>
      </p:sp>
      <p:sp>
        <p:nvSpPr>
          <p:cNvPr id="7" name="TextBox 6">
            <a:extLst>
              <a:ext uri="{FF2B5EF4-FFF2-40B4-BE49-F238E27FC236}">
                <a16:creationId xmlns:a16="http://schemas.microsoft.com/office/drawing/2014/main" xmlns="" id="{2EBFA78E-7BBA-484D-8249-538225BCC413}"/>
              </a:ext>
            </a:extLst>
          </p:cNvPr>
          <p:cNvSpPr txBox="1"/>
          <p:nvPr/>
        </p:nvSpPr>
        <p:spPr>
          <a:xfrm>
            <a:off x="9015663" y="2654673"/>
            <a:ext cx="2267953" cy="461665"/>
          </a:xfrm>
          <a:prstGeom prst="rect">
            <a:avLst/>
          </a:prstGeom>
          <a:noFill/>
        </p:spPr>
        <p:txBody>
          <a:bodyPr wrap="square">
            <a:spAutoFit/>
          </a:bodyPr>
          <a:lstStyle/>
          <a:p>
            <a:r>
              <a:rPr lang="x-none" sz="2400" b="1" dirty="0">
                <a:solidFill>
                  <a:srgbClr val="002060"/>
                </a:solidFill>
              </a:rPr>
              <a:t>Сабақ соңында</a:t>
            </a:r>
          </a:p>
        </p:txBody>
      </p:sp>
      <p:sp>
        <p:nvSpPr>
          <p:cNvPr id="8" name="Title 1">
            <a:extLst>
              <a:ext uri="{FF2B5EF4-FFF2-40B4-BE49-F238E27FC236}">
                <a16:creationId xmlns:a16="http://schemas.microsoft.com/office/drawing/2014/main" xmlns="" id="{DE0A2A23-E52D-B849-BAEC-0CAFB258E8A8}"/>
              </a:ext>
            </a:extLst>
          </p:cNvPr>
          <p:cNvSpPr txBox="1">
            <a:spLocks/>
          </p:cNvSpPr>
          <p:nvPr/>
        </p:nvSpPr>
        <p:spPr>
          <a:xfrm>
            <a:off x="1616597" y="390770"/>
            <a:ext cx="9144000" cy="832666"/>
          </a:xfrm>
          <a:prstGeom prst="rect">
            <a:avLst/>
          </a:prstGeom>
        </p:spPr>
        <p:style>
          <a:lnRef idx="1">
            <a:schemeClr val="accent2"/>
          </a:lnRef>
          <a:fillRef idx="2">
            <a:schemeClr val="accent2"/>
          </a:fillRef>
          <a:effectRef idx="1">
            <a:schemeClr val="accent2"/>
          </a:effectRef>
          <a:fontRef idx="minor">
            <a:schemeClr val="dk1"/>
          </a:fontRef>
        </p:style>
        <p:txBody>
          <a:bodyPr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kk-KZ" sz="3200" b="1" dirty="0">
                <a:solidFill>
                  <a:srgbClr val="002060"/>
                </a:solidFill>
              </a:rPr>
              <a:t>Сабақтағы құндылықтар</a:t>
            </a:r>
            <a:endParaRPr lang="x-none" sz="3200" b="1" dirty="0">
              <a:solidFill>
                <a:srgbClr val="002060"/>
              </a:solidFill>
            </a:endParaRPr>
          </a:p>
        </p:txBody>
      </p:sp>
      <p:pic>
        <p:nvPicPr>
          <p:cNvPr id="11" name="Picture 10" descr="A picture containing outdoor&#10;&#10;Description automatically generated">
            <a:extLst>
              <a:ext uri="{FF2B5EF4-FFF2-40B4-BE49-F238E27FC236}">
                <a16:creationId xmlns:a16="http://schemas.microsoft.com/office/drawing/2014/main" xmlns="" id="{6A47FFB1-DD96-2745-BDB7-8D32876AE3F9}"/>
              </a:ext>
            </a:extLst>
          </p:cNvPr>
          <p:cNvPicPr>
            <a:picLocks noChangeAspect="1"/>
          </p:cNvPicPr>
          <p:nvPr/>
        </p:nvPicPr>
        <p:blipFill>
          <a:blip r:embed="rId3"/>
          <a:stretch>
            <a:fillRect/>
          </a:stretch>
        </p:blipFill>
        <p:spPr>
          <a:xfrm>
            <a:off x="5161532" y="2840024"/>
            <a:ext cx="3118998" cy="3456604"/>
          </a:xfrm>
          <a:prstGeom prst="rect">
            <a:avLst/>
          </a:prstGeom>
        </p:spPr>
      </p:pic>
    </p:spTree>
    <p:extLst>
      <p:ext uri="{BB962C8B-B14F-4D97-AF65-F5344CB8AC3E}">
        <p14:creationId xmlns:p14="http://schemas.microsoft.com/office/powerpoint/2010/main" val="300677842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Word"/>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sp>
        <p:nvSpPr>
          <p:cNvPr id="588" name="Google Shape;588;p36"/>
          <p:cNvSpPr txBox="1">
            <a:spLocks noGrp="1"/>
          </p:cNvSpPr>
          <p:nvPr>
            <p:ph type="ctrTitle"/>
          </p:nvPr>
        </p:nvSpPr>
        <p:spPr>
          <a:xfrm>
            <a:off x="6987425" y="2754111"/>
            <a:ext cx="3971603" cy="1826895"/>
          </a:xfrm>
          <a:prstGeom prst="rect">
            <a:avLst/>
          </a:prstGeom>
        </p:spPr>
        <p:style>
          <a:lnRef idx="1">
            <a:schemeClr val="accent2"/>
          </a:lnRef>
          <a:fillRef idx="2">
            <a:schemeClr val="accent2"/>
          </a:fillRef>
          <a:effectRef idx="1">
            <a:schemeClr val="accent2"/>
          </a:effectRef>
          <a:fontRef idx="minor">
            <a:schemeClr val="dk1"/>
          </a:fontRef>
        </p:style>
        <p:txBody>
          <a:bodyPr spcFirstLastPara="1" vert="horz" wrap="square" lIns="91425" tIns="91425" rIns="91425" bIns="91425" rtlCol="0" anchor="ctr" anchorCtr="0">
            <a:noAutofit/>
          </a:bodyPr>
          <a:lstStyle/>
          <a:p>
            <a:r>
              <a:rPr lang="" altLang="en-GB" sz="1900"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Қаныш Сатпаев - </a:t>
            </a:r>
            <a:r>
              <a:rPr lang="kk-KZ" altLang="en-GB" sz="1900"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қ</a:t>
            </a:r>
            <a:r>
              <a:rPr lang="" altLang="en-GB" sz="1900" b="1" dirty="0">
                <a:solidFill>
                  <a:srgbClr val="002060"/>
                </a:solidFill>
                <a:latin typeface="Montserrat SemiBold" panose="00000500000000000000"/>
                <a:ea typeface="Montserrat SemiBold" panose="00000500000000000000"/>
                <a:cs typeface="Montserrat SemiBold" panose="00000500000000000000"/>
                <a:sym typeface="Montserrat SemiBold" panose="00000500000000000000"/>
              </a:rPr>
              <a:t>алай Академиктерді шығарды?</a:t>
            </a:r>
          </a:p>
        </p:txBody>
      </p:sp>
      <p:sp>
        <p:nvSpPr>
          <p:cNvPr id="589" name="Google Shape;589;p36"/>
          <p:cNvSpPr/>
          <p:nvPr/>
        </p:nvSpPr>
        <p:spPr>
          <a:xfrm>
            <a:off x="13577695" y="3490911"/>
            <a:ext cx="189725" cy="176648"/>
          </a:xfrm>
          <a:custGeom>
            <a:avLst/>
            <a:gdLst/>
            <a:ahLst/>
            <a:cxnLst/>
            <a:rect l="l" t="t" r="r" b="b"/>
            <a:pathLst>
              <a:path w="5223" h="4863" extrusionOk="0">
                <a:moveTo>
                  <a:pt x="2509" y="229"/>
                </a:moveTo>
                <a:cubicBezTo>
                  <a:pt x="2718" y="229"/>
                  <a:pt x="2926" y="258"/>
                  <a:pt x="3131" y="319"/>
                </a:cubicBezTo>
                <a:cubicBezTo>
                  <a:pt x="4297" y="657"/>
                  <a:pt x="4968" y="1881"/>
                  <a:pt x="4628" y="3047"/>
                </a:cubicBezTo>
                <a:cubicBezTo>
                  <a:pt x="4462" y="3614"/>
                  <a:pt x="4089" y="4081"/>
                  <a:pt x="3572" y="4361"/>
                </a:cubicBezTo>
                <a:cubicBezTo>
                  <a:pt x="3245" y="4541"/>
                  <a:pt x="2885" y="4633"/>
                  <a:pt x="2520" y="4633"/>
                </a:cubicBezTo>
                <a:cubicBezTo>
                  <a:pt x="2313" y="4633"/>
                  <a:pt x="2104" y="4603"/>
                  <a:pt x="1900" y="4543"/>
                </a:cubicBezTo>
                <a:cubicBezTo>
                  <a:pt x="1333" y="4382"/>
                  <a:pt x="866" y="4005"/>
                  <a:pt x="586" y="3492"/>
                </a:cubicBezTo>
                <a:cubicBezTo>
                  <a:pt x="302" y="2975"/>
                  <a:pt x="238" y="2379"/>
                  <a:pt x="402" y="1816"/>
                </a:cubicBezTo>
                <a:cubicBezTo>
                  <a:pt x="564" y="1253"/>
                  <a:pt x="941" y="786"/>
                  <a:pt x="1454" y="502"/>
                </a:cubicBezTo>
                <a:cubicBezTo>
                  <a:pt x="1785" y="319"/>
                  <a:pt x="2147" y="229"/>
                  <a:pt x="2509" y="229"/>
                </a:cubicBezTo>
                <a:close/>
                <a:moveTo>
                  <a:pt x="2508" y="1"/>
                </a:moveTo>
                <a:cubicBezTo>
                  <a:pt x="2106" y="1"/>
                  <a:pt x="1708" y="102"/>
                  <a:pt x="1347" y="301"/>
                </a:cubicBezTo>
                <a:cubicBezTo>
                  <a:pt x="776" y="613"/>
                  <a:pt x="364" y="1130"/>
                  <a:pt x="184" y="1751"/>
                </a:cubicBezTo>
                <a:cubicBezTo>
                  <a:pt x="1" y="2376"/>
                  <a:pt x="72" y="3032"/>
                  <a:pt x="385" y="3600"/>
                </a:cubicBezTo>
                <a:cubicBezTo>
                  <a:pt x="697" y="4170"/>
                  <a:pt x="1210" y="4583"/>
                  <a:pt x="1835" y="4763"/>
                </a:cubicBezTo>
                <a:cubicBezTo>
                  <a:pt x="2061" y="4831"/>
                  <a:pt x="2291" y="4863"/>
                  <a:pt x="2517" y="4863"/>
                </a:cubicBezTo>
                <a:cubicBezTo>
                  <a:pt x="2922" y="4863"/>
                  <a:pt x="3321" y="4759"/>
                  <a:pt x="3684" y="4561"/>
                </a:cubicBezTo>
                <a:cubicBezTo>
                  <a:pt x="4250" y="4250"/>
                  <a:pt x="4666" y="3736"/>
                  <a:pt x="4847" y="3112"/>
                </a:cubicBezTo>
                <a:cubicBezTo>
                  <a:pt x="5223" y="1826"/>
                  <a:pt x="4480" y="473"/>
                  <a:pt x="3195" y="100"/>
                </a:cubicBezTo>
                <a:cubicBezTo>
                  <a:pt x="2969" y="34"/>
                  <a:pt x="2738" y="1"/>
                  <a:pt x="2508" y="1"/>
                </a:cubicBez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590" name="Google Shape;590;p36"/>
          <p:cNvSpPr/>
          <p:nvPr/>
        </p:nvSpPr>
        <p:spPr>
          <a:xfrm>
            <a:off x="14476406" y="3797945"/>
            <a:ext cx="25718" cy="71342"/>
          </a:xfrm>
          <a:custGeom>
            <a:avLst/>
            <a:gdLst/>
            <a:ahLst/>
            <a:cxnLst/>
            <a:rect l="l" t="t" r="r" b="b"/>
            <a:pathLst>
              <a:path w="708" h="1964" extrusionOk="0">
                <a:moveTo>
                  <a:pt x="101" y="1"/>
                </a:moveTo>
                <a:lnTo>
                  <a:pt x="54" y="163"/>
                </a:lnTo>
                <a:lnTo>
                  <a:pt x="475" y="287"/>
                </a:lnTo>
                <a:lnTo>
                  <a:pt x="1" y="1910"/>
                </a:lnTo>
                <a:lnTo>
                  <a:pt x="183" y="1964"/>
                </a:lnTo>
                <a:lnTo>
                  <a:pt x="707" y="176"/>
                </a:lnTo>
                <a:lnTo>
                  <a:pt x="101" y="1"/>
                </a:ln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591" name="Google Shape;591;p36"/>
          <p:cNvSpPr/>
          <p:nvPr/>
        </p:nvSpPr>
        <p:spPr>
          <a:xfrm>
            <a:off x="14504304" y="3814473"/>
            <a:ext cx="59755" cy="74248"/>
          </a:xfrm>
          <a:custGeom>
            <a:avLst/>
            <a:gdLst/>
            <a:ahLst/>
            <a:cxnLst/>
            <a:rect l="l" t="t" r="r" b="b"/>
            <a:pathLst>
              <a:path w="1645" h="2044" extrusionOk="0">
                <a:moveTo>
                  <a:pt x="811" y="1"/>
                </a:moveTo>
                <a:cubicBezTo>
                  <a:pt x="656" y="1"/>
                  <a:pt x="515" y="40"/>
                  <a:pt x="399" y="117"/>
                </a:cubicBezTo>
                <a:lnTo>
                  <a:pt x="496" y="267"/>
                </a:lnTo>
                <a:cubicBezTo>
                  <a:pt x="594" y="205"/>
                  <a:pt x="699" y="175"/>
                  <a:pt x="815" y="175"/>
                </a:cubicBezTo>
                <a:cubicBezTo>
                  <a:pt x="887" y="175"/>
                  <a:pt x="962" y="186"/>
                  <a:pt x="1042" y="210"/>
                </a:cubicBezTo>
                <a:cubicBezTo>
                  <a:pt x="1314" y="289"/>
                  <a:pt x="1425" y="461"/>
                  <a:pt x="1365" y="665"/>
                </a:cubicBezTo>
                <a:cubicBezTo>
                  <a:pt x="1329" y="788"/>
                  <a:pt x="1253" y="899"/>
                  <a:pt x="994" y="1038"/>
                </a:cubicBezTo>
                <a:lnTo>
                  <a:pt x="40" y="1548"/>
                </a:lnTo>
                <a:lnTo>
                  <a:pt x="0" y="1681"/>
                </a:lnTo>
                <a:lnTo>
                  <a:pt x="1257" y="2044"/>
                </a:lnTo>
                <a:lnTo>
                  <a:pt x="1304" y="1883"/>
                </a:lnTo>
                <a:lnTo>
                  <a:pt x="320" y="1595"/>
                </a:lnTo>
                <a:lnTo>
                  <a:pt x="1102" y="1175"/>
                </a:lnTo>
                <a:cubicBezTo>
                  <a:pt x="1411" y="1010"/>
                  <a:pt x="1508" y="874"/>
                  <a:pt x="1559" y="702"/>
                </a:cubicBezTo>
                <a:cubicBezTo>
                  <a:pt x="1645" y="404"/>
                  <a:pt x="1468" y="152"/>
                  <a:pt x="1106" y="44"/>
                </a:cubicBezTo>
                <a:cubicBezTo>
                  <a:pt x="1004" y="15"/>
                  <a:pt x="905" y="1"/>
                  <a:pt x="811" y="1"/>
                </a:cubicBezTo>
                <a:close/>
              </a:path>
            </a:pathLst>
          </a:custGeom>
          <a:solidFill>
            <a:srgbClr val="FFFFFF"/>
          </a:solidFill>
          <a:ln>
            <a:noFill/>
          </a:ln>
        </p:spPr>
        <p:txBody>
          <a:bodyPr spcFirstLastPara="1" wrap="square" lIns="91425" tIns="91425" rIns="91425" bIns="91425" anchor="ctr" anchorCtr="0">
            <a:noAutofit/>
          </a:bodyPr>
          <a:lstStyle/>
          <a:p>
            <a:endParaRPr/>
          </a:p>
        </p:txBody>
      </p:sp>
      <p:sp>
        <p:nvSpPr>
          <p:cNvPr id="592" name="Google Shape;592;p36"/>
          <p:cNvSpPr/>
          <p:nvPr/>
        </p:nvSpPr>
        <p:spPr>
          <a:xfrm>
            <a:off x="14563513" y="3827913"/>
            <a:ext cx="61062" cy="73050"/>
          </a:xfrm>
          <a:custGeom>
            <a:avLst/>
            <a:gdLst/>
            <a:ahLst/>
            <a:cxnLst/>
            <a:rect l="l" t="t" r="r" b="b"/>
            <a:pathLst>
              <a:path w="1681" h="2011" extrusionOk="0">
                <a:moveTo>
                  <a:pt x="532" y="1"/>
                </a:moveTo>
                <a:lnTo>
                  <a:pt x="484" y="163"/>
                </a:lnTo>
                <a:lnTo>
                  <a:pt x="1400" y="428"/>
                </a:lnTo>
                <a:lnTo>
                  <a:pt x="721" y="905"/>
                </a:lnTo>
                <a:lnTo>
                  <a:pt x="682" y="1042"/>
                </a:lnTo>
                <a:lnTo>
                  <a:pt x="812" y="1078"/>
                </a:lnTo>
                <a:cubicBezTo>
                  <a:pt x="1142" y="1175"/>
                  <a:pt x="1253" y="1358"/>
                  <a:pt x="1192" y="1573"/>
                </a:cubicBezTo>
                <a:cubicBezTo>
                  <a:pt x="1141" y="1740"/>
                  <a:pt x="1016" y="1832"/>
                  <a:pt x="832" y="1832"/>
                </a:cubicBezTo>
                <a:cubicBezTo>
                  <a:pt x="769" y="1832"/>
                  <a:pt x="700" y="1821"/>
                  <a:pt x="625" y="1799"/>
                </a:cubicBezTo>
                <a:cubicBezTo>
                  <a:pt x="391" y="1731"/>
                  <a:pt x="212" y="1584"/>
                  <a:pt x="133" y="1433"/>
                </a:cubicBezTo>
                <a:lnTo>
                  <a:pt x="0" y="1551"/>
                </a:lnTo>
                <a:cubicBezTo>
                  <a:pt x="97" y="1731"/>
                  <a:pt x="320" y="1893"/>
                  <a:pt x="578" y="1968"/>
                </a:cubicBezTo>
                <a:cubicBezTo>
                  <a:pt x="677" y="1997"/>
                  <a:pt x="769" y="2011"/>
                  <a:pt x="852" y="2011"/>
                </a:cubicBezTo>
                <a:cubicBezTo>
                  <a:pt x="1129" y="2011"/>
                  <a:pt x="1312" y="1860"/>
                  <a:pt x="1379" y="1631"/>
                </a:cubicBezTo>
                <a:cubicBezTo>
                  <a:pt x="1461" y="1344"/>
                  <a:pt x="1329" y="1085"/>
                  <a:pt x="951" y="953"/>
                </a:cubicBezTo>
                <a:lnTo>
                  <a:pt x="1644" y="464"/>
                </a:lnTo>
                <a:lnTo>
                  <a:pt x="1680" y="335"/>
                </a:lnTo>
                <a:lnTo>
                  <a:pt x="532" y="1"/>
                </a:lnTo>
                <a:close/>
              </a:path>
            </a:pathLst>
          </a:custGeom>
          <a:solidFill>
            <a:srgbClr val="FFFFFF"/>
          </a:solidFill>
          <a:ln>
            <a:noFill/>
          </a:ln>
        </p:spPr>
        <p:txBody>
          <a:bodyPr spcFirstLastPara="1" wrap="square" lIns="91425" tIns="91425" rIns="91425" bIns="91425" anchor="ctr" anchorCtr="0">
            <a:noAutofit/>
          </a:bodyPr>
          <a:lstStyle/>
          <a:p>
            <a:endParaRPr/>
          </a:p>
        </p:txBody>
      </p:sp>
      <p:pic>
        <p:nvPicPr>
          <p:cNvPr id="3" name="Picture 2"/>
          <p:cNvPicPr>
            <a:picLocks noChangeAspect="1"/>
          </p:cNvPicPr>
          <p:nvPr/>
        </p:nvPicPr>
        <p:blipFill>
          <a:blip r:embed="rId3"/>
          <a:stretch>
            <a:fillRect/>
          </a:stretch>
        </p:blipFill>
        <p:spPr>
          <a:xfrm>
            <a:off x="1026795" y="2003425"/>
            <a:ext cx="5069205" cy="2851150"/>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F739A0D-3257-8088-B91B-7D54320965C1}"/>
              </a:ext>
            </a:extLst>
          </p:cNvPr>
          <p:cNvSpPr>
            <a:spLocks noGrp="1"/>
          </p:cNvSpPr>
          <p:nvPr>
            <p:ph idx="1"/>
          </p:nvPr>
        </p:nvSpPr>
        <p:spPr>
          <a:xfrm>
            <a:off x="409376" y="675435"/>
            <a:ext cx="8734624" cy="5622126"/>
          </a:xfrm>
        </p:spPr>
        <p:style>
          <a:lnRef idx="1">
            <a:schemeClr val="accent2"/>
          </a:lnRef>
          <a:fillRef idx="2">
            <a:schemeClr val="accent2"/>
          </a:fillRef>
          <a:effectRef idx="1">
            <a:schemeClr val="accent2"/>
          </a:effectRef>
          <a:fontRef idx="minor">
            <a:schemeClr val="dk1"/>
          </a:fontRef>
        </p:style>
        <p:txBody>
          <a:bodyPr>
            <a:noAutofit/>
          </a:bodyPr>
          <a:lstStyle/>
          <a:p>
            <a:r>
              <a:rPr lang="kk-KZ" sz="3200" b="1" dirty="0">
                <a:solidFill>
                  <a:srgbClr val="002060"/>
                </a:solidFill>
              </a:rPr>
              <a:t>Пән:</a:t>
            </a:r>
          </a:p>
          <a:p>
            <a:r>
              <a:rPr lang="kk-KZ" sz="3200" b="1" dirty="0">
                <a:solidFill>
                  <a:srgbClr val="002060"/>
                </a:solidFill>
              </a:rPr>
              <a:t>Тақырып:</a:t>
            </a:r>
          </a:p>
          <a:p>
            <a:r>
              <a:rPr lang="kk-KZ" sz="3200" b="1" dirty="0">
                <a:solidFill>
                  <a:srgbClr val="002060"/>
                </a:solidFill>
              </a:rPr>
              <a:t>Сынып:</a:t>
            </a:r>
          </a:p>
          <a:p>
            <a:r>
              <a:rPr lang="kk-KZ" sz="3200" b="1" dirty="0">
                <a:solidFill>
                  <a:srgbClr val="002060"/>
                </a:solidFill>
              </a:rPr>
              <a:t>Оқу мақсаты:</a:t>
            </a:r>
          </a:p>
          <a:p>
            <a:r>
              <a:rPr lang="kk-KZ" sz="3200" b="1" dirty="0">
                <a:solidFill>
                  <a:srgbClr val="002060"/>
                </a:solidFill>
              </a:rPr>
              <a:t>Құндылық:</a:t>
            </a:r>
          </a:p>
          <a:p>
            <a:r>
              <a:rPr lang="kk-KZ" sz="3200" b="1" dirty="0">
                <a:solidFill>
                  <a:srgbClr val="002060"/>
                </a:solidFill>
              </a:rPr>
              <a:t>Іс-шара атауы:</a:t>
            </a:r>
          </a:p>
          <a:p>
            <a:r>
              <a:rPr lang="kk-KZ" sz="3200" b="1" dirty="0">
                <a:solidFill>
                  <a:srgbClr val="002060"/>
                </a:solidFill>
              </a:rPr>
              <a:t>Іс-шара нұсқаулығы</a:t>
            </a:r>
            <a:r>
              <a:rPr lang="kk-KZ" sz="3200" b="1" dirty="0" smtClean="0">
                <a:solidFill>
                  <a:srgbClr val="002060"/>
                </a:solidFill>
              </a:rPr>
              <a:t>:</a:t>
            </a:r>
            <a:endParaRPr lang="kk-KZ" sz="3200" b="1" dirty="0">
              <a:solidFill>
                <a:srgbClr val="002060"/>
              </a:solidFill>
            </a:endParaRPr>
          </a:p>
          <a:p>
            <a:r>
              <a:rPr lang="kk-KZ" sz="3200" b="1" dirty="0">
                <a:solidFill>
                  <a:srgbClr val="002060"/>
                </a:solidFill>
              </a:rPr>
              <a:t>Күтілетін нәтиже:</a:t>
            </a:r>
          </a:p>
          <a:p>
            <a:r>
              <a:rPr lang="kk-KZ" sz="3200" b="1" dirty="0">
                <a:solidFill>
                  <a:srgbClr val="002060"/>
                </a:solidFill>
              </a:rPr>
              <a:t>Қорытынды</a:t>
            </a:r>
            <a:r>
              <a:rPr lang="kk-KZ" sz="3200" dirty="0"/>
              <a:t>:</a:t>
            </a:r>
            <a:endParaRPr lang="x-none" sz="3200" dirty="0"/>
          </a:p>
        </p:txBody>
      </p:sp>
    </p:spTree>
    <p:extLst>
      <p:ext uri="{BB962C8B-B14F-4D97-AF65-F5344CB8AC3E}">
        <p14:creationId xmlns:p14="http://schemas.microsoft.com/office/powerpoint/2010/main" val="679156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526E0BFB-CDF1-4990-8C11-AC849311E0A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pointing at a screen&#10;&#10;Description automatically generated">
            <a:extLst>
              <a:ext uri="{FF2B5EF4-FFF2-40B4-BE49-F238E27FC236}">
                <a16:creationId xmlns:a16="http://schemas.microsoft.com/office/drawing/2014/main" xmlns="" id="{05FBEB3A-C444-CD4B-CA66-CDEF8AEF664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125" t="9091" r="1173"/>
          <a:stretch/>
        </p:blipFill>
        <p:spPr>
          <a:xfrm>
            <a:off x="235969" y="124175"/>
            <a:ext cx="6211129" cy="6186837"/>
          </a:xfrm>
          <a:prstGeom prst="rect">
            <a:avLst/>
          </a:prstGeom>
        </p:spPr>
      </p:pic>
      <p:sp>
        <p:nvSpPr>
          <p:cNvPr id="12" name="Rectangle 11">
            <a:extLst>
              <a:ext uri="{FF2B5EF4-FFF2-40B4-BE49-F238E27FC236}">
                <a16:creationId xmlns:a16="http://schemas.microsoft.com/office/drawing/2014/main" xmlns="" id="{6069A1F8-9BEB-4786-9694-FC48B2D75D2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2788244" y="0"/>
            <a:ext cx="9403756" cy="6858000"/>
          </a:xfrm>
          <a:prstGeom prst="rect">
            <a:avLst/>
          </a:prstGeom>
          <a:gradFill>
            <a:gsLst>
              <a:gs pos="58000">
                <a:schemeClr val="tx1"/>
              </a:gs>
              <a:gs pos="30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a:xfrm>
            <a:off x="6562846" y="625683"/>
            <a:ext cx="5312162" cy="3708110"/>
          </a:xfrm>
        </p:spPr>
        <p:style>
          <a:lnRef idx="1">
            <a:schemeClr val="accent2"/>
          </a:lnRef>
          <a:fillRef idx="2">
            <a:schemeClr val="accent2"/>
          </a:fillRef>
          <a:effectRef idx="1">
            <a:schemeClr val="accent2"/>
          </a:effectRef>
          <a:fontRef idx="minor">
            <a:schemeClr val="dk1"/>
          </a:fontRef>
        </p:style>
        <p:txBody>
          <a:bodyPr anchor="b">
            <a:normAutofit/>
          </a:bodyPr>
          <a:lstStyle/>
          <a:p>
            <a:pPr algn="l"/>
            <a:r>
              <a:rPr lang="kk-KZ" sz="3700" dirty="0">
                <a:solidFill>
                  <a:schemeClr val="bg1"/>
                </a:solidFill>
                <a:effectLst/>
                <a:latin typeface="Times New Roman" panose="02020603050405020304" pitchFamily="18" charset="0"/>
                <a:ea typeface="Calibri" panose="020F0502020204030204" pitchFamily="34" charset="0"/>
              </a:rPr>
              <a:t>4- сабақ</a:t>
            </a:r>
            <a:br>
              <a:rPr lang="kk-KZ" sz="3700" dirty="0">
                <a:solidFill>
                  <a:schemeClr val="bg1"/>
                </a:solidFill>
                <a:effectLst/>
                <a:latin typeface="Times New Roman" panose="02020603050405020304" pitchFamily="18" charset="0"/>
                <a:ea typeface="Calibri" panose="020F0502020204030204" pitchFamily="34" charset="0"/>
              </a:rPr>
            </a:br>
            <a:r>
              <a:rPr lang="kk-KZ" sz="3700" dirty="0">
                <a:solidFill>
                  <a:schemeClr val="bg1"/>
                </a:solidFill>
                <a:effectLst/>
                <a:latin typeface="Times New Roman" panose="02020603050405020304" pitchFamily="18" charset="0"/>
                <a:ea typeface="Calibri" panose="020F0502020204030204" pitchFamily="34" charset="0"/>
              </a:rPr>
              <a:t>Тәрбие құндылықтарын сынып сағаттары арқылы жүзеге асыру: жоспарлау</a:t>
            </a:r>
            <a:endParaRPr lang="x-none" sz="3700" dirty="0">
              <a:solidFill>
                <a:schemeClr val="bg1"/>
              </a:solidFill>
            </a:endParaRPr>
          </a:p>
        </p:txBody>
      </p:sp>
      <p:sp>
        <p:nvSpPr>
          <p:cNvPr id="14" name="Rectangle 13">
            <a:extLst>
              <a:ext uri="{FF2B5EF4-FFF2-40B4-BE49-F238E27FC236}">
                <a16:creationId xmlns:a16="http://schemas.microsoft.com/office/drawing/2014/main" xmlns="" id="{AF2F604E-43BE-4DC3-B983-E071523364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xmlns="" id="{08C9B587-E65E-4B52-B37C-ABEBB6E879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7851648" y="4546920"/>
            <a:ext cx="402336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54383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58409C-7024-77F5-6D77-E158489C58C4}"/>
              </a:ext>
            </a:extLst>
          </p:cNvPr>
          <p:cNvSpPr>
            <a:spLocks noGrp="1"/>
          </p:cNvSpPr>
          <p:nvPr>
            <p:ph type="title"/>
          </p:nvPr>
        </p:nvSpPr>
        <p:spPr>
          <a:xfrm>
            <a:off x="838200" y="795498"/>
            <a:ext cx="10515600" cy="3415620"/>
          </a:xfrm>
        </p:spPr>
        <p:style>
          <a:lnRef idx="1">
            <a:schemeClr val="accent2"/>
          </a:lnRef>
          <a:fillRef idx="2">
            <a:schemeClr val="accent2"/>
          </a:fillRef>
          <a:effectRef idx="1">
            <a:schemeClr val="accent2"/>
          </a:effectRef>
          <a:fontRef idx="minor">
            <a:schemeClr val="dk1"/>
          </a:fontRef>
        </p:style>
        <p:txBody>
          <a:bodyPr>
            <a:noAutofit/>
          </a:bodyPr>
          <a:lstStyle/>
          <a:p>
            <a:r>
              <a:rPr lang="kk-KZ" sz="3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Қазіргі кезеңдегі оқушылардың қызығушылықтарына жауап беретін тәрбие сағаты қандай болу керек?</a:t>
            </a:r>
            <a:r>
              <a:rPr lang="x-none"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r>
            <a:br>
              <a:rPr lang="x-none"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kk-KZ"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r>
            <a:br>
              <a:rPr lang="kk-KZ"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kk-KZ"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r>
            <a:br>
              <a:rPr lang="kk-KZ"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kk-KZ"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t/>
            </a:r>
            <a:br>
              <a:rPr lang="kk-KZ" sz="32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rPr>
            </a:br>
            <a:r>
              <a:rPr lang="kk-KZ" sz="3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Топпен талқылап, бөлісіңіз</a:t>
            </a:r>
            <a:endParaRPr lang="x-none" sz="3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33752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66"/>
            <a:ext cx="10515600" cy="706931"/>
          </a:xfrm>
        </p:spPr>
        <p:style>
          <a:lnRef idx="1">
            <a:schemeClr val="accent2"/>
          </a:lnRef>
          <a:fillRef idx="2">
            <a:schemeClr val="accent2"/>
          </a:fillRef>
          <a:effectRef idx="1">
            <a:schemeClr val="accent2"/>
          </a:effectRef>
          <a:fontRef idx="minor">
            <a:schemeClr val="dk1"/>
          </a:fontRef>
        </p:style>
        <p:txBody>
          <a:bodyPr>
            <a:normAutofit/>
          </a:bodyPr>
          <a:lstStyle/>
          <a:p>
            <a:pPr algn="ctr"/>
            <a:r>
              <a:rPr lang="" altLang="en-US" sz="3600" b="1" dirty="0">
                <a:solidFill>
                  <a:srgbClr val="002060"/>
                </a:solidFill>
                <a:latin typeface="Bahnschrift" panose="020B0502040204020203" charset="0"/>
                <a:cs typeface="Bahnschrift" panose="020B0502040204020203" charset="0"/>
              </a:rPr>
              <a:t>Аудиторияны таныңыз</a:t>
            </a:r>
          </a:p>
        </p:txBody>
      </p:sp>
      <p:pic>
        <p:nvPicPr>
          <p:cNvPr id="167" name="Picture 166"/>
          <p:cNvPicPr/>
          <p:nvPr/>
        </p:nvPicPr>
        <p:blipFill>
          <a:blip r:embed="rId2"/>
          <a:stretch>
            <a:fillRect/>
          </a:stretch>
        </p:blipFill>
        <p:spPr>
          <a:xfrm>
            <a:off x="6096000" y="3429000"/>
            <a:ext cx="0" cy="0"/>
          </a:xfrm>
          <a:prstGeom prst="rect">
            <a:avLst/>
          </a:prstGeom>
          <a:noFill/>
          <a:ln w="9525">
            <a:noFill/>
          </a:ln>
        </p:spPr>
      </p:pic>
      <p:graphicFrame>
        <p:nvGraphicFramePr>
          <p:cNvPr id="3" name="Схема 2">
            <a:extLst>
              <a:ext uri="{FF2B5EF4-FFF2-40B4-BE49-F238E27FC236}">
                <a16:creationId xmlns:a16="http://schemas.microsoft.com/office/drawing/2014/main" xmlns="" id="{95641D6B-768A-BBD3-EA62-8CDE1064A6BE}"/>
              </a:ext>
            </a:extLst>
          </p:cNvPr>
          <p:cNvGraphicFramePr/>
          <p:nvPr>
            <p:extLst>
              <p:ext uri="{D42A27DB-BD31-4B8C-83A1-F6EECF244321}">
                <p14:modId xmlns:p14="http://schemas.microsoft.com/office/powerpoint/2010/main" val="3515273641"/>
              </p:ext>
            </p:extLst>
          </p:nvPr>
        </p:nvGraphicFramePr>
        <p:xfrm>
          <a:off x="1450427" y="1206061"/>
          <a:ext cx="9291145" cy="52868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Прямая соединительная линия 4">
            <a:extLst>
              <a:ext uri="{FF2B5EF4-FFF2-40B4-BE49-F238E27FC236}">
                <a16:creationId xmlns:a16="http://schemas.microsoft.com/office/drawing/2014/main" xmlns="" id="{F863AB35-C4DC-84AA-1AD2-1FE698366E76}"/>
              </a:ext>
            </a:extLst>
          </p:cNvPr>
          <p:cNvCxnSpPr>
            <a:cxnSpLocks/>
            <a:stCxn id="3" idx="0"/>
          </p:cNvCxnSpPr>
          <p:nvPr/>
        </p:nvCxnSpPr>
        <p:spPr>
          <a:xfrm flipH="1">
            <a:off x="6061841" y="1206061"/>
            <a:ext cx="34158" cy="5297324"/>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a:extLst>
              <a:ext uri="{FF2B5EF4-FFF2-40B4-BE49-F238E27FC236}">
                <a16:creationId xmlns:a16="http://schemas.microsoft.com/office/drawing/2014/main" xmlns="" id="{C39E8D16-9129-92B9-66B3-F276DD5E2F5E}"/>
              </a:ext>
            </a:extLst>
          </p:cNvPr>
          <p:cNvCxnSpPr>
            <a:cxnSpLocks/>
          </p:cNvCxnSpPr>
          <p:nvPr/>
        </p:nvCxnSpPr>
        <p:spPr>
          <a:xfrm>
            <a:off x="2459421" y="3849468"/>
            <a:ext cx="7204841" cy="1051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43B7CD32-060F-80AB-B0A2-FF88FA44B66A}"/>
              </a:ext>
            </a:extLst>
          </p:cNvPr>
          <p:cNvSpPr txBox="1"/>
          <p:nvPr/>
        </p:nvSpPr>
        <p:spPr>
          <a:xfrm>
            <a:off x="4666592" y="721843"/>
            <a:ext cx="3909849" cy="36933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rtlCol="0">
            <a:spAutoFit/>
          </a:bodyPr>
          <a:lstStyle/>
          <a:p>
            <a:r>
              <a:rPr lang="kk-KZ" b="1" dirty="0">
                <a:solidFill>
                  <a:srgbClr val="002060"/>
                </a:solidFill>
              </a:rPr>
              <a:t>Міндеттерді орындауға бейім</a:t>
            </a:r>
            <a:endParaRPr lang="ru-RU" b="1" dirty="0">
              <a:solidFill>
                <a:srgbClr val="002060"/>
              </a:solidFill>
            </a:endParaRPr>
          </a:p>
        </p:txBody>
      </p:sp>
      <p:sp>
        <p:nvSpPr>
          <p:cNvPr id="13" name="TextBox 12">
            <a:extLst>
              <a:ext uri="{FF2B5EF4-FFF2-40B4-BE49-F238E27FC236}">
                <a16:creationId xmlns:a16="http://schemas.microsoft.com/office/drawing/2014/main" xmlns="" id="{54BCDBEC-7D86-E130-4AF7-9CD54F4BEA9C}"/>
              </a:ext>
            </a:extLst>
          </p:cNvPr>
          <p:cNvSpPr txBox="1"/>
          <p:nvPr/>
        </p:nvSpPr>
        <p:spPr>
          <a:xfrm>
            <a:off x="3699639" y="6502079"/>
            <a:ext cx="5523188" cy="369332"/>
          </a:xfrm>
          <a:prstGeom prst="rect">
            <a:avLst/>
          </a:prstGeom>
          <a:noFill/>
        </p:spPr>
        <p:txBody>
          <a:bodyPr wrap="square" rtlCol="0">
            <a:spAutoFit/>
          </a:bodyPr>
          <a:lstStyle/>
          <a:p>
            <a:pPr algn="ctr"/>
            <a:r>
              <a:rPr lang="kk-KZ" b="1" dirty="0">
                <a:solidFill>
                  <a:srgbClr val="002060"/>
                </a:solidFill>
              </a:rPr>
              <a:t>Басқалардың айтқанына назар аударуға бейім</a:t>
            </a:r>
            <a:endParaRPr lang="ru-RU" b="1" dirty="0">
              <a:solidFill>
                <a:srgbClr val="002060"/>
              </a:solidFill>
            </a:endParaRPr>
          </a:p>
        </p:txBody>
      </p:sp>
      <p:sp>
        <p:nvSpPr>
          <p:cNvPr id="15" name="TextBox 14">
            <a:extLst>
              <a:ext uri="{FF2B5EF4-FFF2-40B4-BE49-F238E27FC236}">
                <a16:creationId xmlns:a16="http://schemas.microsoft.com/office/drawing/2014/main" xmlns="" id="{93FBBED4-07ED-FD1F-9FD6-F45BC19234E1}"/>
              </a:ext>
            </a:extLst>
          </p:cNvPr>
          <p:cNvSpPr txBox="1"/>
          <p:nvPr/>
        </p:nvSpPr>
        <p:spPr>
          <a:xfrm>
            <a:off x="170789" y="3566727"/>
            <a:ext cx="4089842" cy="369332"/>
          </a:xfrm>
          <a:prstGeom prst="rect">
            <a:avLst/>
          </a:prstGeom>
          <a:noFill/>
        </p:spPr>
        <p:txBody>
          <a:bodyPr wrap="square" rtlCol="0">
            <a:spAutoFit/>
          </a:bodyPr>
          <a:lstStyle/>
          <a:p>
            <a:pPr algn="ctr"/>
            <a:r>
              <a:rPr lang="kk-KZ" b="1" dirty="0" err="1">
                <a:solidFill>
                  <a:srgbClr val="002060"/>
                </a:solidFill>
              </a:rPr>
              <a:t>Интроверсия</a:t>
            </a:r>
            <a:r>
              <a:rPr lang="kk-KZ" b="1" dirty="0"/>
              <a:t> </a:t>
            </a:r>
            <a:endParaRPr lang="ru-RU" b="1" dirty="0"/>
          </a:p>
        </p:txBody>
      </p:sp>
      <p:sp>
        <p:nvSpPr>
          <p:cNvPr id="16" name="TextBox 15">
            <a:extLst>
              <a:ext uri="{FF2B5EF4-FFF2-40B4-BE49-F238E27FC236}">
                <a16:creationId xmlns:a16="http://schemas.microsoft.com/office/drawing/2014/main" xmlns="" id="{425BC54C-6DAA-EACC-1225-F51BA00C553B}"/>
              </a:ext>
            </a:extLst>
          </p:cNvPr>
          <p:cNvSpPr txBox="1"/>
          <p:nvPr/>
        </p:nvSpPr>
        <p:spPr>
          <a:xfrm>
            <a:off x="7897209" y="3566727"/>
            <a:ext cx="4124001" cy="369332"/>
          </a:xfrm>
          <a:prstGeom prst="rect">
            <a:avLst/>
          </a:prstGeom>
          <a:noFill/>
        </p:spPr>
        <p:txBody>
          <a:bodyPr wrap="square" rtlCol="0">
            <a:spAutoFit/>
          </a:bodyPr>
          <a:lstStyle/>
          <a:p>
            <a:pPr algn="ctr"/>
            <a:r>
              <a:rPr lang="kk-KZ" b="1" dirty="0" err="1">
                <a:solidFill>
                  <a:srgbClr val="002060"/>
                </a:solidFill>
              </a:rPr>
              <a:t>Экстроверсия</a:t>
            </a:r>
            <a:endParaRPr lang="ru-RU" b="1" dirty="0">
              <a:solidFill>
                <a:srgbClr val="00206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Старший велосипедист на велосипеде"/>
          <p:cNvPicPr>
            <a:picLocks noChangeAspect="1"/>
          </p:cNvPicPr>
          <p:nvPr/>
        </p:nvPicPr>
        <p:blipFill rotWithShape="1">
          <a:blip r:embed="rId3"/>
          <a:srcRect t="11727" b="4003"/>
          <a:stretch>
            <a:fillRect/>
          </a:stretch>
        </p:blipFill>
        <p:spPr>
          <a:xfrm>
            <a:off x="-1" y="10"/>
            <a:ext cx="12192000" cy="6857990"/>
          </a:xfrm>
          <a:prstGeom prst="rect">
            <a:avLst/>
          </a:prstGeom>
        </p:spPr>
      </p:pic>
      <p:sp>
        <p:nvSpPr>
          <p:cNvPr id="62" name="Freeform 5"/>
          <p:cNvSpPr>
            <a:spLocks noGrp="1" noRot="1" noChangeAspect="1" noMove="1" noResize="1" noEditPoints="1" noAdjustHandles="1" noChangeArrowheads="1" noChangeShapeType="1" noTextEdit="1"/>
          </p:cNvSpPr>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panose="020B0604020202020204"/>
              <a:buNone/>
            </a:pPr>
            <a:endParaRPr lang="en-US" sz="1600" cap="all"/>
          </a:p>
        </p:txBody>
      </p:sp>
      <p:sp>
        <p:nvSpPr>
          <p:cNvPr id="2" name="Заголовок 1"/>
          <p:cNvSpPr>
            <a:spLocks noGrp="1"/>
          </p:cNvSpPr>
          <p:nvPr>
            <p:ph type="title"/>
          </p:nvPr>
        </p:nvSpPr>
        <p:spPr>
          <a:xfrm>
            <a:off x="709448" y="1913950"/>
            <a:ext cx="4204137" cy="1342754"/>
          </a:xfrm>
        </p:spPr>
        <p:txBody>
          <a:bodyPr>
            <a:normAutofit/>
          </a:bodyPr>
          <a:lstStyle/>
          <a:p>
            <a:pPr algn="ctr"/>
            <a:r>
              <a:rPr lang="en-US" sz="2500" b="1" dirty="0">
                <a:solidFill>
                  <a:srgbClr val="002060"/>
                </a:solidFill>
                <a:latin typeface="+mn-lt"/>
              </a:rPr>
              <a:t>Ұсақ – </a:t>
            </a:r>
            <a:r>
              <a:rPr lang="en-US" sz="2500" b="1" dirty="0" err="1">
                <a:solidFill>
                  <a:srgbClr val="002060"/>
                </a:solidFill>
                <a:latin typeface="+mn-lt"/>
              </a:rPr>
              <a:t>түйек</a:t>
            </a:r>
            <a:r>
              <a:rPr lang="en-US" sz="2500" b="1" dirty="0">
                <a:solidFill>
                  <a:srgbClr val="002060"/>
                </a:solidFill>
                <a:latin typeface="+mn-lt"/>
              </a:rPr>
              <a:t> өзгерістердің көмегімен таңғажайып нәтижеге жетіңіз</a:t>
            </a:r>
          </a:p>
        </p:txBody>
      </p:sp>
      <p:cxnSp>
        <p:nvCxnSpPr>
          <p:cNvPr id="63" name="Straight Connector 59"/>
          <p:cNvCxnSpPr>
            <a:cxnSpLocks noGrp="1" noRot="1" noChangeAspect="1" noMove="1" noResize="1" noEditPoints="1" noAdjustHandles="1" noChangeArrowheads="1" noChangeShapeType="1"/>
          </p:cNvCxnSpPr>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Объект 2"/>
          <p:cNvSpPr>
            <a:spLocks noGrp="1"/>
          </p:cNvSpPr>
          <p:nvPr>
            <p:ph idx="1"/>
          </p:nvPr>
        </p:nvSpPr>
        <p:spPr>
          <a:xfrm>
            <a:off x="525516" y="3417573"/>
            <a:ext cx="4593021" cy="2619839"/>
          </a:xfrm>
        </p:spPr>
        <p:txBody>
          <a:bodyPr anchor="ctr">
            <a:normAutofit/>
          </a:bodyPr>
          <a:lstStyle/>
          <a:p>
            <a:r>
              <a:rPr lang="en-US" sz="1800" b="1" dirty="0">
                <a:solidFill>
                  <a:srgbClr val="002060"/>
                </a:solidFill>
              </a:rPr>
              <a:t>Велоспорт федерациясы</a:t>
            </a:r>
          </a:p>
          <a:p>
            <a:r>
              <a:rPr lang="en-US" sz="1800" b="1" dirty="0">
                <a:solidFill>
                  <a:srgbClr val="002060"/>
                </a:solidFill>
              </a:rPr>
              <a:t>1% жақсарып отыру</a:t>
            </a:r>
          </a:p>
          <a:p>
            <a:endParaRPr lang="en-US" sz="1800" dirty="0"/>
          </a:p>
          <a:p>
            <a:pPr marL="0" indent="0">
              <a:buNone/>
            </a:pPr>
            <a:endParaRPr lang="en-US" sz="1800" dirty="0"/>
          </a:p>
        </p:txBody>
      </p:sp>
    </p:spTree>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kk-KZ" altLang="en-US" b="1" dirty="0">
                <a:solidFill>
                  <a:srgbClr val="002060"/>
                </a:solidFill>
              </a:rPr>
              <a:t>Сынып сағатында не істейміз?</a:t>
            </a:r>
            <a:endParaRPr lang="" altLang="en-US" b="1" dirty="0">
              <a:solidFill>
                <a:srgbClr val="002060"/>
              </a:solidFill>
            </a:endParaRPr>
          </a:p>
        </p:txBody>
      </p:sp>
      <p:sp>
        <p:nvSpPr>
          <p:cNvPr id="3" name="Content Placeholder 2"/>
          <p:cNvSpPr>
            <a:spLocks noGrp="1"/>
          </p:cNvSpPr>
          <p:nvPr>
            <p:ph idx="1"/>
          </p:nvPr>
        </p:nvSpPr>
        <p:spPr/>
        <p:txBody>
          <a:bodyPr>
            <a:normAutofit lnSpcReduction="10000"/>
          </a:bodyPr>
          <a:lstStyle/>
          <a:p>
            <a:r>
              <a:rPr lang="" altLang="en-US" b="1" dirty="0">
                <a:solidFill>
                  <a:srgbClr val="002060"/>
                </a:solidFill>
              </a:rPr>
              <a:t>Олардың хоббиі бар ма?</a:t>
            </a:r>
            <a:endParaRPr lang="kk-KZ" altLang="en-US" b="1" dirty="0">
              <a:solidFill>
                <a:srgbClr val="002060"/>
              </a:solidFill>
            </a:endParaRPr>
          </a:p>
          <a:p>
            <a:pPr marL="0" indent="0">
              <a:buNone/>
            </a:pPr>
            <a:endParaRPr lang="" altLang="en-US" b="1" dirty="0">
              <a:solidFill>
                <a:srgbClr val="002060"/>
              </a:solidFill>
            </a:endParaRPr>
          </a:p>
          <a:p>
            <a:r>
              <a:rPr lang="" altLang="en-US" b="1" dirty="0">
                <a:solidFill>
                  <a:srgbClr val="002060"/>
                </a:solidFill>
              </a:rPr>
              <a:t>Қандай спортқа қызығады?</a:t>
            </a:r>
            <a:endParaRPr lang="kk-KZ" altLang="en-US" b="1" dirty="0">
              <a:solidFill>
                <a:srgbClr val="002060"/>
              </a:solidFill>
            </a:endParaRPr>
          </a:p>
          <a:p>
            <a:pPr marL="0" indent="0">
              <a:buNone/>
            </a:pPr>
            <a:endParaRPr lang="" altLang="en-US" b="1" dirty="0">
              <a:solidFill>
                <a:srgbClr val="002060"/>
              </a:solidFill>
            </a:endParaRPr>
          </a:p>
          <a:p>
            <a:r>
              <a:rPr lang="" altLang="en-US" b="1" dirty="0">
                <a:solidFill>
                  <a:srgbClr val="002060"/>
                </a:solidFill>
              </a:rPr>
              <a:t>Қандай ән тыңдайды?</a:t>
            </a:r>
            <a:endParaRPr lang="kk-KZ" altLang="en-US" b="1" dirty="0">
              <a:solidFill>
                <a:srgbClr val="002060"/>
              </a:solidFill>
            </a:endParaRPr>
          </a:p>
          <a:p>
            <a:pPr marL="0" indent="0">
              <a:buNone/>
            </a:pPr>
            <a:endParaRPr lang="" altLang="en-US" b="1" dirty="0">
              <a:solidFill>
                <a:srgbClr val="002060"/>
              </a:solidFill>
            </a:endParaRPr>
          </a:p>
          <a:p>
            <a:r>
              <a:rPr lang="" altLang="en-US" b="1" dirty="0">
                <a:solidFill>
                  <a:srgbClr val="002060"/>
                </a:solidFill>
              </a:rPr>
              <a:t>Қандай фильм ұнайды?</a:t>
            </a:r>
            <a:endParaRPr lang="kk-KZ" altLang="en-US" b="1" dirty="0">
              <a:solidFill>
                <a:srgbClr val="002060"/>
              </a:solidFill>
            </a:endParaRPr>
          </a:p>
          <a:p>
            <a:pPr marL="0" indent="0">
              <a:buNone/>
            </a:pPr>
            <a:endParaRPr lang="" altLang="en-US" b="1" dirty="0">
              <a:solidFill>
                <a:srgbClr val="002060"/>
              </a:solidFill>
            </a:endParaRPr>
          </a:p>
          <a:p>
            <a:r>
              <a:rPr lang="" altLang="en-US" b="1" dirty="0">
                <a:solidFill>
                  <a:srgbClr val="002060"/>
                </a:solidFill>
              </a:rPr>
              <a:t>Сүйікті кейіпкерлері немесе </a:t>
            </a:r>
            <a:r>
              <a:rPr lang="kk-KZ" altLang="en-US" b="1" dirty="0">
                <a:solidFill>
                  <a:srgbClr val="002060"/>
                </a:solidFill>
              </a:rPr>
              <a:t>батырлары</a:t>
            </a:r>
            <a:r>
              <a:rPr lang="" altLang="en-US" b="1" dirty="0">
                <a:solidFill>
                  <a:srgbClr val="002060"/>
                </a:solidFill>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3A8720-F6BC-7C20-CCF2-2510AC620C3D}"/>
              </a:ext>
            </a:extLst>
          </p:cNvPr>
          <p:cNvSpPr>
            <a:spLocks noGrp="1"/>
          </p:cNvSpPr>
          <p:nvPr>
            <p:ph type="title"/>
          </p:nvPr>
        </p:nvSpPr>
        <p:spPr>
          <a:xfrm>
            <a:off x="500640" y="144462"/>
            <a:ext cx="11356975" cy="561975"/>
          </a:xfrm>
        </p:spPr>
        <p:txBody>
          <a:bodyPr rtlCol="0"/>
          <a:lstStyle/>
          <a:p>
            <a:pPr algn="l" fontAlgn="auto">
              <a:spcAft>
                <a:spcPts val="0"/>
              </a:spcAft>
              <a:defRPr/>
            </a:pPr>
            <a:r>
              <a:rPr lang="kk-KZ" sz="3600" b="1" dirty="0">
                <a:solidFill>
                  <a:schemeClr val="accent1">
                    <a:lumMod val="75000"/>
                  </a:schemeClr>
                </a:solidFill>
                <a:latin typeface="Arial" panose="020B0604020202020204" pitchFamily="34" charset="0"/>
                <a:cs typeface="Arial" panose="020B0604020202020204" pitchFamily="34" charset="0"/>
              </a:rPr>
              <a:t>1 сабақ                      ВИЗИТТІК КАРТОЧКА </a:t>
            </a:r>
            <a:endParaRPr lang="id-ID" sz="3600" b="1" dirty="0">
              <a:solidFill>
                <a:schemeClr val="accent1">
                  <a:lumMod val="75000"/>
                </a:schemeClr>
              </a:solidFill>
              <a:latin typeface="Arial" panose="020B0604020202020204" pitchFamily="34" charset="0"/>
              <a:cs typeface="Arial" panose="020B0604020202020204" pitchFamily="34" charset="0"/>
            </a:endParaRPr>
          </a:p>
        </p:txBody>
      </p:sp>
      <p:sp>
        <p:nvSpPr>
          <p:cNvPr id="539651" name="Text Placeholder 2">
            <a:extLst>
              <a:ext uri="{FF2B5EF4-FFF2-40B4-BE49-F238E27FC236}">
                <a16:creationId xmlns:a16="http://schemas.microsoft.com/office/drawing/2014/main" xmlns="" id="{E22FAF97-0DE9-8E57-586A-623156721236}"/>
              </a:ext>
            </a:extLst>
          </p:cNvPr>
          <p:cNvSpPr>
            <a:spLocks noGrp="1"/>
          </p:cNvSpPr>
          <p:nvPr>
            <p:ph type="body" sz="quarter" idx="10"/>
          </p:nvPr>
        </p:nvSpPr>
        <p:spPr>
          <a:xfrm>
            <a:off x="500639" y="701674"/>
            <a:ext cx="11356975" cy="436563"/>
          </a:xfrm>
        </p:spPr>
        <p:txBody>
          <a:bodyPr>
            <a:normAutofit/>
          </a:bodyPr>
          <a:lstStyle/>
          <a:p>
            <a:r>
              <a:rPr lang="kk-KZ" altLang="ru-RU" sz="1600" b="1" i="1" dirty="0">
                <a:solidFill>
                  <a:srgbClr val="002060"/>
                </a:solidFill>
                <a:latin typeface="Arial" panose="020B0604020202020204" pitchFamily="34" charset="0"/>
                <a:cs typeface="Arial" panose="020B0604020202020204" pitchFamily="34" charset="0"/>
              </a:rPr>
              <a:t>Тыңдаушылармен танысу</a:t>
            </a:r>
            <a:endParaRPr lang="id-ID" altLang="ru-RU" sz="1600" b="1" i="1" dirty="0">
              <a:solidFill>
                <a:srgbClr val="002060"/>
              </a:solidFill>
              <a:latin typeface="Arial" panose="020B0604020202020204" pitchFamily="34" charset="0"/>
              <a:cs typeface="Arial" panose="020B0604020202020204" pitchFamily="34" charset="0"/>
            </a:endParaRPr>
          </a:p>
          <a:p>
            <a:endParaRPr lang="id-ID" altLang="ru-RU" sz="1600" i="1" dirty="0">
              <a:latin typeface="Arial" panose="020B0604020202020204" pitchFamily="34" charset="0"/>
              <a:cs typeface="Arial" panose="020B0604020202020204" pitchFamily="34" charset="0"/>
            </a:endParaRPr>
          </a:p>
        </p:txBody>
      </p:sp>
      <p:cxnSp>
        <p:nvCxnSpPr>
          <p:cNvPr id="4" name="Straight Connector 3">
            <a:extLst>
              <a:ext uri="{FF2B5EF4-FFF2-40B4-BE49-F238E27FC236}">
                <a16:creationId xmlns:a16="http://schemas.microsoft.com/office/drawing/2014/main" xmlns="" id="{9D7E3958-2CF3-8552-C3FF-D5AD7C28193F}"/>
              </a:ext>
            </a:extLst>
          </p:cNvPr>
          <p:cNvCxnSpPr/>
          <p:nvPr/>
        </p:nvCxnSpPr>
        <p:spPr>
          <a:xfrm>
            <a:off x="5073650" y="1153964"/>
            <a:ext cx="20447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2" name="Group 41">
            <a:extLst>
              <a:ext uri="{FF2B5EF4-FFF2-40B4-BE49-F238E27FC236}">
                <a16:creationId xmlns:a16="http://schemas.microsoft.com/office/drawing/2014/main" xmlns="" id="{578BB0FC-9A8A-0AED-CA1E-8F501037FC7C}"/>
              </a:ext>
            </a:extLst>
          </p:cNvPr>
          <p:cNvGrpSpPr>
            <a:grpSpLocks/>
          </p:cNvGrpSpPr>
          <p:nvPr/>
        </p:nvGrpSpPr>
        <p:grpSpPr bwMode="auto">
          <a:xfrm>
            <a:off x="4731488" y="1339702"/>
            <a:ext cx="7121316" cy="4272610"/>
            <a:chOff x="1008061" y="1706020"/>
            <a:chExt cx="3503351" cy="2811607"/>
          </a:xfrm>
        </p:grpSpPr>
        <p:sp>
          <p:nvSpPr>
            <p:cNvPr id="43" name="Rounded Rectangle 42">
              <a:extLst>
                <a:ext uri="{FF2B5EF4-FFF2-40B4-BE49-F238E27FC236}">
                  <a16:creationId xmlns:a16="http://schemas.microsoft.com/office/drawing/2014/main" xmlns="" id="{D60E33D8-847E-02DD-5056-1E8DA7018109}"/>
                </a:ext>
              </a:extLst>
            </p:cNvPr>
            <p:cNvSpPr/>
            <p:nvPr/>
          </p:nvSpPr>
          <p:spPr>
            <a:xfrm>
              <a:off x="1008061" y="2167460"/>
              <a:ext cx="3503351" cy="2350167"/>
            </a:xfrm>
            <a:prstGeom prst="roundRect">
              <a:avLst>
                <a:gd name="adj" fmla="val 6226"/>
              </a:avLst>
            </a:prstGeom>
            <a:solidFill>
              <a:schemeClr val="bg1">
                <a:lumMod val="85000"/>
                <a:alpha val="20000"/>
              </a:schemeClr>
            </a:solidFill>
            <a:effectLst/>
          </p:spPr>
          <p:txBody>
            <a:bodyPr lIns="182880" tIns="365760" bIns="274320">
              <a:spAutoFit/>
            </a:bodyPr>
            <a:lstStyle/>
            <a:p>
              <a:pPr defTabSz="888978" eaLnBrk="1" fontAlgn="auto" hangingPunct="1">
                <a:lnSpc>
                  <a:spcPct val="120000"/>
                </a:lnSpc>
                <a:spcAft>
                  <a:spcPts val="267"/>
                </a:spcAft>
                <a:defRPr/>
              </a:pPr>
              <a:r>
                <a:rPr lang="kk-KZ" sz="1600" b="1" dirty="0">
                  <a:solidFill>
                    <a:schemeClr val="accent1">
                      <a:lumMod val="75000"/>
                    </a:schemeClr>
                  </a:solidFill>
                  <a:latin typeface="Arial" panose="020B0604020202020204" pitchFamily="34" charset="0"/>
                  <a:cs typeface="Arial" panose="020B0604020202020204" pitchFamily="34" charset="0"/>
                </a:rPr>
                <a:t>Мақсаты: </a:t>
              </a:r>
              <a:r>
                <a:rPr lang="kk-KZ" sz="1600" dirty="0">
                  <a:solidFill>
                    <a:srgbClr val="002060"/>
                  </a:solidFill>
                  <a:latin typeface="Arial" panose="020B0604020202020204" pitchFamily="34" charset="0"/>
                  <a:cs typeface="Arial" panose="020B0604020202020204" pitchFamily="34" charset="0"/>
                </a:rPr>
                <a:t>тыңдаушылардың бір-бірімен танысуын және аудиторияда әріптестік қатынасты орнату</a:t>
              </a:r>
              <a:r>
                <a:rPr lang="en-US" sz="1600" dirty="0">
                  <a:solidFill>
                    <a:srgbClr val="002060"/>
                  </a:solidFill>
                  <a:latin typeface="Arial" panose="020B0604020202020204" pitchFamily="34" charset="0"/>
                  <a:cs typeface="Arial" panose="020B0604020202020204" pitchFamily="34" charset="0"/>
                </a:rPr>
                <a:t>.</a:t>
              </a:r>
              <a:endParaRPr lang="kk-KZ" sz="1600" dirty="0">
                <a:solidFill>
                  <a:srgbClr val="002060"/>
                </a:solidFill>
                <a:latin typeface="Arial" panose="020B0604020202020204" pitchFamily="34" charset="0"/>
                <a:cs typeface="Arial" panose="020B0604020202020204" pitchFamily="34" charset="0"/>
              </a:endParaRPr>
            </a:p>
            <a:p>
              <a:pPr defTabSz="888978" eaLnBrk="1" fontAlgn="auto" hangingPunct="1">
                <a:lnSpc>
                  <a:spcPct val="120000"/>
                </a:lnSpc>
                <a:spcAft>
                  <a:spcPts val="267"/>
                </a:spcAft>
                <a:defRPr/>
              </a:pPr>
              <a:r>
                <a:rPr lang="ru-RU" sz="1600" dirty="0" err="1">
                  <a:solidFill>
                    <a:srgbClr val="002060"/>
                  </a:solidFill>
                  <a:latin typeface="Arial" panose="020B0604020202020204" pitchFamily="34" charset="0"/>
                  <a:cs typeface="Arial" panose="020B0604020202020204" pitchFamily="34" charset="0"/>
                </a:rPr>
                <a:t>Әр</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тыңдаушы</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өзін</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таныстырып</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келесі</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әріптесіне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сауал</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жолдап</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допты</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лақтырады</a:t>
              </a:r>
              <a:r>
                <a:rPr lang="ru-RU" sz="1600" dirty="0">
                  <a:solidFill>
                    <a:srgbClr val="002060"/>
                  </a:solidFill>
                  <a:latin typeface="Arial" panose="020B0604020202020204" pitchFamily="34" charset="0"/>
                  <a:cs typeface="Arial" panose="020B0604020202020204" pitchFamily="34" charset="0"/>
                </a:rPr>
                <a:t>/</a:t>
              </a:r>
              <a:r>
                <a:rPr lang="ru-RU" sz="1600" dirty="0" err="1">
                  <a:solidFill>
                    <a:srgbClr val="002060"/>
                  </a:solidFill>
                  <a:latin typeface="Arial" panose="020B0604020202020204" pitchFamily="34" charset="0"/>
                  <a:cs typeface="Arial" panose="020B0604020202020204" pitchFamily="34" charset="0"/>
                </a:rPr>
                <a:t>немесе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микрофонды</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ұсынады</a:t>
              </a:r>
              <a:r>
                <a:rPr lang="ru-RU" sz="1600" dirty="0">
                  <a:latin typeface="Arial" panose="020B0604020202020204" pitchFamily="34" charset="0"/>
                  <a:cs typeface="Arial" panose="020B0604020202020204" pitchFamily="34" charset="0"/>
                </a:rPr>
                <a:t>. </a:t>
              </a:r>
              <a:endParaRPr lang="kk-KZ" sz="1600" dirty="0">
                <a:latin typeface="Arial" panose="020B0604020202020204" pitchFamily="34" charset="0"/>
                <a:cs typeface="Arial" panose="020B0604020202020204" pitchFamily="34" charset="0"/>
              </a:endParaRPr>
            </a:p>
            <a:p>
              <a:pPr defTabSz="888978" eaLnBrk="1" fontAlgn="auto" hangingPunct="1">
                <a:lnSpc>
                  <a:spcPct val="120000"/>
                </a:lnSpc>
                <a:spcAft>
                  <a:spcPts val="267"/>
                </a:spcAft>
                <a:defRPr/>
              </a:pPr>
              <a:r>
                <a:rPr lang="kk-KZ" sz="1600" b="1" i="1" dirty="0">
                  <a:solidFill>
                    <a:schemeClr val="accent1">
                      <a:lumMod val="75000"/>
                    </a:schemeClr>
                  </a:solidFill>
                  <a:latin typeface="Arial" panose="020B0604020202020204" pitchFamily="34" charset="0"/>
                  <a:cs typeface="Arial" panose="020B0604020202020204" pitchFamily="34" charset="0"/>
                </a:rPr>
                <a:t>Мысалы: </a:t>
              </a:r>
            </a:p>
            <a:p>
              <a:pPr marL="285750" indent="-285750" defTabSz="888978" eaLnBrk="1" fontAlgn="auto" hangingPunct="1">
                <a:lnSpc>
                  <a:spcPct val="120000"/>
                </a:lnSpc>
                <a:spcAft>
                  <a:spcPts val="267"/>
                </a:spcAft>
                <a:buFont typeface="Wingdings" panose="05000000000000000000" pitchFamily="2" charset="2"/>
                <a:buChar char="ü"/>
                <a:defRPr/>
              </a:pPr>
              <a:r>
                <a:rPr lang="ru-RU" sz="1600" dirty="0" err="1">
                  <a:solidFill>
                    <a:srgbClr val="002060"/>
                  </a:solidFill>
                  <a:latin typeface="Arial" panose="020B0604020202020204" pitchFamily="34" charset="0"/>
                  <a:cs typeface="Arial" panose="020B0604020202020204" pitchFamily="34" charset="0"/>
                </a:rPr>
                <a:t>Егер</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сіз</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гүл</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болсаңыз</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өзіңізді</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қандай</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гүлге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теңер</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едіңіз</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Неліктен</a:t>
              </a:r>
              <a:r>
                <a:rPr lang="ru-RU" sz="1600" dirty="0">
                  <a:solidFill>
                    <a:srgbClr val="002060"/>
                  </a:solidFill>
                  <a:latin typeface="Arial" panose="020B0604020202020204" pitchFamily="34" charset="0"/>
                  <a:cs typeface="Arial" panose="020B0604020202020204" pitchFamily="34" charset="0"/>
                </a:rPr>
                <a:t>? </a:t>
              </a:r>
            </a:p>
            <a:p>
              <a:pPr marL="285750" indent="-285750" defTabSz="888978" eaLnBrk="1" fontAlgn="auto" hangingPunct="1">
                <a:lnSpc>
                  <a:spcPct val="120000"/>
                </a:lnSpc>
                <a:spcAft>
                  <a:spcPts val="267"/>
                </a:spcAft>
                <a:buFont typeface="Wingdings" panose="05000000000000000000" pitchFamily="2" charset="2"/>
                <a:buChar char="ü"/>
                <a:defRPr/>
              </a:pPr>
              <a:r>
                <a:rPr lang="ru-RU" sz="1600" dirty="0" err="1">
                  <a:solidFill>
                    <a:srgbClr val="002060"/>
                  </a:solidFill>
                  <a:latin typeface="Arial" panose="020B0604020202020204" pitchFamily="34" charset="0"/>
                  <a:cs typeface="Arial" panose="020B0604020202020204" pitchFamily="34" charset="0"/>
                </a:rPr>
                <a:t>Сізге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әлемнің</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кез</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келген</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жеріне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саяхаттауға</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мүмкіндік</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берілсе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қай</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елге</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баруды</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таңдар</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едіңіз</a:t>
              </a:r>
              <a:r>
                <a:rPr lang="ru-RU" sz="1600" dirty="0">
                  <a:solidFill>
                    <a:srgbClr val="002060"/>
                  </a:solidFill>
                  <a:latin typeface="Arial" panose="020B0604020202020204" pitchFamily="34" charset="0"/>
                  <a:cs typeface="Arial" panose="020B0604020202020204" pitchFamily="34" charset="0"/>
                </a:rPr>
                <a:t>? </a:t>
              </a:r>
              <a:r>
                <a:rPr lang="ru-RU" sz="1600" dirty="0" err="1">
                  <a:solidFill>
                    <a:srgbClr val="002060"/>
                  </a:solidFill>
                  <a:latin typeface="Arial" panose="020B0604020202020204" pitchFamily="34" charset="0"/>
                  <a:cs typeface="Arial" panose="020B0604020202020204" pitchFamily="34" charset="0"/>
                </a:rPr>
                <a:t>Неліктен</a:t>
              </a:r>
              <a:r>
                <a:rPr lang="ru-RU" sz="1600" dirty="0">
                  <a:solidFill>
                    <a:srgbClr val="002060"/>
                  </a:solidFill>
                  <a:latin typeface="Arial" panose="020B0604020202020204" pitchFamily="34" charset="0"/>
                  <a:cs typeface="Arial" panose="020B0604020202020204" pitchFamily="34" charset="0"/>
                </a:rPr>
                <a:t>?</a:t>
              </a:r>
            </a:p>
            <a:p>
              <a:pPr defTabSz="888978" eaLnBrk="1" fontAlgn="auto" hangingPunct="1">
                <a:lnSpc>
                  <a:spcPct val="120000"/>
                </a:lnSpc>
                <a:spcAft>
                  <a:spcPts val="267"/>
                </a:spcAft>
                <a:defRPr/>
              </a:pPr>
              <a:r>
                <a:rPr lang="en-US" sz="1600" dirty="0">
                  <a:latin typeface="Arial" panose="020B0604020202020204" pitchFamily="34" charset="0"/>
                  <a:cs typeface="Arial" panose="020B0604020202020204" pitchFamily="34" charset="0"/>
                </a:rPr>
                <a:t> </a:t>
              </a:r>
            </a:p>
          </p:txBody>
        </p:sp>
        <p:sp>
          <p:nvSpPr>
            <p:cNvPr id="44" name="TextBox 43">
              <a:extLst>
                <a:ext uri="{FF2B5EF4-FFF2-40B4-BE49-F238E27FC236}">
                  <a16:creationId xmlns:a16="http://schemas.microsoft.com/office/drawing/2014/main" xmlns="" id="{AADE90FC-83F5-E3CF-BFD9-397B844AD772}"/>
                </a:ext>
              </a:extLst>
            </p:cNvPr>
            <p:cNvSpPr txBox="1"/>
            <p:nvPr/>
          </p:nvSpPr>
          <p:spPr>
            <a:xfrm>
              <a:off x="1008061" y="1706020"/>
              <a:ext cx="3503351" cy="500523"/>
            </a:xfrm>
            <a:prstGeom prst="round2SameRect">
              <a:avLst/>
            </a:prstGeom>
            <a:solidFill>
              <a:schemeClr val="accent1"/>
            </a:solidFill>
          </p:spPr>
          <p:txBody>
            <a:bodyPr lIns="243840" tIns="121920" rIns="243840" bIns="121920">
              <a:spAutoFit/>
            </a:bodyPr>
            <a:lstStyle/>
            <a:p>
              <a:pPr eaLnBrk="1" fontAlgn="auto" hangingPunct="1">
                <a:spcBef>
                  <a:spcPts val="0"/>
                </a:spcBef>
                <a:spcAft>
                  <a:spcPts val="0"/>
                </a:spcAft>
                <a:defRPr/>
              </a:pPr>
              <a:r>
                <a:rPr lang="kk-KZ" sz="2800" dirty="0">
                  <a:solidFill>
                    <a:srgbClr val="FFFFFF"/>
                  </a:solidFill>
                  <a:latin typeface="Arial" panose="020B0604020202020204" pitchFamily="34" charset="0"/>
                  <a:cs typeface="Arial" panose="020B0604020202020204" pitchFamily="34" charset="0"/>
                </a:rPr>
                <a:t>«Әріптеске қызық сауал» ойыны</a:t>
              </a:r>
              <a:endParaRPr lang="en-US" sz="2800" dirty="0">
                <a:solidFill>
                  <a:srgbClr val="FFFFFF"/>
                </a:solidFill>
                <a:latin typeface="Arial" panose="020B0604020202020204" pitchFamily="34" charset="0"/>
                <a:cs typeface="Arial" panose="020B0604020202020204" pitchFamily="34" charset="0"/>
              </a:endParaRPr>
            </a:p>
          </p:txBody>
        </p:sp>
      </p:grpSp>
      <p:grpSp>
        <p:nvGrpSpPr>
          <p:cNvPr id="12" name="Группа 11">
            <a:extLst>
              <a:ext uri="{FF2B5EF4-FFF2-40B4-BE49-F238E27FC236}">
                <a16:creationId xmlns:a16="http://schemas.microsoft.com/office/drawing/2014/main" xmlns="" id="{2C96EFA6-0EEB-98D9-CD9E-7862D64FA38A}"/>
              </a:ext>
            </a:extLst>
          </p:cNvPr>
          <p:cNvGrpSpPr/>
          <p:nvPr/>
        </p:nvGrpSpPr>
        <p:grpSpPr>
          <a:xfrm>
            <a:off x="339196" y="1419225"/>
            <a:ext cx="3630613" cy="4094163"/>
            <a:chOff x="571500" y="2403475"/>
            <a:chExt cx="3630613" cy="4094163"/>
          </a:xfrm>
        </p:grpSpPr>
        <p:sp>
          <p:nvSpPr>
            <p:cNvPr id="6" name="Freeform 5">
              <a:extLst>
                <a:ext uri="{FF2B5EF4-FFF2-40B4-BE49-F238E27FC236}">
                  <a16:creationId xmlns:a16="http://schemas.microsoft.com/office/drawing/2014/main" xmlns="" id="{479B10F4-A24B-ACA3-F99B-3F9F33C6EBAD}"/>
                </a:ext>
              </a:extLst>
            </p:cNvPr>
            <p:cNvSpPr>
              <a:spLocks/>
            </p:cNvSpPr>
            <p:nvPr/>
          </p:nvSpPr>
          <p:spPr bwMode="auto">
            <a:xfrm>
              <a:off x="1962150" y="5486400"/>
              <a:ext cx="230188" cy="889000"/>
            </a:xfrm>
            <a:custGeom>
              <a:avLst/>
              <a:gdLst>
                <a:gd name="T0" fmla="*/ 76 w 76"/>
                <a:gd name="T1" fmla="*/ 292 h 292"/>
                <a:gd name="T2" fmla="*/ 53 w 76"/>
                <a:gd name="T3" fmla="*/ 292 h 292"/>
                <a:gd name="T4" fmla="*/ 0 w 76"/>
                <a:gd name="T5" fmla="*/ 10 h 292"/>
                <a:gd name="T6" fmla="*/ 21 w 76"/>
                <a:gd name="T7" fmla="*/ 0 h 292"/>
                <a:gd name="T8" fmla="*/ 76 w 76"/>
                <a:gd name="T9" fmla="*/ 292 h 292"/>
              </a:gdLst>
              <a:ahLst/>
              <a:cxnLst>
                <a:cxn ang="0">
                  <a:pos x="T0" y="T1"/>
                </a:cxn>
                <a:cxn ang="0">
                  <a:pos x="T2" y="T3"/>
                </a:cxn>
                <a:cxn ang="0">
                  <a:pos x="T4" y="T5"/>
                </a:cxn>
                <a:cxn ang="0">
                  <a:pos x="T6" y="T7"/>
                </a:cxn>
                <a:cxn ang="0">
                  <a:pos x="T8" y="T9"/>
                </a:cxn>
              </a:cxnLst>
              <a:rect l="0" t="0" r="r" b="b"/>
              <a:pathLst>
                <a:path w="76" h="292">
                  <a:moveTo>
                    <a:pt x="76" y="292"/>
                  </a:moveTo>
                  <a:cubicBezTo>
                    <a:pt x="53" y="292"/>
                    <a:pt x="53" y="292"/>
                    <a:pt x="53" y="292"/>
                  </a:cubicBezTo>
                  <a:cubicBezTo>
                    <a:pt x="53" y="118"/>
                    <a:pt x="1" y="11"/>
                    <a:pt x="0" y="10"/>
                  </a:cubicBezTo>
                  <a:cubicBezTo>
                    <a:pt x="21" y="0"/>
                    <a:pt x="21" y="0"/>
                    <a:pt x="21" y="0"/>
                  </a:cubicBezTo>
                  <a:cubicBezTo>
                    <a:pt x="24" y="4"/>
                    <a:pt x="76" y="112"/>
                    <a:pt x="76" y="292"/>
                  </a:cubicBezTo>
                  <a:close/>
                </a:path>
              </a:pathLst>
            </a:custGeom>
            <a:solidFill>
              <a:schemeClr val="bg1">
                <a:lumMod val="85000"/>
              </a:schemeClr>
            </a:solidFill>
            <a:ln>
              <a:noFill/>
            </a:ln>
          </p:spPr>
          <p:txBody>
            <a:bodyPr/>
            <a:lstStyle/>
            <a:p>
              <a:pPr eaLnBrk="1" fontAlgn="auto" hangingPunct="1">
                <a:spcBef>
                  <a:spcPts val="0"/>
                </a:spcBef>
                <a:spcAft>
                  <a:spcPts val="0"/>
                </a:spcAft>
                <a:defRPr/>
              </a:pPr>
              <a:endParaRPr lang="en-US">
                <a:latin typeface="+mn-lt"/>
              </a:endParaRPr>
            </a:p>
          </p:txBody>
        </p:sp>
        <p:sp>
          <p:nvSpPr>
            <p:cNvPr id="7" name="Freeform 6">
              <a:extLst>
                <a:ext uri="{FF2B5EF4-FFF2-40B4-BE49-F238E27FC236}">
                  <a16:creationId xmlns:a16="http://schemas.microsoft.com/office/drawing/2014/main" xmlns="" id="{20ECB4E1-64A1-E983-63AC-B38632515241}"/>
                </a:ext>
              </a:extLst>
            </p:cNvPr>
            <p:cNvSpPr>
              <a:spLocks/>
            </p:cNvSpPr>
            <p:nvPr/>
          </p:nvSpPr>
          <p:spPr bwMode="auto">
            <a:xfrm>
              <a:off x="2414588" y="5459413"/>
              <a:ext cx="230187" cy="889000"/>
            </a:xfrm>
            <a:custGeom>
              <a:avLst/>
              <a:gdLst>
                <a:gd name="T0" fmla="*/ 24 w 76"/>
                <a:gd name="T1" fmla="*/ 292 h 292"/>
                <a:gd name="T2" fmla="*/ 0 w 76"/>
                <a:gd name="T3" fmla="*/ 292 h 292"/>
                <a:gd name="T4" fmla="*/ 55 w 76"/>
                <a:gd name="T5" fmla="*/ 0 h 292"/>
                <a:gd name="T6" fmla="*/ 76 w 76"/>
                <a:gd name="T7" fmla="*/ 11 h 292"/>
                <a:gd name="T8" fmla="*/ 66 w 76"/>
                <a:gd name="T9" fmla="*/ 6 h 292"/>
                <a:gd name="T10" fmla="*/ 76 w 76"/>
                <a:gd name="T11" fmla="*/ 11 h 292"/>
                <a:gd name="T12" fmla="*/ 24 w 76"/>
                <a:gd name="T13" fmla="*/ 292 h 292"/>
              </a:gdLst>
              <a:ahLst/>
              <a:cxnLst>
                <a:cxn ang="0">
                  <a:pos x="T0" y="T1"/>
                </a:cxn>
                <a:cxn ang="0">
                  <a:pos x="T2" y="T3"/>
                </a:cxn>
                <a:cxn ang="0">
                  <a:pos x="T4" y="T5"/>
                </a:cxn>
                <a:cxn ang="0">
                  <a:pos x="T6" y="T7"/>
                </a:cxn>
                <a:cxn ang="0">
                  <a:pos x="T8" y="T9"/>
                </a:cxn>
                <a:cxn ang="0">
                  <a:pos x="T10" y="T11"/>
                </a:cxn>
                <a:cxn ang="0">
                  <a:pos x="T12" y="T13"/>
                </a:cxn>
              </a:cxnLst>
              <a:rect l="0" t="0" r="r" b="b"/>
              <a:pathLst>
                <a:path w="76" h="292">
                  <a:moveTo>
                    <a:pt x="24" y="292"/>
                  </a:moveTo>
                  <a:cubicBezTo>
                    <a:pt x="0" y="292"/>
                    <a:pt x="0" y="292"/>
                    <a:pt x="0" y="292"/>
                  </a:cubicBezTo>
                  <a:cubicBezTo>
                    <a:pt x="0" y="113"/>
                    <a:pt x="53" y="5"/>
                    <a:pt x="55" y="0"/>
                  </a:cubicBezTo>
                  <a:cubicBezTo>
                    <a:pt x="76" y="11"/>
                    <a:pt x="76" y="11"/>
                    <a:pt x="76" y="11"/>
                  </a:cubicBezTo>
                  <a:cubicBezTo>
                    <a:pt x="66" y="6"/>
                    <a:pt x="66" y="6"/>
                    <a:pt x="66" y="6"/>
                  </a:cubicBezTo>
                  <a:cubicBezTo>
                    <a:pt x="76" y="11"/>
                    <a:pt x="76" y="11"/>
                    <a:pt x="76" y="11"/>
                  </a:cubicBezTo>
                  <a:cubicBezTo>
                    <a:pt x="76" y="12"/>
                    <a:pt x="24" y="119"/>
                    <a:pt x="24" y="292"/>
                  </a:cubicBezTo>
                  <a:close/>
                </a:path>
              </a:pathLst>
            </a:custGeom>
            <a:solidFill>
              <a:schemeClr val="bg1">
                <a:lumMod val="85000"/>
              </a:schemeClr>
            </a:solidFill>
            <a:ln>
              <a:noFill/>
            </a:ln>
          </p:spPr>
          <p:txBody>
            <a:bodyPr/>
            <a:lstStyle/>
            <a:p>
              <a:pPr eaLnBrk="1" fontAlgn="auto" hangingPunct="1">
                <a:spcBef>
                  <a:spcPts val="0"/>
                </a:spcBef>
                <a:spcAft>
                  <a:spcPts val="0"/>
                </a:spcAft>
                <a:defRPr/>
              </a:pPr>
              <a:endParaRPr lang="en-US">
                <a:latin typeface="+mn-lt"/>
              </a:endParaRPr>
            </a:p>
          </p:txBody>
        </p:sp>
        <p:sp>
          <p:nvSpPr>
            <p:cNvPr id="10" name="Freeform 9">
              <a:extLst>
                <a:ext uri="{FF2B5EF4-FFF2-40B4-BE49-F238E27FC236}">
                  <a16:creationId xmlns:a16="http://schemas.microsoft.com/office/drawing/2014/main" xmlns="" id="{46915264-136F-8AD8-FD5C-0D2E745D9F03}"/>
                </a:ext>
              </a:extLst>
            </p:cNvPr>
            <p:cNvSpPr>
              <a:spLocks/>
            </p:cNvSpPr>
            <p:nvPr/>
          </p:nvSpPr>
          <p:spPr bwMode="auto">
            <a:xfrm>
              <a:off x="2347913" y="2711450"/>
              <a:ext cx="1252537" cy="1252538"/>
            </a:xfrm>
            <a:custGeom>
              <a:avLst/>
              <a:gdLst>
                <a:gd name="T0" fmla="*/ 52 w 412"/>
                <a:gd name="T1" fmla="*/ 112 h 412"/>
                <a:gd name="T2" fmla="*/ 112 w 412"/>
                <a:gd name="T3" fmla="*/ 361 h 412"/>
                <a:gd name="T4" fmla="*/ 360 w 412"/>
                <a:gd name="T5" fmla="*/ 300 h 412"/>
                <a:gd name="T6" fmla="*/ 300 w 412"/>
                <a:gd name="T7" fmla="*/ 52 h 412"/>
                <a:gd name="T8" fmla="*/ 52 w 412"/>
                <a:gd name="T9" fmla="*/ 112 h 412"/>
              </a:gdLst>
              <a:ahLst/>
              <a:cxnLst>
                <a:cxn ang="0">
                  <a:pos x="T0" y="T1"/>
                </a:cxn>
                <a:cxn ang="0">
                  <a:pos x="T2" y="T3"/>
                </a:cxn>
                <a:cxn ang="0">
                  <a:pos x="T4" y="T5"/>
                </a:cxn>
                <a:cxn ang="0">
                  <a:pos x="T6" y="T7"/>
                </a:cxn>
                <a:cxn ang="0">
                  <a:pos x="T8" y="T9"/>
                </a:cxn>
              </a:cxnLst>
              <a:rect l="0" t="0" r="r" b="b"/>
              <a:pathLst>
                <a:path w="412" h="412">
                  <a:moveTo>
                    <a:pt x="52" y="112"/>
                  </a:moveTo>
                  <a:cubicBezTo>
                    <a:pt x="0" y="198"/>
                    <a:pt x="27" y="309"/>
                    <a:pt x="112" y="361"/>
                  </a:cubicBezTo>
                  <a:cubicBezTo>
                    <a:pt x="197" y="412"/>
                    <a:pt x="308" y="385"/>
                    <a:pt x="360" y="300"/>
                  </a:cubicBezTo>
                  <a:cubicBezTo>
                    <a:pt x="412" y="215"/>
                    <a:pt x="385" y="104"/>
                    <a:pt x="300" y="52"/>
                  </a:cubicBezTo>
                  <a:cubicBezTo>
                    <a:pt x="214" y="0"/>
                    <a:pt x="103" y="27"/>
                    <a:pt x="52" y="112"/>
                  </a:cubicBezTo>
                  <a:close/>
                </a:path>
              </a:pathLst>
            </a:custGeom>
            <a:solidFill>
              <a:schemeClr val="accent3"/>
            </a:solidFill>
            <a:ln>
              <a:noFill/>
            </a:ln>
          </p:spPr>
          <p:txBody>
            <a:bodyPr/>
            <a:lstStyle/>
            <a:p>
              <a:pPr eaLnBrk="1" fontAlgn="auto" hangingPunct="1">
                <a:spcBef>
                  <a:spcPts val="0"/>
                </a:spcBef>
                <a:spcAft>
                  <a:spcPts val="0"/>
                </a:spcAft>
                <a:defRPr/>
              </a:pPr>
              <a:endParaRPr lang="en-US">
                <a:latin typeface="+mn-lt"/>
              </a:endParaRPr>
            </a:p>
          </p:txBody>
        </p:sp>
        <p:sp>
          <p:nvSpPr>
            <p:cNvPr id="11" name="Freeform 10">
              <a:extLst>
                <a:ext uri="{FF2B5EF4-FFF2-40B4-BE49-F238E27FC236}">
                  <a16:creationId xmlns:a16="http://schemas.microsoft.com/office/drawing/2014/main" xmlns="" id="{7E7ABDFE-55E3-F4A3-D8CB-A777F6B20F0F}"/>
                </a:ext>
              </a:extLst>
            </p:cNvPr>
            <p:cNvSpPr>
              <a:spLocks noEditPoints="1"/>
            </p:cNvSpPr>
            <p:nvPr/>
          </p:nvSpPr>
          <p:spPr bwMode="auto">
            <a:xfrm>
              <a:off x="2039938" y="2403475"/>
              <a:ext cx="1870075" cy="1863725"/>
            </a:xfrm>
            <a:custGeom>
              <a:avLst/>
              <a:gdLst>
                <a:gd name="T0" fmla="*/ 109 w 615"/>
                <a:gd name="T1" fmla="*/ 156 h 613"/>
                <a:gd name="T2" fmla="*/ 50 w 615"/>
                <a:gd name="T3" fmla="*/ 137 h 613"/>
                <a:gd name="T4" fmla="*/ 70 w 615"/>
                <a:gd name="T5" fmla="*/ 231 h 613"/>
                <a:gd name="T6" fmla="*/ 59 w 615"/>
                <a:gd name="T7" fmla="*/ 270 h 613"/>
                <a:gd name="T8" fmla="*/ 1 w 615"/>
                <a:gd name="T9" fmla="*/ 344 h 613"/>
                <a:gd name="T10" fmla="*/ 73 w 615"/>
                <a:gd name="T11" fmla="*/ 393 h 613"/>
                <a:gd name="T12" fmla="*/ 26 w 615"/>
                <a:gd name="T13" fmla="*/ 432 h 613"/>
                <a:gd name="T14" fmla="*/ 116 w 615"/>
                <a:gd name="T15" fmla="*/ 466 h 613"/>
                <a:gd name="T16" fmla="*/ 144 w 615"/>
                <a:gd name="T17" fmla="*/ 496 h 613"/>
                <a:gd name="T18" fmla="*/ 175 w 615"/>
                <a:gd name="T19" fmla="*/ 583 h 613"/>
                <a:gd name="T20" fmla="*/ 267 w 615"/>
                <a:gd name="T21" fmla="*/ 553 h 613"/>
                <a:gd name="T22" fmla="*/ 277 w 615"/>
                <a:gd name="T23" fmla="*/ 613 h 613"/>
                <a:gd name="T24" fmla="*/ 351 w 615"/>
                <a:gd name="T25" fmla="*/ 552 h 613"/>
                <a:gd name="T26" fmla="*/ 409 w 615"/>
                <a:gd name="T27" fmla="*/ 536 h 613"/>
                <a:gd name="T28" fmla="*/ 503 w 615"/>
                <a:gd name="T29" fmla="*/ 545 h 613"/>
                <a:gd name="T30" fmla="*/ 479 w 615"/>
                <a:gd name="T31" fmla="*/ 487 h 613"/>
                <a:gd name="T32" fmla="*/ 507 w 615"/>
                <a:gd name="T33" fmla="*/ 458 h 613"/>
                <a:gd name="T34" fmla="*/ 593 w 615"/>
                <a:gd name="T35" fmla="*/ 421 h 613"/>
                <a:gd name="T36" fmla="*/ 544 w 615"/>
                <a:gd name="T37" fmla="*/ 382 h 613"/>
                <a:gd name="T38" fmla="*/ 555 w 615"/>
                <a:gd name="T39" fmla="*/ 344 h 613"/>
                <a:gd name="T40" fmla="*/ 613 w 615"/>
                <a:gd name="T41" fmla="*/ 270 h 613"/>
                <a:gd name="T42" fmla="*/ 551 w 615"/>
                <a:gd name="T43" fmla="*/ 259 h 613"/>
                <a:gd name="T44" fmla="*/ 542 w 615"/>
                <a:gd name="T45" fmla="*/ 220 h 613"/>
                <a:gd name="T46" fmla="*/ 558 w 615"/>
                <a:gd name="T47" fmla="*/ 127 h 613"/>
                <a:gd name="T48" fmla="*/ 494 w 615"/>
                <a:gd name="T49" fmla="*/ 145 h 613"/>
                <a:gd name="T50" fmla="*/ 464 w 615"/>
                <a:gd name="T51" fmla="*/ 113 h 613"/>
                <a:gd name="T52" fmla="*/ 437 w 615"/>
                <a:gd name="T53" fmla="*/ 35 h 613"/>
                <a:gd name="T54" fmla="*/ 397 w 615"/>
                <a:gd name="T55" fmla="*/ 77 h 613"/>
                <a:gd name="T56" fmla="*/ 348 w 615"/>
                <a:gd name="T57" fmla="*/ 60 h 613"/>
                <a:gd name="T58" fmla="*/ 275 w 615"/>
                <a:gd name="T59" fmla="*/ 0 h 613"/>
                <a:gd name="T60" fmla="*/ 264 w 615"/>
                <a:gd name="T61" fmla="*/ 62 h 613"/>
                <a:gd name="T62" fmla="*/ 205 w 615"/>
                <a:gd name="T63" fmla="*/ 78 h 613"/>
                <a:gd name="T64" fmla="*/ 112 w 615"/>
                <a:gd name="T65" fmla="*/ 69 h 613"/>
                <a:gd name="T66" fmla="*/ 414 w 615"/>
                <a:gd name="T67" fmla="*/ 131 h 613"/>
                <a:gd name="T68" fmla="*/ 200 w 615"/>
                <a:gd name="T69" fmla="*/ 484 h 613"/>
                <a:gd name="T70" fmla="*/ 414 w 615"/>
                <a:gd name="T71" fmla="*/ 131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15" h="613">
                  <a:moveTo>
                    <a:pt x="136" y="126"/>
                  </a:moveTo>
                  <a:cubicBezTo>
                    <a:pt x="126" y="135"/>
                    <a:pt x="117" y="145"/>
                    <a:pt x="109" y="156"/>
                  </a:cubicBezTo>
                  <a:cubicBezTo>
                    <a:pt x="108" y="155"/>
                    <a:pt x="108" y="155"/>
                    <a:pt x="108" y="155"/>
                  </a:cubicBezTo>
                  <a:cubicBezTo>
                    <a:pt x="50" y="137"/>
                    <a:pt x="50" y="137"/>
                    <a:pt x="50" y="137"/>
                  </a:cubicBezTo>
                  <a:cubicBezTo>
                    <a:pt x="21" y="192"/>
                    <a:pt x="21" y="192"/>
                    <a:pt x="21" y="192"/>
                  </a:cubicBezTo>
                  <a:cubicBezTo>
                    <a:pt x="70" y="231"/>
                    <a:pt x="70" y="231"/>
                    <a:pt x="70" y="231"/>
                  </a:cubicBezTo>
                  <a:cubicBezTo>
                    <a:pt x="66" y="244"/>
                    <a:pt x="63" y="257"/>
                    <a:pt x="61" y="270"/>
                  </a:cubicBezTo>
                  <a:cubicBezTo>
                    <a:pt x="59" y="270"/>
                    <a:pt x="59" y="270"/>
                    <a:pt x="59" y="270"/>
                  </a:cubicBezTo>
                  <a:cubicBezTo>
                    <a:pt x="0" y="281"/>
                    <a:pt x="0" y="281"/>
                    <a:pt x="0" y="281"/>
                  </a:cubicBezTo>
                  <a:cubicBezTo>
                    <a:pt x="1" y="344"/>
                    <a:pt x="1" y="344"/>
                    <a:pt x="1" y="344"/>
                  </a:cubicBezTo>
                  <a:cubicBezTo>
                    <a:pt x="62" y="354"/>
                    <a:pt x="62" y="354"/>
                    <a:pt x="62" y="354"/>
                  </a:cubicBezTo>
                  <a:cubicBezTo>
                    <a:pt x="65" y="367"/>
                    <a:pt x="69" y="380"/>
                    <a:pt x="73" y="393"/>
                  </a:cubicBezTo>
                  <a:cubicBezTo>
                    <a:pt x="72" y="394"/>
                    <a:pt x="72" y="394"/>
                    <a:pt x="72" y="394"/>
                  </a:cubicBezTo>
                  <a:cubicBezTo>
                    <a:pt x="26" y="432"/>
                    <a:pt x="26" y="432"/>
                    <a:pt x="26" y="432"/>
                  </a:cubicBezTo>
                  <a:cubicBezTo>
                    <a:pt x="57" y="486"/>
                    <a:pt x="57" y="486"/>
                    <a:pt x="57" y="486"/>
                  </a:cubicBezTo>
                  <a:cubicBezTo>
                    <a:pt x="116" y="466"/>
                    <a:pt x="116" y="466"/>
                    <a:pt x="116" y="466"/>
                  </a:cubicBezTo>
                  <a:cubicBezTo>
                    <a:pt x="124" y="477"/>
                    <a:pt x="128" y="483"/>
                    <a:pt x="144" y="495"/>
                  </a:cubicBezTo>
                  <a:cubicBezTo>
                    <a:pt x="144" y="496"/>
                    <a:pt x="144" y="496"/>
                    <a:pt x="144" y="496"/>
                  </a:cubicBezTo>
                  <a:cubicBezTo>
                    <a:pt x="122" y="551"/>
                    <a:pt x="122" y="551"/>
                    <a:pt x="122" y="551"/>
                  </a:cubicBezTo>
                  <a:cubicBezTo>
                    <a:pt x="175" y="583"/>
                    <a:pt x="175" y="583"/>
                    <a:pt x="175" y="583"/>
                  </a:cubicBezTo>
                  <a:cubicBezTo>
                    <a:pt x="216" y="538"/>
                    <a:pt x="216" y="538"/>
                    <a:pt x="216" y="538"/>
                  </a:cubicBezTo>
                  <a:cubicBezTo>
                    <a:pt x="233" y="545"/>
                    <a:pt x="249" y="550"/>
                    <a:pt x="267" y="553"/>
                  </a:cubicBezTo>
                  <a:cubicBezTo>
                    <a:pt x="266" y="554"/>
                    <a:pt x="266" y="554"/>
                    <a:pt x="266" y="554"/>
                  </a:cubicBezTo>
                  <a:cubicBezTo>
                    <a:pt x="277" y="613"/>
                    <a:pt x="277" y="613"/>
                    <a:pt x="277" y="613"/>
                  </a:cubicBezTo>
                  <a:cubicBezTo>
                    <a:pt x="339" y="613"/>
                    <a:pt x="339" y="613"/>
                    <a:pt x="339" y="613"/>
                  </a:cubicBezTo>
                  <a:cubicBezTo>
                    <a:pt x="351" y="552"/>
                    <a:pt x="351" y="552"/>
                    <a:pt x="351" y="552"/>
                  </a:cubicBezTo>
                  <a:cubicBezTo>
                    <a:pt x="371" y="549"/>
                    <a:pt x="390" y="543"/>
                    <a:pt x="409" y="534"/>
                  </a:cubicBezTo>
                  <a:cubicBezTo>
                    <a:pt x="409" y="536"/>
                    <a:pt x="409" y="536"/>
                    <a:pt x="409" y="536"/>
                  </a:cubicBezTo>
                  <a:cubicBezTo>
                    <a:pt x="451" y="579"/>
                    <a:pt x="451" y="579"/>
                    <a:pt x="451" y="579"/>
                  </a:cubicBezTo>
                  <a:cubicBezTo>
                    <a:pt x="503" y="545"/>
                    <a:pt x="503" y="545"/>
                    <a:pt x="503" y="545"/>
                  </a:cubicBezTo>
                  <a:cubicBezTo>
                    <a:pt x="479" y="487"/>
                    <a:pt x="479" y="487"/>
                    <a:pt x="479" y="487"/>
                  </a:cubicBezTo>
                  <a:cubicBezTo>
                    <a:pt x="479" y="487"/>
                    <a:pt x="479" y="487"/>
                    <a:pt x="479" y="487"/>
                  </a:cubicBezTo>
                  <a:cubicBezTo>
                    <a:pt x="488" y="478"/>
                    <a:pt x="497" y="468"/>
                    <a:pt x="506" y="458"/>
                  </a:cubicBezTo>
                  <a:cubicBezTo>
                    <a:pt x="507" y="458"/>
                    <a:pt x="507" y="458"/>
                    <a:pt x="507" y="458"/>
                  </a:cubicBezTo>
                  <a:cubicBezTo>
                    <a:pt x="565" y="477"/>
                    <a:pt x="565" y="477"/>
                    <a:pt x="565" y="477"/>
                  </a:cubicBezTo>
                  <a:cubicBezTo>
                    <a:pt x="593" y="421"/>
                    <a:pt x="593" y="421"/>
                    <a:pt x="593" y="421"/>
                  </a:cubicBezTo>
                  <a:cubicBezTo>
                    <a:pt x="545" y="382"/>
                    <a:pt x="545" y="382"/>
                    <a:pt x="545" y="382"/>
                  </a:cubicBezTo>
                  <a:cubicBezTo>
                    <a:pt x="544" y="382"/>
                    <a:pt x="544" y="382"/>
                    <a:pt x="544" y="382"/>
                  </a:cubicBezTo>
                  <a:cubicBezTo>
                    <a:pt x="548" y="370"/>
                    <a:pt x="551" y="357"/>
                    <a:pt x="553" y="344"/>
                  </a:cubicBezTo>
                  <a:cubicBezTo>
                    <a:pt x="555" y="344"/>
                    <a:pt x="555" y="344"/>
                    <a:pt x="555" y="344"/>
                  </a:cubicBezTo>
                  <a:cubicBezTo>
                    <a:pt x="615" y="332"/>
                    <a:pt x="615" y="332"/>
                    <a:pt x="615" y="332"/>
                  </a:cubicBezTo>
                  <a:cubicBezTo>
                    <a:pt x="613" y="270"/>
                    <a:pt x="613" y="270"/>
                    <a:pt x="613" y="270"/>
                  </a:cubicBezTo>
                  <a:cubicBezTo>
                    <a:pt x="552" y="259"/>
                    <a:pt x="552" y="259"/>
                    <a:pt x="552" y="259"/>
                  </a:cubicBezTo>
                  <a:cubicBezTo>
                    <a:pt x="551" y="259"/>
                    <a:pt x="551" y="259"/>
                    <a:pt x="551" y="259"/>
                  </a:cubicBezTo>
                  <a:cubicBezTo>
                    <a:pt x="548" y="246"/>
                    <a:pt x="545" y="233"/>
                    <a:pt x="540" y="221"/>
                  </a:cubicBezTo>
                  <a:cubicBezTo>
                    <a:pt x="542" y="220"/>
                    <a:pt x="542" y="220"/>
                    <a:pt x="542" y="220"/>
                  </a:cubicBezTo>
                  <a:cubicBezTo>
                    <a:pt x="589" y="181"/>
                    <a:pt x="589" y="181"/>
                    <a:pt x="589" y="181"/>
                  </a:cubicBezTo>
                  <a:cubicBezTo>
                    <a:pt x="558" y="127"/>
                    <a:pt x="558" y="127"/>
                    <a:pt x="558" y="127"/>
                  </a:cubicBezTo>
                  <a:cubicBezTo>
                    <a:pt x="499" y="147"/>
                    <a:pt x="499" y="147"/>
                    <a:pt x="499" y="147"/>
                  </a:cubicBezTo>
                  <a:cubicBezTo>
                    <a:pt x="494" y="145"/>
                    <a:pt x="494" y="145"/>
                    <a:pt x="494" y="145"/>
                  </a:cubicBezTo>
                  <a:cubicBezTo>
                    <a:pt x="486" y="135"/>
                    <a:pt x="479" y="127"/>
                    <a:pt x="463" y="115"/>
                  </a:cubicBezTo>
                  <a:cubicBezTo>
                    <a:pt x="464" y="113"/>
                    <a:pt x="464" y="113"/>
                    <a:pt x="464" y="113"/>
                  </a:cubicBezTo>
                  <a:cubicBezTo>
                    <a:pt x="490" y="68"/>
                    <a:pt x="490" y="68"/>
                    <a:pt x="490" y="68"/>
                  </a:cubicBezTo>
                  <a:cubicBezTo>
                    <a:pt x="437" y="35"/>
                    <a:pt x="437" y="35"/>
                    <a:pt x="437" y="35"/>
                  </a:cubicBezTo>
                  <a:cubicBezTo>
                    <a:pt x="396" y="78"/>
                    <a:pt x="396" y="78"/>
                    <a:pt x="396" y="78"/>
                  </a:cubicBezTo>
                  <a:cubicBezTo>
                    <a:pt x="397" y="77"/>
                    <a:pt x="397" y="77"/>
                    <a:pt x="397" y="77"/>
                  </a:cubicBezTo>
                  <a:cubicBezTo>
                    <a:pt x="381" y="71"/>
                    <a:pt x="365" y="65"/>
                    <a:pt x="348" y="62"/>
                  </a:cubicBezTo>
                  <a:cubicBezTo>
                    <a:pt x="348" y="60"/>
                    <a:pt x="348" y="60"/>
                    <a:pt x="348" y="60"/>
                  </a:cubicBezTo>
                  <a:cubicBezTo>
                    <a:pt x="337" y="0"/>
                    <a:pt x="337" y="0"/>
                    <a:pt x="337" y="0"/>
                  </a:cubicBezTo>
                  <a:cubicBezTo>
                    <a:pt x="275" y="0"/>
                    <a:pt x="275" y="0"/>
                    <a:pt x="275" y="0"/>
                  </a:cubicBezTo>
                  <a:cubicBezTo>
                    <a:pt x="264" y="62"/>
                    <a:pt x="264" y="62"/>
                    <a:pt x="264" y="62"/>
                  </a:cubicBezTo>
                  <a:cubicBezTo>
                    <a:pt x="264" y="62"/>
                    <a:pt x="264" y="62"/>
                    <a:pt x="264" y="62"/>
                  </a:cubicBezTo>
                  <a:cubicBezTo>
                    <a:pt x="244" y="66"/>
                    <a:pt x="225" y="71"/>
                    <a:pt x="206" y="79"/>
                  </a:cubicBezTo>
                  <a:cubicBezTo>
                    <a:pt x="205" y="78"/>
                    <a:pt x="205" y="78"/>
                    <a:pt x="205" y="78"/>
                  </a:cubicBezTo>
                  <a:cubicBezTo>
                    <a:pt x="163" y="34"/>
                    <a:pt x="163" y="34"/>
                    <a:pt x="163" y="34"/>
                  </a:cubicBezTo>
                  <a:cubicBezTo>
                    <a:pt x="112" y="69"/>
                    <a:pt x="112" y="69"/>
                    <a:pt x="112" y="69"/>
                  </a:cubicBezTo>
                  <a:cubicBezTo>
                    <a:pt x="136" y="126"/>
                    <a:pt x="136" y="126"/>
                    <a:pt x="136" y="126"/>
                  </a:cubicBezTo>
                  <a:close/>
                  <a:moveTo>
                    <a:pt x="414" y="131"/>
                  </a:moveTo>
                  <a:cubicBezTo>
                    <a:pt x="512" y="190"/>
                    <a:pt x="543" y="317"/>
                    <a:pt x="483" y="414"/>
                  </a:cubicBezTo>
                  <a:cubicBezTo>
                    <a:pt x="424" y="512"/>
                    <a:pt x="297" y="543"/>
                    <a:pt x="200" y="484"/>
                  </a:cubicBezTo>
                  <a:cubicBezTo>
                    <a:pt x="102" y="425"/>
                    <a:pt x="71" y="298"/>
                    <a:pt x="130" y="200"/>
                  </a:cubicBezTo>
                  <a:cubicBezTo>
                    <a:pt x="189" y="102"/>
                    <a:pt x="317" y="71"/>
                    <a:pt x="414" y="131"/>
                  </a:cubicBezTo>
                  <a:close/>
                </a:path>
              </a:pathLst>
            </a:custGeom>
            <a:solidFill>
              <a:schemeClr val="accent3"/>
            </a:solidFill>
            <a:ln>
              <a:noFill/>
            </a:ln>
          </p:spPr>
          <p:txBody>
            <a:bodyPr/>
            <a:lstStyle/>
            <a:p>
              <a:pPr eaLnBrk="1" fontAlgn="auto" hangingPunct="1">
                <a:spcBef>
                  <a:spcPts val="0"/>
                </a:spcBef>
                <a:spcAft>
                  <a:spcPts val="0"/>
                </a:spcAft>
                <a:defRPr/>
              </a:pPr>
              <a:endParaRPr lang="en-US">
                <a:latin typeface="+mn-lt"/>
              </a:endParaRPr>
            </a:p>
          </p:txBody>
        </p:sp>
        <p:sp>
          <p:nvSpPr>
            <p:cNvPr id="539658" name="Freeform 12">
              <a:extLst>
                <a:ext uri="{FF2B5EF4-FFF2-40B4-BE49-F238E27FC236}">
                  <a16:creationId xmlns:a16="http://schemas.microsoft.com/office/drawing/2014/main" xmlns="" id="{B8EC2656-0F70-6499-0E12-11E4D8C57344}"/>
                </a:ext>
              </a:extLst>
            </p:cNvPr>
            <p:cNvSpPr>
              <a:spLocks noEditPoints="1"/>
            </p:cNvSpPr>
            <p:nvPr/>
          </p:nvSpPr>
          <p:spPr bwMode="auto">
            <a:xfrm>
              <a:off x="1485900" y="4113213"/>
              <a:ext cx="1665288" cy="1663700"/>
            </a:xfrm>
            <a:custGeom>
              <a:avLst/>
              <a:gdLst>
                <a:gd name="T0" fmla="*/ 295116 w 547"/>
                <a:gd name="T1" fmla="*/ 422572 h 547"/>
                <a:gd name="T2" fmla="*/ 133867 w 547"/>
                <a:gd name="T3" fmla="*/ 370891 h 547"/>
                <a:gd name="T4" fmla="*/ 188631 w 547"/>
                <a:gd name="T5" fmla="*/ 626258 h 547"/>
                <a:gd name="T6" fmla="*/ 158207 w 547"/>
                <a:gd name="T7" fmla="*/ 729621 h 547"/>
                <a:gd name="T8" fmla="*/ 3042 w 547"/>
                <a:gd name="T9" fmla="*/ 930267 h 547"/>
                <a:gd name="T10" fmla="*/ 197758 w 547"/>
                <a:gd name="T11" fmla="*/ 1064031 h 547"/>
                <a:gd name="T12" fmla="*/ 69976 w 547"/>
                <a:gd name="T13" fmla="*/ 1170434 h 547"/>
                <a:gd name="T14" fmla="*/ 313371 w 547"/>
                <a:gd name="T15" fmla="*/ 1264677 h 547"/>
                <a:gd name="T16" fmla="*/ 389432 w 547"/>
                <a:gd name="T17" fmla="*/ 1343719 h 547"/>
                <a:gd name="T18" fmla="*/ 471578 w 547"/>
                <a:gd name="T19" fmla="*/ 1580846 h 547"/>
                <a:gd name="T20" fmla="*/ 721058 w 547"/>
                <a:gd name="T21" fmla="*/ 1495723 h 547"/>
                <a:gd name="T22" fmla="*/ 751482 w 547"/>
                <a:gd name="T23" fmla="*/ 1662928 h 547"/>
                <a:gd name="T24" fmla="*/ 949240 w 547"/>
                <a:gd name="T25" fmla="*/ 1495723 h 547"/>
                <a:gd name="T26" fmla="*/ 1107447 w 547"/>
                <a:gd name="T27" fmla="*/ 1450122 h 547"/>
                <a:gd name="T28" fmla="*/ 1363012 w 547"/>
                <a:gd name="T29" fmla="*/ 1477483 h 547"/>
                <a:gd name="T30" fmla="*/ 1296078 w 547"/>
                <a:gd name="T31" fmla="*/ 1319398 h 547"/>
                <a:gd name="T32" fmla="*/ 1372139 w 547"/>
                <a:gd name="T33" fmla="*/ 1240356 h 547"/>
                <a:gd name="T34" fmla="*/ 1606407 w 547"/>
                <a:gd name="T35" fmla="*/ 1143073 h 547"/>
                <a:gd name="T36" fmla="*/ 1472539 w 547"/>
                <a:gd name="T37" fmla="*/ 1036670 h 547"/>
                <a:gd name="T38" fmla="*/ 1502964 w 547"/>
                <a:gd name="T39" fmla="*/ 930267 h 547"/>
                <a:gd name="T40" fmla="*/ 1661171 w 547"/>
                <a:gd name="T41" fmla="*/ 729621 h 547"/>
                <a:gd name="T42" fmla="*/ 1493837 w 547"/>
                <a:gd name="T43" fmla="*/ 702260 h 547"/>
                <a:gd name="T44" fmla="*/ 1469497 w 547"/>
                <a:gd name="T45" fmla="*/ 595857 h 547"/>
                <a:gd name="T46" fmla="*/ 1512091 w 547"/>
                <a:gd name="T47" fmla="*/ 343530 h 547"/>
                <a:gd name="T48" fmla="*/ 1338672 w 547"/>
                <a:gd name="T49" fmla="*/ 395211 h 547"/>
                <a:gd name="T50" fmla="*/ 1256526 w 547"/>
                <a:gd name="T51" fmla="*/ 307049 h 547"/>
                <a:gd name="T52" fmla="*/ 1183508 w 547"/>
                <a:gd name="T53" fmla="*/ 97283 h 547"/>
                <a:gd name="T54" fmla="*/ 1073980 w 547"/>
                <a:gd name="T55" fmla="*/ 209766 h 547"/>
                <a:gd name="T56" fmla="*/ 943155 w 547"/>
                <a:gd name="T57" fmla="*/ 161125 h 547"/>
                <a:gd name="T58" fmla="*/ 745397 w 547"/>
                <a:gd name="T59" fmla="*/ 0 h 547"/>
                <a:gd name="T60" fmla="*/ 714973 w 547"/>
                <a:gd name="T61" fmla="*/ 167205 h 547"/>
                <a:gd name="T62" fmla="*/ 553724 w 547"/>
                <a:gd name="T63" fmla="*/ 209766 h 547"/>
                <a:gd name="T64" fmla="*/ 301201 w 547"/>
                <a:gd name="T65" fmla="*/ 185445 h 547"/>
                <a:gd name="T66" fmla="*/ 368135 w 547"/>
                <a:gd name="T67" fmla="*/ 343530 h 547"/>
                <a:gd name="T68" fmla="*/ 1308248 w 547"/>
                <a:gd name="T69" fmla="*/ 1121792 h 547"/>
                <a:gd name="T70" fmla="*/ 352923 w 547"/>
                <a:gd name="T71" fmla="*/ 541136 h 5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47" h="547">
                  <a:moveTo>
                    <a:pt x="121" y="113"/>
                  </a:moveTo>
                  <a:cubicBezTo>
                    <a:pt x="112" y="121"/>
                    <a:pt x="104" y="129"/>
                    <a:pt x="97" y="139"/>
                  </a:cubicBezTo>
                  <a:cubicBezTo>
                    <a:pt x="95" y="138"/>
                    <a:pt x="95" y="138"/>
                    <a:pt x="95" y="138"/>
                  </a:cubicBezTo>
                  <a:cubicBezTo>
                    <a:pt x="44" y="122"/>
                    <a:pt x="44" y="122"/>
                    <a:pt x="44" y="122"/>
                  </a:cubicBezTo>
                  <a:cubicBezTo>
                    <a:pt x="19" y="171"/>
                    <a:pt x="19" y="171"/>
                    <a:pt x="19" y="171"/>
                  </a:cubicBezTo>
                  <a:cubicBezTo>
                    <a:pt x="62" y="206"/>
                    <a:pt x="62" y="206"/>
                    <a:pt x="62" y="206"/>
                  </a:cubicBezTo>
                  <a:cubicBezTo>
                    <a:pt x="58" y="217"/>
                    <a:pt x="55" y="229"/>
                    <a:pt x="53" y="240"/>
                  </a:cubicBezTo>
                  <a:cubicBezTo>
                    <a:pt x="52" y="240"/>
                    <a:pt x="52" y="240"/>
                    <a:pt x="52" y="240"/>
                  </a:cubicBezTo>
                  <a:cubicBezTo>
                    <a:pt x="0" y="251"/>
                    <a:pt x="0" y="251"/>
                    <a:pt x="0" y="251"/>
                  </a:cubicBezTo>
                  <a:cubicBezTo>
                    <a:pt x="1" y="306"/>
                    <a:pt x="1" y="306"/>
                    <a:pt x="1" y="306"/>
                  </a:cubicBezTo>
                  <a:cubicBezTo>
                    <a:pt x="55" y="316"/>
                    <a:pt x="55" y="316"/>
                    <a:pt x="55" y="316"/>
                  </a:cubicBezTo>
                  <a:cubicBezTo>
                    <a:pt x="57" y="328"/>
                    <a:pt x="61" y="339"/>
                    <a:pt x="65" y="350"/>
                  </a:cubicBezTo>
                  <a:cubicBezTo>
                    <a:pt x="64" y="351"/>
                    <a:pt x="64" y="351"/>
                    <a:pt x="64" y="351"/>
                  </a:cubicBezTo>
                  <a:cubicBezTo>
                    <a:pt x="23" y="385"/>
                    <a:pt x="23" y="385"/>
                    <a:pt x="23" y="385"/>
                  </a:cubicBezTo>
                  <a:cubicBezTo>
                    <a:pt x="50" y="433"/>
                    <a:pt x="50" y="433"/>
                    <a:pt x="50" y="433"/>
                  </a:cubicBezTo>
                  <a:cubicBezTo>
                    <a:pt x="103" y="416"/>
                    <a:pt x="103" y="416"/>
                    <a:pt x="103" y="416"/>
                  </a:cubicBezTo>
                  <a:cubicBezTo>
                    <a:pt x="110" y="425"/>
                    <a:pt x="114" y="431"/>
                    <a:pt x="128" y="442"/>
                  </a:cubicBezTo>
                  <a:cubicBezTo>
                    <a:pt x="128" y="442"/>
                    <a:pt x="128" y="442"/>
                    <a:pt x="128" y="442"/>
                  </a:cubicBezTo>
                  <a:cubicBezTo>
                    <a:pt x="108" y="491"/>
                    <a:pt x="108" y="491"/>
                    <a:pt x="108" y="491"/>
                  </a:cubicBezTo>
                  <a:cubicBezTo>
                    <a:pt x="155" y="520"/>
                    <a:pt x="155" y="520"/>
                    <a:pt x="155" y="520"/>
                  </a:cubicBezTo>
                  <a:cubicBezTo>
                    <a:pt x="192" y="480"/>
                    <a:pt x="192" y="480"/>
                    <a:pt x="192" y="480"/>
                  </a:cubicBezTo>
                  <a:cubicBezTo>
                    <a:pt x="207" y="485"/>
                    <a:pt x="222" y="490"/>
                    <a:pt x="237" y="492"/>
                  </a:cubicBezTo>
                  <a:cubicBezTo>
                    <a:pt x="237" y="494"/>
                    <a:pt x="237" y="494"/>
                    <a:pt x="237" y="494"/>
                  </a:cubicBezTo>
                  <a:cubicBezTo>
                    <a:pt x="247" y="547"/>
                    <a:pt x="247" y="547"/>
                    <a:pt x="247" y="547"/>
                  </a:cubicBezTo>
                  <a:cubicBezTo>
                    <a:pt x="302" y="546"/>
                    <a:pt x="302" y="546"/>
                    <a:pt x="302" y="546"/>
                  </a:cubicBezTo>
                  <a:cubicBezTo>
                    <a:pt x="312" y="492"/>
                    <a:pt x="312" y="492"/>
                    <a:pt x="312" y="492"/>
                  </a:cubicBezTo>
                  <a:cubicBezTo>
                    <a:pt x="330" y="489"/>
                    <a:pt x="347" y="484"/>
                    <a:pt x="364" y="476"/>
                  </a:cubicBezTo>
                  <a:cubicBezTo>
                    <a:pt x="364" y="477"/>
                    <a:pt x="364" y="477"/>
                    <a:pt x="364" y="477"/>
                  </a:cubicBezTo>
                  <a:cubicBezTo>
                    <a:pt x="402" y="516"/>
                    <a:pt x="402" y="516"/>
                    <a:pt x="402" y="516"/>
                  </a:cubicBezTo>
                  <a:cubicBezTo>
                    <a:pt x="448" y="486"/>
                    <a:pt x="448" y="486"/>
                    <a:pt x="448" y="486"/>
                  </a:cubicBezTo>
                  <a:cubicBezTo>
                    <a:pt x="426" y="434"/>
                    <a:pt x="426" y="434"/>
                    <a:pt x="426" y="434"/>
                  </a:cubicBezTo>
                  <a:cubicBezTo>
                    <a:pt x="426" y="434"/>
                    <a:pt x="426" y="434"/>
                    <a:pt x="426" y="434"/>
                  </a:cubicBezTo>
                  <a:cubicBezTo>
                    <a:pt x="435" y="426"/>
                    <a:pt x="443" y="417"/>
                    <a:pt x="450" y="408"/>
                  </a:cubicBezTo>
                  <a:cubicBezTo>
                    <a:pt x="451" y="408"/>
                    <a:pt x="451" y="408"/>
                    <a:pt x="451" y="408"/>
                  </a:cubicBezTo>
                  <a:cubicBezTo>
                    <a:pt x="503" y="425"/>
                    <a:pt x="503" y="425"/>
                    <a:pt x="503" y="425"/>
                  </a:cubicBezTo>
                  <a:cubicBezTo>
                    <a:pt x="528" y="376"/>
                    <a:pt x="528" y="376"/>
                    <a:pt x="528" y="376"/>
                  </a:cubicBezTo>
                  <a:cubicBezTo>
                    <a:pt x="485" y="341"/>
                    <a:pt x="485" y="341"/>
                    <a:pt x="485" y="341"/>
                  </a:cubicBezTo>
                  <a:cubicBezTo>
                    <a:pt x="484" y="341"/>
                    <a:pt x="484" y="341"/>
                    <a:pt x="484" y="341"/>
                  </a:cubicBezTo>
                  <a:cubicBezTo>
                    <a:pt x="488" y="329"/>
                    <a:pt x="491" y="318"/>
                    <a:pt x="493" y="306"/>
                  </a:cubicBezTo>
                  <a:cubicBezTo>
                    <a:pt x="494" y="306"/>
                    <a:pt x="494" y="306"/>
                    <a:pt x="494" y="306"/>
                  </a:cubicBezTo>
                  <a:cubicBezTo>
                    <a:pt x="547" y="296"/>
                    <a:pt x="547" y="296"/>
                    <a:pt x="547" y="296"/>
                  </a:cubicBezTo>
                  <a:cubicBezTo>
                    <a:pt x="546" y="240"/>
                    <a:pt x="546" y="240"/>
                    <a:pt x="546" y="240"/>
                  </a:cubicBezTo>
                  <a:cubicBezTo>
                    <a:pt x="491" y="231"/>
                    <a:pt x="491" y="231"/>
                    <a:pt x="491" y="231"/>
                  </a:cubicBezTo>
                  <a:cubicBezTo>
                    <a:pt x="491" y="231"/>
                    <a:pt x="491" y="231"/>
                    <a:pt x="491" y="231"/>
                  </a:cubicBezTo>
                  <a:cubicBezTo>
                    <a:pt x="488" y="219"/>
                    <a:pt x="485" y="208"/>
                    <a:pt x="481" y="197"/>
                  </a:cubicBezTo>
                  <a:cubicBezTo>
                    <a:pt x="483" y="196"/>
                    <a:pt x="483" y="196"/>
                    <a:pt x="483" y="196"/>
                  </a:cubicBezTo>
                  <a:cubicBezTo>
                    <a:pt x="524" y="161"/>
                    <a:pt x="524" y="161"/>
                    <a:pt x="524" y="161"/>
                  </a:cubicBezTo>
                  <a:cubicBezTo>
                    <a:pt x="497" y="113"/>
                    <a:pt x="497" y="113"/>
                    <a:pt x="497" y="113"/>
                  </a:cubicBezTo>
                  <a:cubicBezTo>
                    <a:pt x="444" y="131"/>
                    <a:pt x="444" y="131"/>
                    <a:pt x="444" y="131"/>
                  </a:cubicBezTo>
                  <a:cubicBezTo>
                    <a:pt x="440" y="130"/>
                    <a:pt x="440" y="130"/>
                    <a:pt x="440" y="130"/>
                  </a:cubicBezTo>
                  <a:cubicBezTo>
                    <a:pt x="433" y="121"/>
                    <a:pt x="426" y="113"/>
                    <a:pt x="412" y="102"/>
                  </a:cubicBezTo>
                  <a:cubicBezTo>
                    <a:pt x="413" y="101"/>
                    <a:pt x="413" y="101"/>
                    <a:pt x="413" y="101"/>
                  </a:cubicBezTo>
                  <a:cubicBezTo>
                    <a:pt x="436" y="60"/>
                    <a:pt x="436" y="60"/>
                    <a:pt x="436" y="60"/>
                  </a:cubicBezTo>
                  <a:cubicBezTo>
                    <a:pt x="389" y="32"/>
                    <a:pt x="389" y="32"/>
                    <a:pt x="389" y="32"/>
                  </a:cubicBezTo>
                  <a:cubicBezTo>
                    <a:pt x="353" y="70"/>
                    <a:pt x="353" y="70"/>
                    <a:pt x="353" y="70"/>
                  </a:cubicBezTo>
                  <a:cubicBezTo>
                    <a:pt x="353" y="69"/>
                    <a:pt x="353" y="69"/>
                    <a:pt x="353" y="69"/>
                  </a:cubicBezTo>
                  <a:cubicBezTo>
                    <a:pt x="339" y="63"/>
                    <a:pt x="324" y="58"/>
                    <a:pt x="309" y="56"/>
                  </a:cubicBezTo>
                  <a:cubicBezTo>
                    <a:pt x="310" y="53"/>
                    <a:pt x="310" y="53"/>
                    <a:pt x="310" y="53"/>
                  </a:cubicBezTo>
                  <a:cubicBezTo>
                    <a:pt x="300" y="0"/>
                    <a:pt x="300" y="0"/>
                    <a:pt x="300" y="0"/>
                  </a:cubicBezTo>
                  <a:cubicBezTo>
                    <a:pt x="245" y="0"/>
                    <a:pt x="245" y="0"/>
                    <a:pt x="245" y="0"/>
                  </a:cubicBezTo>
                  <a:cubicBezTo>
                    <a:pt x="234" y="55"/>
                    <a:pt x="234" y="55"/>
                    <a:pt x="234" y="55"/>
                  </a:cubicBezTo>
                  <a:cubicBezTo>
                    <a:pt x="235" y="55"/>
                    <a:pt x="235" y="55"/>
                    <a:pt x="235" y="55"/>
                  </a:cubicBezTo>
                  <a:cubicBezTo>
                    <a:pt x="217" y="58"/>
                    <a:pt x="200" y="64"/>
                    <a:pt x="183" y="71"/>
                  </a:cubicBezTo>
                  <a:cubicBezTo>
                    <a:pt x="182" y="69"/>
                    <a:pt x="182" y="69"/>
                    <a:pt x="182" y="69"/>
                  </a:cubicBezTo>
                  <a:cubicBezTo>
                    <a:pt x="145" y="30"/>
                    <a:pt x="145" y="30"/>
                    <a:pt x="145" y="30"/>
                  </a:cubicBezTo>
                  <a:cubicBezTo>
                    <a:pt x="99" y="61"/>
                    <a:pt x="99" y="61"/>
                    <a:pt x="99" y="61"/>
                  </a:cubicBezTo>
                  <a:cubicBezTo>
                    <a:pt x="121" y="112"/>
                    <a:pt x="121" y="112"/>
                    <a:pt x="121" y="112"/>
                  </a:cubicBezTo>
                  <a:lnTo>
                    <a:pt x="121" y="113"/>
                  </a:lnTo>
                  <a:close/>
                  <a:moveTo>
                    <a:pt x="369" y="116"/>
                  </a:moveTo>
                  <a:cubicBezTo>
                    <a:pt x="455" y="169"/>
                    <a:pt x="483" y="282"/>
                    <a:pt x="430" y="369"/>
                  </a:cubicBezTo>
                  <a:cubicBezTo>
                    <a:pt x="378" y="456"/>
                    <a:pt x="264" y="484"/>
                    <a:pt x="177" y="431"/>
                  </a:cubicBezTo>
                  <a:cubicBezTo>
                    <a:pt x="91" y="378"/>
                    <a:pt x="63" y="265"/>
                    <a:pt x="116" y="178"/>
                  </a:cubicBezTo>
                  <a:cubicBezTo>
                    <a:pt x="168" y="91"/>
                    <a:pt x="282" y="64"/>
                    <a:pt x="369" y="1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539660" name="Freeform 15">
              <a:extLst>
                <a:ext uri="{FF2B5EF4-FFF2-40B4-BE49-F238E27FC236}">
                  <a16:creationId xmlns:a16="http://schemas.microsoft.com/office/drawing/2014/main" xmlns="" id="{65827F31-CA80-B907-7932-10739D66CA05}"/>
                </a:ext>
              </a:extLst>
            </p:cNvPr>
            <p:cNvSpPr>
              <a:spLocks noEditPoints="1"/>
            </p:cNvSpPr>
            <p:nvPr/>
          </p:nvSpPr>
          <p:spPr bwMode="auto">
            <a:xfrm>
              <a:off x="3213100" y="4106863"/>
              <a:ext cx="989013" cy="989012"/>
            </a:xfrm>
            <a:custGeom>
              <a:avLst/>
              <a:gdLst>
                <a:gd name="T0" fmla="*/ 173323 w 325"/>
                <a:gd name="T1" fmla="*/ 249342 h 325"/>
                <a:gd name="T2" fmla="*/ 79060 w 325"/>
                <a:gd name="T3" fmla="*/ 218935 h 325"/>
                <a:gd name="T4" fmla="*/ 112508 w 325"/>
                <a:gd name="T5" fmla="*/ 370973 h 325"/>
                <a:gd name="T6" fmla="*/ 94264 w 325"/>
                <a:gd name="T7" fmla="*/ 434829 h 325"/>
                <a:gd name="T8" fmla="*/ 0 w 325"/>
                <a:gd name="T9" fmla="*/ 553418 h 325"/>
                <a:gd name="T10" fmla="*/ 115549 w 325"/>
                <a:gd name="T11" fmla="*/ 632478 h 325"/>
                <a:gd name="T12" fmla="*/ 39530 w 325"/>
                <a:gd name="T13" fmla="*/ 696334 h 325"/>
                <a:gd name="T14" fmla="*/ 185486 w 325"/>
                <a:gd name="T15" fmla="*/ 751068 h 325"/>
                <a:gd name="T16" fmla="*/ 231098 w 325"/>
                <a:gd name="T17" fmla="*/ 799720 h 325"/>
                <a:gd name="T18" fmla="*/ 279750 w 325"/>
                <a:gd name="T19" fmla="*/ 939595 h 325"/>
                <a:gd name="T20" fmla="*/ 428747 w 325"/>
                <a:gd name="T21" fmla="*/ 887902 h 325"/>
                <a:gd name="T22" fmla="*/ 446992 w 325"/>
                <a:gd name="T23" fmla="*/ 988247 h 325"/>
                <a:gd name="T24" fmla="*/ 565581 w 325"/>
                <a:gd name="T25" fmla="*/ 887902 h 325"/>
                <a:gd name="T26" fmla="*/ 659845 w 325"/>
                <a:gd name="T27" fmla="*/ 860535 h 325"/>
                <a:gd name="T28" fmla="*/ 808842 w 325"/>
                <a:gd name="T29" fmla="*/ 875739 h 325"/>
                <a:gd name="T30" fmla="*/ 769312 w 325"/>
                <a:gd name="T31" fmla="*/ 784516 h 325"/>
                <a:gd name="T32" fmla="*/ 814924 w 325"/>
                <a:gd name="T33" fmla="*/ 735864 h 325"/>
                <a:gd name="T34" fmla="*/ 954799 w 325"/>
                <a:gd name="T35" fmla="*/ 678089 h 325"/>
                <a:gd name="T36" fmla="*/ 875739 w 325"/>
                <a:gd name="T37" fmla="*/ 614234 h 325"/>
                <a:gd name="T38" fmla="*/ 893983 w 325"/>
                <a:gd name="T39" fmla="*/ 553418 h 325"/>
                <a:gd name="T40" fmla="*/ 988247 w 325"/>
                <a:gd name="T41" fmla="*/ 434829 h 325"/>
                <a:gd name="T42" fmla="*/ 887902 w 325"/>
                <a:gd name="T43" fmla="*/ 416584 h 325"/>
                <a:gd name="T44" fmla="*/ 872698 w 325"/>
                <a:gd name="T45" fmla="*/ 352728 h 325"/>
                <a:gd name="T46" fmla="*/ 897024 w 325"/>
                <a:gd name="T47" fmla="*/ 203731 h 325"/>
                <a:gd name="T48" fmla="*/ 796679 w 325"/>
                <a:gd name="T49" fmla="*/ 234139 h 325"/>
                <a:gd name="T50" fmla="*/ 748027 w 325"/>
                <a:gd name="T51" fmla="*/ 179405 h 325"/>
                <a:gd name="T52" fmla="*/ 702416 w 325"/>
                <a:gd name="T53" fmla="*/ 54734 h 325"/>
                <a:gd name="T54" fmla="*/ 638560 w 325"/>
                <a:gd name="T55" fmla="*/ 124671 h 325"/>
                <a:gd name="T56" fmla="*/ 559500 w 325"/>
                <a:gd name="T57" fmla="*/ 94264 h 325"/>
                <a:gd name="T58" fmla="*/ 443951 w 325"/>
                <a:gd name="T59" fmla="*/ 0 h 325"/>
                <a:gd name="T60" fmla="*/ 422666 w 325"/>
                <a:gd name="T61" fmla="*/ 100345 h 325"/>
                <a:gd name="T62" fmla="*/ 328402 w 325"/>
                <a:gd name="T63" fmla="*/ 124671 h 325"/>
                <a:gd name="T64" fmla="*/ 179405 w 325"/>
                <a:gd name="T65" fmla="*/ 109467 h 325"/>
                <a:gd name="T66" fmla="*/ 218935 w 325"/>
                <a:gd name="T67" fmla="*/ 203731 h 325"/>
                <a:gd name="T68" fmla="*/ 778435 w 325"/>
                <a:gd name="T69" fmla="*/ 665926 h 325"/>
                <a:gd name="T70" fmla="*/ 209812 w 325"/>
                <a:gd name="T71" fmla="*/ 322321 h 32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5" h="325">
                  <a:moveTo>
                    <a:pt x="72" y="67"/>
                  </a:moveTo>
                  <a:cubicBezTo>
                    <a:pt x="67" y="71"/>
                    <a:pt x="62" y="77"/>
                    <a:pt x="57" y="82"/>
                  </a:cubicBezTo>
                  <a:cubicBezTo>
                    <a:pt x="57" y="82"/>
                    <a:pt x="57" y="82"/>
                    <a:pt x="57" y="82"/>
                  </a:cubicBezTo>
                  <a:cubicBezTo>
                    <a:pt x="26" y="72"/>
                    <a:pt x="26" y="72"/>
                    <a:pt x="26" y="72"/>
                  </a:cubicBezTo>
                  <a:cubicBezTo>
                    <a:pt x="11" y="101"/>
                    <a:pt x="11" y="101"/>
                    <a:pt x="11" y="101"/>
                  </a:cubicBezTo>
                  <a:cubicBezTo>
                    <a:pt x="37" y="122"/>
                    <a:pt x="37" y="122"/>
                    <a:pt x="37" y="122"/>
                  </a:cubicBezTo>
                  <a:cubicBezTo>
                    <a:pt x="35" y="129"/>
                    <a:pt x="33" y="136"/>
                    <a:pt x="32" y="143"/>
                  </a:cubicBezTo>
                  <a:cubicBezTo>
                    <a:pt x="31" y="143"/>
                    <a:pt x="31" y="143"/>
                    <a:pt x="31" y="143"/>
                  </a:cubicBezTo>
                  <a:cubicBezTo>
                    <a:pt x="0" y="149"/>
                    <a:pt x="0" y="149"/>
                    <a:pt x="0" y="149"/>
                  </a:cubicBezTo>
                  <a:cubicBezTo>
                    <a:pt x="0" y="182"/>
                    <a:pt x="0" y="182"/>
                    <a:pt x="0" y="182"/>
                  </a:cubicBezTo>
                  <a:cubicBezTo>
                    <a:pt x="33" y="187"/>
                    <a:pt x="33" y="187"/>
                    <a:pt x="33" y="187"/>
                  </a:cubicBezTo>
                  <a:cubicBezTo>
                    <a:pt x="34" y="194"/>
                    <a:pt x="36" y="201"/>
                    <a:pt x="38" y="208"/>
                  </a:cubicBezTo>
                  <a:cubicBezTo>
                    <a:pt x="38" y="208"/>
                    <a:pt x="38" y="208"/>
                    <a:pt x="38" y="208"/>
                  </a:cubicBezTo>
                  <a:cubicBezTo>
                    <a:pt x="13" y="229"/>
                    <a:pt x="13" y="229"/>
                    <a:pt x="13" y="229"/>
                  </a:cubicBezTo>
                  <a:cubicBezTo>
                    <a:pt x="30" y="257"/>
                    <a:pt x="30" y="257"/>
                    <a:pt x="30" y="257"/>
                  </a:cubicBezTo>
                  <a:cubicBezTo>
                    <a:pt x="61" y="247"/>
                    <a:pt x="61" y="247"/>
                    <a:pt x="61" y="247"/>
                  </a:cubicBezTo>
                  <a:cubicBezTo>
                    <a:pt x="66" y="252"/>
                    <a:pt x="68" y="256"/>
                    <a:pt x="76" y="262"/>
                  </a:cubicBezTo>
                  <a:cubicBezTo>
                    <a:pt x="76" y="263"/>
                    <a:pt x="76" y="263"/>
                    <a:pt x="76" y="263"/>
                  </a:cubicBezTo>
                  <a:cubicBezTo>
                    <a:pt x="64" y="292"/>
                    <a:pt x="64" y="292"/>
                    <a:pt x="64" y="292"/>
                  </a:cubicBezTo>
                  <a:cubicBezTo>
                    <a:pt x="92" y="309"/>
                    <a:pt x="92" y="309"/>
                    <a:pt x="92" y="309"/>
                  </a:cubicBezTo>
                  <a:cubicBezTo>
                    <a:pt x="114" y="285"/>
                    <a:pt x="114" y="285"/>
                    <a:pt x="114" y="285"/>
                  </a:cubicBezTo>
                  <a:cubicBezTo>
                    <a:pt x="123" y="288"/>
                    <a:pt x="132" y="291"/>
                    <a:pt x="141" y="292"/>
                  </a:cubicBezTo>
                  <a:cubicBezTo>
                    <a:pt x="141" y="293"/>
                    <a:pt x="141" y="293"/>
                    <a:pt x="141" y="293"/>
                  </a:cubicBezTo>
                  <a:cubicBezTo>
                    <a:pt x="147" y="325"/>
                    <a:pt x="147" y="325"/>
                    <a:pt x="147" y="325"/>
                  </a:cubicBezTo>
                  <a:cubicBezTo>
                    <a:pt x="179" y="324"/>
                    <a:pt x="179" y="324"/>
                    <a:pt x="179" y="324"/>
                  </a:cubicBezTo>
                  <a:cubicBezTo>
                    <a:pt x="186" y="292"/>
                    <a:pt x="186" y="292"/>
                    <a:pt x="186" y="292"/>
                  </a:cubicBezTo>
                  <a:cubicBezTo>
                    <a:pt x="196" y="290"/>
                    <a:pt x="206" y="287"/>
                    <a:pt x="216" y="283"/>
                  </a:cubicBezTo>
                  <a:cubicBezTo>
                    <a:pt x="217" y="283"/>
                    <a:pt x="217" y="283"/>
                    <a:pt x="217" y="283"/>
                  </a:cubicBezTo>
                  <a:cubicBezTo>
                    <a:pt x="239" y="307"/>
                    <a:pt x="239" y="307"/>
                    <a:pt x="239" y="307"/>
                  </a:cubicBezTo>
                  <a:cubicBezTo>
                    <a:pt x="266" y="288"/>
                    <a:pt x="266" y="288"/>
                    <a:pt x="266" y="288"/>
                  </a:cubicBezTo>
                  <a:cubicBezTo>
                    <a:pt x="253" y="258"/>
                    <a:pt x="253" y="258"/>
                    <a:pt x="253" y="258"/>
                  </a:cubicBezTo>
                  <a:cubicBezTo>
                    <a:pt x="253" y="258"/>
                    <a:pt x="253" y="258"/>
                    <a:pt x="253" y="258"/>
                  </a:cubicBezTo>
                  <a:cubicBezTo>
                    <a:pt x="258" y="253"/>
                    <a:pt x="263" y="248"/>
                    <a:pt x="268" y="242"/>
                  </a:cubicBezTo>
                  <a:cubicBezTo>
                    <a:pt x="268" y="242"/>
                    <a:pt x="268" y="242"/>
                    <a:pt x="268" y="242"/>
                  </a:cubicBezTo>
                  <a:cubicBezTo>
                    <a:pt x="299" y="252"/>
                    <a:pt x="299" y="252"/>
                    <a:pt x="299" y="252"/>
                  </a:cubicBezTo>
                  <a:cubicBezTo>
                    <a:pt x="314" y="223"/>
                    <a:pt x="314" y="223"/>
                    <a:pt x="314" y="223"/>
                  </a:cubicBezTo>
                  <a:cubicBezTo>
                    <a:pt x="288" y="202"/>
                    <a:pt x="288" y="202"/>
                    <a:pt x="288" y="202"/>
                  </a:cubicBezTo>
                  <a:cubicBezTo>
                    <a:pt x="288" y="202"/>
                    <a:pt x="288" y="202"/>
                    <a:pt x="288" y="202"/>
                  </a:cubicBezTo>
                  <a:cubicBezTo>
                    <a:pt x="290" y="195"/>
                    <a:pt x="292" y="189"/>
                    <a:pt x="293" y="182"/>
                  </a:cubicBezTo>
                  <a:cubicBezTo>
                    <a:pt x="294" y="182"/>
                    <a:pt x="294" y="182"/>
                    <a:pt x="294" y="182"/>
                  </a:cubicBezTo>
                  <a:cubicBezTo>
                    <a:pt x="325" y="175"/>
                    <a:pt x="325" y="175"/>
                    <a:pt x="325" y="175"/>
                  </a:cubicBezTo>
                  <a:cubicBezTo>
                    <a:pt x="325" y="143"/>
                    <a:pt x="325" y="143"/>
                    <a:pt x="325" y="143"/>
                  </a:cubicBezTo>
                  <a:cubicBezTo>
                    <a:pt x="292" y="137"/>
                    <a:pt x="292" y="137"/>
                    <a:pt x="292" y="137"/>
                  </a:cubicBezTo>
                  <a:cubicBezTo>
                    <a:pt x="292" y="137"/>
                    <a:pt x="292" y="137"/>
                    <a:pt x="292" y="137"/>
                  </a:cubicBezTo>
                  <a:cubicBezTo>
                    <a:pt x="290" y="130"/>
                    <a:pt x="288" y="123"/>
                    <a:pt x="286" y="117"/>
                  </a:cubicBezTo>
                  <a:cubicBezTo>
                    <a:pt x="287" y="116"/>
                    <a:pt x="287" y="116"/>
                    <a:pt x="287" y="116"/>
                  </a:cubicBezTo>
                  <a:cubicBezTo>
                    <a:pt x="312" y="96"/>
                    <a:pt x="312" y="96"/>
                    <a:pt x="312" y="96"/>
                  </a:cubicBezTo>
                  <a:cubicBezTo>
                    <a:pt x="295" y="67"/>
                    <a:pt x="295" y="67"/>
                    <a:pt x="295" y="67"/>
                  </a:cubicBezTo>
                  <a:cubicBezTo>
                    <a:pt x="264" y="78"/>
                    <a:pt x="264" y="78"/>
                    <a:pt x="264" y="78"/>
                  </a:cubicBezTo>
                  <a:cubicBezTo>
                    <a:pt x="262" y="77"/>
                    <a:pt x="262" y="77"/>
                    <a:pt x="262" y="77"/>
                  </a:cubicBezTo>
                  <a:cubicBezTo>
                    <a:pt x="257" y="71"/>
                    <a:pt x="253" y="67"/>
                    <a:pt x="245" y="61"/>
                  </a:cubicBezTo>
                  <a:cubicBezTo>
                    <a:pt x="246" y="59"/>
                    <a:pt x="246" y="59"/>
                    <a:pt x="246" y="59"/>
                  </a:cubicBezTo>
                  <a:cubicBezTo>
                    <a:pt x="259" y="36"/>
                    <a:pt x="259" y="36"/>
                    <a:pt x="259" y="36"/>
                  </a:cubicBezTo>
                  <a:cubicBezTo>
                    <a:pt x="231" y="18"/>
                    <a:pt x="231" y="18"/>
                    <a:pt x="231" y="18"/>
                  </a:cubicBezTo>
                  <a:cubicBezTo>
                    <a:pt x="210" y="41"/>
                    <a:pt x="210" y="41"/>
                    <a:pt x="210" y="41"/>
                  </a:cubicBezTo>
                  <a:cubicBezTo>
                    <a:pt x="210" y="41"/>
                    <a:pt x="210" y="41"/>
                    <a:pt x="210" y="41"/>
                  </a:cubicBezTo>
                  <a:cubicBezTo>
                    <a:pt x="201" y="37"/>
                    <a:pt x="193" y="34"/>
                    <a:pt x="184" y="33"/>
                  </a:cubicBezTo>
                  <a:cubicBezTo>
                    <a:pt x="184" y="31"/>
                    <a:pt x="184" y="31"/>
                    <a:pt x="184" y="31"/>
                  </a:cubicBezTo>
                  <a:cubicBezTo>
                    <a:pt x="178" y="0"/>
                    <a:pt x="178" y="0"/>
                    <a:pt x="178" y="0"/>
                  </a:cubicBezTo>
                  <a:cubicBezTo>
                    <a:pt x="146" y="0"/>
                    <a:pt x="146" y="0"/>
                    <a:pt x="146" y="0"/>
                  </a:cubicBezTo>
                  <a:cubicBezTo>
                    <a:pt x="139" y="32"/>
                    <a:pt x="139" y="32"/>
                    <a:pt x="139" y="32"/>
                  </a:cubicBezTo>
                  <a:cubicBezTo>
                    <a:pt x="139" y="33"/>
                    <a:pt x="139" y="33"/>
                    <a:pt x="139" y="33"/>
                  </a:cubicBezTo>
                  <a:cubicBezTo>
                    <a:pt x="129" y="34"/>
                    <a:pt x="119" y="37"/>
                    <a:pt x="109" y="42"/>
                  </a:cubicBezTo>
                  <a:cubicBezTo>
                    <a:pt x="108" y="41"/>
                    <a:pt x="108" y="41"/>
                    <a:pt x="108" y="41"/>
                  </a:cubicBezTo>
                  <a:cubicBezTo>
                    <a:pt x="86" y="18"/>
                    <a:pt x="86" y="18"/>
                    <a:pt x="86" y="18"/>
                  </a:cubicBezTo>
                  <a:cubicBezTo>
                    <a:pt x="59" y="36"/>
                    <a:pt x="59" y="36"/>
                    <a:pt x="59" y="36"/>
                  </a:cubicBezTo>
                  <a:cubicBezTo>
                    <a:pt x="72" y="66"/>
                    <a:pt x="72" y="66"/>
                    <a:pt x="72" y="66"/>
                  </a:cubicBezTo>
                  <a:lnTo>
                    <a:pt x="72" y="67"/>
                  </a:lnTo>
                  <a:close/>
                  <a:moveTo>
                    <a:pt x="219" y="69"/>
                  </a:moveTo>
                  <a:cubicBezTo>
                    <a:pt x="271" y="100"/>
                    <a:pt x="287" y="167"/>
                    <a:pt x="256" y="219"/>
                  </a:cubicBezTo>
                  <a:cubicBezTo>
                    <a:pt x="224" y="271"/>
                    <a:pt x="157" y="287"/>
                    <a:pt x="106" y="256"/>
                  </a:cubicBezTo>
                  <a:cubicBezTo>
                    <a:pt x="54" y="225"/>
                    <a:pt x="37" y="157"/>
                    <a:pt x="69" y="106"/>
                  </a:cubicBezTo>
                  <a:cubicBezTo>
                    <a:pt x="100" y="54"/>
                    <a:pt x="167" y="38"/>
                    <a:pt x="219" y="6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6" name="Freeform 15">
              <a:extLst>
                <a:ext uri="{FF2B5EF4-FFF2-40B4-BE49-F238E27FC236}">
                  <a16:creationId xmlns:a16="http://schemas.microsoft.com/office/drawing/2014/main" xmlns="" id="{5E2C5749-F373-0EEF-5C90-BD5680A7FBCC}"/>
                </a:ext>
              </a:extLst>
            </p:cNvPr>
            <p:cNvSpPr>
              <a:spLocks/>
            </p:cNvSpPr>
            <p:nvPr/>
          </p:nvSpPr>
          <p:spPr bwMode="auto">
            <a:xfrm>
              <a:off x="823913" y="3990975"/>
              <a:ext cx="379412" cy="334963"/>
            </a:xfrm>
            <a:custGeom>
              <a:avLst/>
              <a:gdLst>
                <a:gd name="T0" fmla="*/ 113 w 125"/>
                <a:gd name="T1" fmla="*/ 62 h 110"/>
                <a:gd name="T2" fmla="*/ 117 w 125"/>
                <a:gd name="T3" fmla="*/ 97 h 110"/>
                <a:gd name="T4" fmla="*/ 82 w 125"/>
                <a:gd name="T5" fmla="*/ 102 h 110"/>
                <a:gd name="T6" fmla="*/ 13 w 125"/>
                <a:gd name="T7" fmla="*/ 49 h 110"/>
                <a:gd name="T8" fmla="*/ 9 w 125"/>
                <a:gd name="T9" fmla="*/ 14 h 110"/>
                <a:gd name="T10" fmla="*/ 44 w 125"/>
                <a:gd name="T11" fmla="*/ 9 h 110"/>
                <a:gd name="T12" fmla="*/ 113 w 125"/>
                <a:gd name="T13" fmla="*/ 62 h 110"/>
              </a:gdLst>
              <a:ahLst/>
              <a:cxnLst>
                <a:cxn ang="0">
                  <a:pos x="T0" y="T1"/>
                </a:cxn>
                <a:cxn ang="0">
                  <a:pos x="T2" y="T3"/>
                </a:cxn>
                <a:cxn ang="0">
                  <a:pos x="T4" y="T5"/>
                </a:cxn>
                <a:cxn ang="0">
                  <a:pos x="T6" y="T7"/>
                </a:cxn>
                <a:cxn ang="0">
                  <a:pos x="T8" y="T9"/>
                </a:cxn>
                <a:cxn ang="0">
                  <a:pos x="T10" y="T11"/>
                </a:cxn>
                <a:cxn ang="0">
                  <a:pos x="T12" y="T13"/>
                </a:cxn>
              </a:cxnLst>
              <a:rect l="0" t="0" r="r" b="b"/>
              <a:pathLst>
                <a:path w="125" h="110">
                  <a:moveTo>
                    <a:pt x="113" y="62"/>
                  </a:moveTo>
                  <a:cubicBezTo>
                    <a:pt x="124" y="70"/>
                    <a:pt x="125" y="86"/>
                    <a:pt x="117" y="97"/>
                  </a:cubicBezTo>
                  <a:cubicBezTo>
                    <a:pt x="109" y="108"/>
                    <a:pt x="93" y="110"/>
                    <a:pt x="82" y="102"/>
                  </a:cubicBezTo>
                  <a:cubicBezTo>
                    <a:pt x="13" y="49"/>
                    <a:pt x="13" y="49"/>
                    <a:pt x="13" y="49"/>
                  </a:cubicBezTo>
                  <a:cubicBezTo>
                    <a:pt x="2" y="41"/>
                    <a:pt x="0" y="25"/>
                    <a:pt x="9" y="14"/>
                  </a:cubicBezTo>
                  <a:cubicBezTo>
                    <a:pt x="17" y="3"/>
                    <a:pt x="33" y="0"/>
                    <a:pt x="44" y="9"/>
                  </a:cubicBezTo>
                  <a:lnTo>
                    <a:pt x="113" y="62"/>
                  </a:lnTo>
                  <a:close/>
                </a:path>
              </a:pathLst>
            </a:custGeom>
            <a:solidFill>
              <a:schemeClr val="accent3"/>
            </a:solidFill>
            <a:ln>
              <a:noFill/>
            </a:ln>
          </p:spPr>
          <p:txBody>
            <a:bodyPr/>
            <a:lstStyle/>
            <a:p>
              <a:pPr eaLnBrk="1" fontAlgn="auto" hangingPunct="1">
                <a:spcBef>
                  <a:spcPts val="0"/>
                </a:spcBef>
                <a:spcAft>
                  <a:spcPts val="0"/>
                </a:spcAft>
                <a:defRPr/>
              </a:pPr>
              <a:endParaRPr lang="en-US">
                <a:latin typeface="+mn-lt"/>
              </a:endParaRPr>
            </a:p>
          </p:txBody>
        </p:sp>
        <p:sp>
          <p:nvSpPr>
            <p:cNvPr id="539662" name="Freeform 16">
              <a:extLst>
                <a:ext uri="{FF2B5EF4-FFF2-40B4-BE49-F238E27FC236}">
                  <a16:creationId xmlns:a16="http://schemas.microsoft.com/office/drawing/2014/main" xmlns="" id="{5B83B15A-BADC-F3EF-D476-6A3B0601EB55}"/>
                </a:ext>
              </a:extLst>
            </p:cNvPr>
            <p:cNvSpPr>
              <a:spLocks/>
            </p:cNvSpPr>
            <p:nvPr/>
          </p:nvSpPr>
          <p:spPr bwMode="auto">
            <a:xfrm>
              <a:off x="571500" y="4727575"/>
              <a:ext cx="427038" cy="219075"/>
            </a:xfrm>
            <a:custGeom>
              <a:avLst/>
              <a:gdLst>
                <a:gd name="T0" fmla="*/ 356563 w 140"/>
                <a:gd name="T1" fmla="*/ 60686 h 72"/>
                <a:gd name="T2" fmla="*/ 417513 w 140"/>
                <a:gd name="T3" fmla="*/ 148680 h 72"/>
                <a:gd name="T4" fmla="*/ 329135 w 140"/>
                <a:gd name="T5" fmla="*/ 209365 h 72"/>
                <a:gd name="T6" fmla="*/ 67046 w 140"/>
                <a:gd name="T7" fmla="*/ 157782 h 72"/>
                <a:gd name="T8" fmla="*/ 9143 w 140"/>
                <a:gd name="T9" fmla="*/ 69788 h 72"/>
                <a:gd name="T10" fmla="*/ 97521 w 140"/>
                <a:gd name="T11" fmla="*/ 9103 h 72"/>
                <a:gd name="T12" fmla="*/ 356563 w 140"/>
                <a:gd name="T13" fmla="*/ 60686 h 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72">
                  <a:moveTo>
                    <a:pt x="117" y="20"/>
                  </a:moveTo>
                  <a:cubicBezTo>
                    <a:pt x="131" y="22"/>
                    <a:pt x="140" y="36"/>
                    <a:pt x="137" y="49"/>
                  </a:cubicBezTo>
                  <a:cubicBezTo>
                    <a:pt x="134" y="63"/>
                    <a:pt x="121" y="72"/>
                    <a:pt x="108" y="69"/>
                  </a:cubicBezTo>
                  <a:cubicBezTo>
                    <a:pt x="22" y="52"/>
                    <a:pt x="22" y="52"/>
                    <a:pt x="22" y="52"/>
                  </a:cubicBezTo>
                  <a:cubicBezTo>
                    <a:pt x="9" y="50"/>
                    <a:pt x="0" y="37"/>
                    <a:pt x="3" y="23"/>
                  </a:cubicBezTo>
                  <a:cubicBezTo>
                    <a:pt x="6" y="9"/>
                    <a:pt x="19" y="0"/>
                    <a:pt x="32" y="3"/>
                  </a:cubicBezTo>
                  <a:lnTo>
                    <a:pt x="117" y="2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539663" name="Freeform 17">
              <a:extLst>
                <a:ext uri="{FF2B5EF4-FFF2-40B4-BE49-F238E27FC236}">
                  <a16:creationId xmlns:a16="http://schemas.microsoft.com/office/drawing/2014/main" xmlns="" id="{E57E4E48-57B7-34CC-5566-0BE8AE4A7974}"/>
                </a:ext>
              </a:extLst>
            </p:cNvPr>
            <p:cNvSpPr>
              <a:spLocks/>
            </p:cNvSpPr>
            <p:nvPr/>
          </p:nvSpPr>
          <p:spPr bwMode="auto">
            <a:xfrm>
              <a:off x="757238" y="5432425"/>
              <a:ext cx="423862" cy="241300"/>
            </a:xfrm>
            <a:custGeom>
              <a:avLst/>
              <a:gdLst>
                <a:gd name="T0" fmla="*/ 319381 w 139"/>
                <a:gd name="T1" fmla="*/ 12168 h 79"/>
                <a:gd name="T2" fmla="*/ 413675 w 139"/>
                <a:gd name="T3" fmla="*/ 66923 h 79"/>
                <a:gd name="T4" fmla="*/ 358924 w 139"/>
                <a:gd name="T5" fmla="*/ 158182 h 79"/>
                <a:gd name="T6" fmla="*/ 103419 w 139"/>
                <a:gd name="T7" fmla="*/ 228147 h 79"/>
                <a:gd name="T8" fmla="*/ 12167 w 139"/>
                <a:gd name="T9" fmla="*/ 173392 h 79"/>
                <a:gd name="T10" fmla="*/ 63876 w 139"/>
                <a:gd name="T11" fmla="*/ 79091 h 79"/>
                <a:gd name="T12" fmla="*/ 319381 w 139"/>
                <a:gd name="T13" fmla="*/ 12168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9" h="79">
                  <a:moveTo>
                    <a:pt x="105" y="4"/>
                  </a:moveTo>
                  <a:cubicBezTo>
                    <a:pt x="118" y="0"/>
                    <a:pt x="132" y="8"/>
                    <a:pt x="136" y="22"/>
                  </a:cubicBezTo>
                  <a:cubicBezTo>
                    <a:pt x="139" y="35"/>
                    <a:pt x="131" y="49"/>
                    <a:pt x="118" y="52"/>
                  </a:cubicBezTo>
                  <a:cubicBezTo>
                    <a:pt x="34" y="75"/>
                    <a:pt x="34" y="75"/>
                    <a:pt x="34" y="75"/>
                  </a:cubicBezTo>
                  <a:cubicBezTo>
                    <a:pt x="21" y="79"/>
                    <a:pt x="7" y="71"/>
                    <a:pt x="4" y="57"/>
                  </a:cubicBezTo>
                  <a:cubicBezTo>
                    <a:pt x="0" y="44"/>
                    <a:pt x="8" y="30"/>
                    <a:pt x="21" y="26"/>
                  </a:cubicBezTo>
                  <a:lnTo>
                    <a:pt x="105" y="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9" name="Freeform 18">
              <a:extLst>
                <a:ext uri="{FF2B5EF4-FFF2-40B4-BE49-F238E27FC236}">
                  <a16:creationId xmlns:a16="http://schemas.microsoft.com/office/drawing/2014/main" xmlns="" id="{0805A05B-AC76-E4C9-4747-7BB950DB6D38}"/>
                </a:ext>
              </a:extLst>
            </p:cNvPr>
            <p:cNvSpPr>
              <a:spLocks/>
            </p:cNvSpPr>
            <p:nvPr/>
          </p:nvSpPr>
          <p:spPr bwMode="auto">
            <a:xfrm>
              <a:off x="3544888" y="5432425"/>
              <a:ext cx="425450" cy="241300"/>
            </a:xfrm>
            <a:custGeom>
              <a:avLst/>
              <a:gdLst>
                <a:gd name="T0" fmla="*/ 35 w 140"/>
                <a:gd name="T1" fmla="*/ 4 h 79"/>
                <a:gd name="T2" fmla="*/ 4 w 140"/>
                <a:gd name="T3" fmla="*/ 22 h 79"/>
                <a:gd name="T4" fmla="*/ 21 w 140"/>
                <a:gd name="T5" fmla="*/ 52 h 79"/>
                <a:gd name="T6" fmla="*/ 105 w 140"/>
                <a:gd name="T7" fmla="*/ 75 h 79"/>
                <a:gd name="T8" fmla="*/ 136 w 140"/>
                <a:gd name="T9" fmla="*/ 57 h 79"/>
                <a:gd name="T10" fmla="*/ 119 w 140"/>
                <a:gd name="T11" fmla="*/ 26 h 79"/>
                <a:gd name="T12" fmla="*/ 35 w 140"/>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140" h="79">
                  <a:moveTo>
                    <a:pt x="35" y="4"/>
                  </a:moveTo>
                  <a:cubicBezTo>
                    <a:pt x="21" y="0"/>
                    <a:pt x="8" y="8"/>
                    <a:pt x="4" y="22"/>
                  </a:cubicBezTo>
                  <a:cubicBezTo>
                    <a:pt x="0" y="35"/>
                    <a:pt x="8" y="49"/>
                    <a:pt x="21" y="52"/>
                  </a:cubicBezTo>
                  <a:cubicBezTo>
                    <a:pt x="105" y="75"/>
                    <a:pt x="105" y="75"/>
                    <a:pt x="105" y="75"/>
                  </a:cubicBezTo>
                  <a:cubicBezTo>
                    <a:pt x="119" y="79"/>
                    <a:pt x="132" y="71"/>
                    <a:pt x="136" y="57"/>
                  </a:cubicBezTo>
                  <a:cubicBezTo>
                    <a:pt x="140" y="44"/>
                    <a:pt x="132" y="30"/>
                    <a:pt x="119" y="26"/>
                  </a:cubicBezTo>
                  <a:lnTo>
                    <a:pt x="35" y="4"/>
                  </a:lnTo>
                  <a:close/>
                </a:path>
              </a:pathLst>
            </a:custGeom>
            <a:solidFill>
              <a:schemeClr val="accent4"/>
            </a:solidFill>
            <a:ln>
              <a:noFill/>
            </a:ln>
          </p:spPr>
          <p:txBody>
            <a:bodyPr/>
            <a:lstStyle/>
            <a:p>
              <a:pPr eaLnBrk="1" fontAlgn="auto" hangingPunct="1">
                <a:spcBef>
                  <a:spcPts val="0"/>
                </a:spcBef>
                <a:spcAft>
                  <a:spcPts val="0"/>
                </a:spcAft>
                <a:defRPr/>
              </a:pPr>
              <a:endParaRPr lang="en-US">
                <a:latin typeface="+mn-lt"/>
              </a:endParaRPr>
            </a:p>
          </p:txBody>
        </p:sp>
        <p:sp>
          <p:nvSpPr>
            <p:cNvPr id="20" name="Freeform 19">
              <a:extLst>
                <a:ext uri="{FF2B5EF4-FFF2-40B4-BE49-F238E27FC236}">
                  <a16:creationId xmlns:a16="http://schemas.microsoft.com/office/drawing/2014/main" xmlns="" id="{A877B294-C339-263C-6565-D10D17810A02}"/>
                </a:ext>
              </a:extLst>
            </p:cNvPr>
            <p:cNvSpPr>
              <a:spLocks/>
            </p:cNvSpPr>
            <p:nvPr/>
          </p:nvSpPr>
          <p:spPr bwMode="auto">
            <a:xfrm>
              <a:off x="1139825" y="3748088"/>
              <a:ext cx="2335213" cy="2749550"/>
            </a:xfrm>
            <a:custGeom>
              <a:avLst/>
              <a:gdLst>
                <a:gd name="T0" fmla="*/ 702 w 768"/>
                <a:gd name="T1" fmla="*/ 412 h 904"/>
                <a:gd name="T2" fmla="*/ 611 w 768"/>
                <a:gd name="T3" fmla="*/ 601 h 904"/>
                <a:gd name="T4" fmla="*/ 611 w 768"/>
                <a:gd name="T5" fmla="*/ 602 h 904"/>
                <a:gd name="T6" fmla="*/ 609 w 768"/>
                <a:gd name="T7" fmla="*/ 604 h 904"/>
                <a:gd name="T8" fmla="*/ 606 w 768"/>
                <a:gd name="T9" fmla="*/ 606 h 904"/>
                <a:gd name="T10" fmla="*/ 606 w 768"/>
                <a:gd name="T11" fmla="*/ 607 h 904"/>
                <a:gd name="T12" fmla="*/ 536 w 768"/>
                <a:gd name="T13" fmla="*/ 735 h 904"/>
                <a:gd name="T14" fmla="*/ 523 w 768"/>
                <a:gd name="T15" fmla="*/ 827 h 904"/>
                <a:gd name="T16" fmla="*/ 523 w 768"/>
                <a:gd name="T17" fmla="*/ 833 h 904"/>
                <a:gd name="T18" fmla="*/ 521 w 768"/>
                <a:gd name="T19" fmla="*/ 837 h 904"/>
                <a:gd name="T20" fmla="*/ 504 w 768"/>
                <a:gd name="T21" fmla="*/ 844 h 904"/>
                <a:gd name="T22" fmla="*/ 274 w 768"/>
                <a:gd name="T23" fmla="*/ 844 h 904"/>
                <a:gd name="T24" fmla="*/ 257 w 768"/>
                <a:gd name="T25" fmla="*/ 837 h 904"/>
                <a:gd name="T26" fmla="*/ 255 w 768"/>
                <a:gd name="T27" fmla="*/ 832 h 904"/>
                <a:gd name="T28" fmla="*/ 256 w 768"/>
                <a:gd name="T29" fmla="*/ 827 h 904"/>
                <a:gd name="T30" fmla="*/ 243 w 768"/>
                <a:gd name="T31" fmla="*/ 737 h 904"/>
                <a:gd name="T32" fmla="*/ 185 w 768"/>
                <a:gd name="T33" fmla="*/ 622 h 904"/>
                <a:gd name="T34" fmla="*/ 170 w 768"/>
                <a:gd name="T35" fmla="*/ 604 h 904"/>
                <a:gd name="T36" fmla="*/ 136 w 768"/>
                <a:gd name="T37" fmla="*/ 571 h 904"/>
                <a:gd name="T38" fmla="*/ 109 w 768"/>
                <a:gd name="T39" fmla="*/ 530 h 904"/>
                <a:gd name="T40" fmla="*/ 75 w 768"/>
                <a:gd name="T41" fmla="*/ 436 h 904"/>
                <a:gd name="T42" fmla="*/ 70 w 768"/>
                <a:gd name="T43" fmla="*/ 378 h 904"/>
                <a:gd name="T44" fmla="*/ 342 w 768"/>
                <a:gd name="T45" fmla="*/ 65 h 904"/>
                <a:gd name="T46" fmla="*/ 305 w 768"/>
                <a:gd name="T47" fmla="*/ 0 h 904"/>
                <a:gd name="T48" fmla="*/ 0 w 768"/>
                <a:gd name="T49" fmla="*/ 378 h 904"/>
                <a:gd name="T50" fmla="*/ 132 w 768"/>
                <a:gd name="T51" fmla="*/ 669 h 904"/>
                <a:gd name="T52" fmla="*/ 186 w 768"/>
                <a:gd name="T53" fmla="*/ 825 h 904"/>
                <a:gd name="T54" fmla="*/ 204 w 768"/>
                <a:gd name="T55" fmla="*/ 883 h 904"/>
                <a:gd name="T56" fmla="*/ 226 w 768"/>
                <a:gd name="T57" fmla="*/ 902 h 904"/>
                <a:gd name="T58" fmla="*/ 380 w 768"/>
                <a:gd name="T59" fmla="*/ 903 h 904"/>
                <a:gd name="T60" fmla="*/ 547 w 768"/>
                <a:gd name="T61" fmla="*/ 904 h 904"/>
                <a:gd name="T62" fmla="*/ 575 w 768"/>
                <a:gd name="T63" fmla="*/ 883 h 904"/>
                <a:gd name="T64" fmla="*/ 593 w 768"/>
                <a:gd name="T65" fmla="*/ 825 h 904"/>
                <a:gd name="T66" fmla="*/ 658 w 768"/>
                <a:gd name="T67" fmla="*/ 654 h 904"/>
                <a:gd name="T68" fmla="*/ 662 w 768"/>
                <a:gd name="T69" fmla="*/ 650 h 904"/>
                <a:gd name="T70" fmla="*/ 768 w 768"/>
                <a:gd name="T71" fmla="*/ 442 h 904"/>
                <a:gd name="T72" fmla="*/ 702 w 768"/>
                <a:gd name="T73" fmla="*/ 412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904">
                  <a:moveTo>
                    <a:pt x="702" y="412"/>
                  </a:moveTo>
                  <a:cubicBezTo>
                    <a:pt x="694" y="485"/>
                    <a:pt x="661" y="552"/>
                    <a:pt x="611" y="601"/>
                  </a:cubicBezTo>
                  <a:cubicBezTo>
                    <a:pt x="611" y="602"/>
                    <a:pt x="611" y="602"/>
                    <a:pt x="611" y="602"/>
                  </a:cubicBezTo>
                  <a:cubicBezTo>
                    <a:pt x="610" y="603"/>
                    <a:pt x="609" y="603"/>
                    <a:pt x="609" y="604"/>
                  </a:cubicBezTo>
                  <a:cubicBezTo>
                    <a:pt x="609" y="604"/>
                    <a:pt x="608" y="605"/>
                    <a:pt x="606" y="606"/>
                  </a:cubicBezTo>
                  <a:cubicBezTo>
                    <a:pt x="606" y="607"/>
                    <a:pt x="606" y="607"/>
                    <a:pt x="606" y="607"/>
                  </a:cubicBezTo>
                  <a:cubicBezTo>
                    <a:pt x="595" y="619"/>
                    <a:pt x="556" y="665"/>
                    <a:pt x="536" y="735"/>
                  </a:cubicBezTo>
                  <a:cubicBezTo>
                    <a:pt x="528" y="762"/>
                    <a:pt x="523" y="793"/>
                    <a:pt x="523" y="827"/>
                  </a:cubicBezTo>
                  <a:cubicBezTo>
                    <a:pt x="523" y="829"/>
                    <a:pt x="523" y="831"/>
                    <a:pt x="523" y="833"/>
                  </a:cubicBezTo>
                  <a:cubicBezTo>
                    <a:pt x="523" y="833"/>
                    <a:pt x="522" y="835"/>
                    <a:pt x="521" y="837"/>
                  </a:cubicBezTo>
                  <a:cubicBezTo>
                    <a:pt x="519" y="839"/>
                    <a:pt x="514" y="842"/>
                    <a:pt x="504" y="844"/>
                  </a:cubicBezTo>
                  <a:cubicBezTo>
                    <a:pt x="274" y="844"/>
                    <a:pt x="274" y="844"/>
                    <a:pt x="274" y="844"/>
                  </a:cubicBezTo>
                  <a:cubicBezTo>
                    <a:pt x="265" y="842"/>
                    <a:pt x="260" y="840"/>
                    <a:pt x="257" y="837"/>
                  </a:cubicBezTo>
                  <a:cubicBezTo>
                    <a:pt x="256" y="836"/>
                    <a:pt x="255" y="833"/>
                    <a:pt x="255" y="832"/>
                  </a:cubicBezTo>
                  <a:cubicBezTo>
                    <a:pt x="256" y="830"/>
                    <a:pt x="256" y="830"/>
                    <a:pt x="256" y="827"/>
                  </a:cubicBezTo>
                  <a:cubicBezTo>
                    <a:pt x="256" y="794"/>
                    <a:pt x="251" y="764"/>
                    <a:pt x="243" y="737"/>
                  </a:cubicBezTo>
                  <a:cubicBezTo>
                    <a:pt x="227" y="683"/>
                    <a:pt x="201" y="643"/>
                    <a:pt x="185" y="622"/>
                  </a:cubicBezTo>
                  <a:cubicBezTo>
                    <a:pt x="180" y="616"/>
                    <a:pt x="175" y="610"/>
                    <a:pt x="170" y="604"/>
                  </a:cubicBezTo>
                  <a:cubicBezTo>
                    <a:pt x="159" y="593"/>
                    <a:pt x="146" y="583"/>
                    <a:pt x="136" y="571"/>
                  </a:cubicBezTo>
                  <a:cubicBezTo>
                    <a:pt x="125" y="558"/>
                    <a:pt x="116" y="544"/>
                    <a:pt x="109" y="530"/>
                  </a:cubicBezTo>
                  <a:cubicBezTo>
                    <a:pt x="94" y="501"/>
                    <a:pt x="81" y="469"/>
                    <a:pt x="75" y="436"/>
                  </a:cubicBezTo>
                  <a:cubicBezTo>
                    <a:pt x="72" y="417"/>
                    <a:pt x="70" y="397"/>
                    <a:pt x="70" y="378"/>
                  </a:cubicBezTo>
                  <a:cubicBezTo>
                    <a:pt x="70" y="219"/>
                    <a:pt x="189" y="87"/>
                    <a:pt x="342" y="65"/>
                  </a:cubicBezTo>
                  <a:cubicBezTo>
                    <a:pt x="305" y="0"/>
                    <a:pt x="305" y="0"/>
                    <a:pt x="305" y="0"/>
                  </a:cubicBezTo>
                  <a:cubicBezTo>
                    <a:pt x="131" y="38"/>
                    <a:pt x="0" y="193"/>
                    <a:pt x="0" y="378"/>
                  </a:cubicBezTo>
                  <a:cubicBezTo>
                    <a:pt x="0" y="494"/>
                    <a:pt x="51" y="598"/>
                    <a:pt x="132" y="669"/>
                  </a:cubicBezTo>
                  <a:cubicBezTo>
                    <a:pt x="151" y="694"/>
                    <a:pt x="185" y="750"/>
                    <a:pt x="186" y="825"/>
                  </a:cubicBezTo>
                  <a:cubicBezTo>
                    <a:pt x="184" y="841"/>
                    <a:pt x="188" y="864"/>
                    <a:pt x="204" y="883"/>
                  </a:cubicBezTo>
                  <a:cubicBezTo>
                    <a:pt x="210" y="890"/>
                    <a:pt x="218" y="897"/>
                    <a:pt x="226" y="902"/>
                  </a:cubicBezTo>
                  <a:cubicBezTo>
                    <a:pt x="380" y="903"/>
                    <a:pt x="380" y="903"/>
                    <a:pt x="380" y="903"/>
                  </a:cubicBezTo>
                  <a:cubicBezTo>
                    <a:pt x="547" y="904"/>
                    <a:pt x="547" y="904"/>
                    <a:pt x="547" y="904"/>
                  </a:cubicBezTo>
                  <a:cubicBezTo>
                    <a:pt x="558" y="899"/>
                    <a:pt x="567" y="892"/>
                    <a:pt x="575" y="883"/>
                  </a:cubicBezTo>
                  <a:cubicBezTo>
                    <a:pt x="590" y="864"/>
                    <a:pt x="594" y="841"/>
                    <a:pt x="593" y="825"/>
                  </a:cubicBezTo>
                  <a:cubicBezTo>
                    <a:pt x="594" y="723"/>
                    <a:pt x="657" y="655"/>
                    <a:pt x="658" y="654"/>
                  </a:cubicBezTo>
                  <a:cubicBezTo>
                    <a:pt x="660" y="653"/>
                    <a:pt x="661" y="652"/>
                    <a:pt x="662" y="650"/>
                  </a:cubicBezTo>
                  <a:cubicBezTo>
                    <a:pt x="717" y="595"/>
                    <a:pt x="755" y="522"/>
                    <a:pt x="768" y="442"/>
                  </a:cubicBezTo>
                  <a:cubicBezTo>
                    <a:pt x="750" y="433"/>
                    <a:pt x="720" y="420"/>
                    <a:pt x="702" y="412"/>
                  </a:cubicBezTo>
                  <a:close/>
                </a:path>
              </a:pathLst>
            </a:custGeom>
            <a:solidFill>
              <a:schemeClr val="tx1">
                <a:lumMod val="65000"/>
                <a:lumOff val="35000"/>
              </a:schemeClr>
            </a:solidFill>
            <a:ln>
              <a:noFill/>
            </a:ln>
          </p:spPr>
          <p:txBody>
            <a:bodyPr/>
            <a:lstStyle/>
            <a:p>
              <a:pPr eaLnBrk="1" fontAlgn="auto" hangingPunct="1">
                <a:spcBef>
                  <a:spcPts val="0"/>
                </a:spcBef>
                <a:spcAft>
                  <a:spcPts val="0"/>
                </a:spcAft>
                <a:defRPr/>
              </a:pPr>
              <a:endParaRPr lang="en-US">
                <a:latin typeface="+mn-lt"/>
              </a:endParaRPr>
            </a:p>
          </p:txBody>
        </p:sp>
        <p:sp>
          <p:nvSpPr>
            <p:cNvPr id="539670" name="Freeform 122">
              <a:extLst>
                <a:ext uri="{FF2B5EF4-FFF2-40B4-BE49-F238E27FC236}">
                  <a16:creationId xmlns:a16="http://schemas.microsoft.com/office/drawing/2014/main" xmlns="" id="{A50AD84C-35EA-EAB8-1F46-760E98383E0D}"/>
                </a:ext>
              </a:extLst>
            </p:cNvPr>
            <p:cNvSpPr>
              <a:spLocks noEditPoints="1"/>
            </p:cNvSpPr>
            <p:nvPr/>
          </p:nvSpPr>
          <p:spPr bwMode="auto">
            <a:xfrm>
              <a:off x="2557463" y="3063875"/>
              <a:ext cx="817562" cy="520700"/>
            </a:xfrm>
            <a:custGeom>
              <a:avLst/>
              <a:gdLst>
                <a:gd name="T0" fmla="*/ 339172 w 794"/>
                <a:gd name="T1" fmla="*/ 0 h 460"/>
                <a:gd name="T2" fmla="*/ 218555 w 794"/>
                <a:gd name="T3" fmla="*/ 44135 h 460"/>
                <a:gd name="T4" fmla="*/ 3093 w 794"/>
                <a:gd name="T5" fmla="*/ 238780 h 460"/>
                <a:gd name="T6" fmla="*/ 13402 w 794"/>
                <a:gd name="T7" fmla="*/ 239911 h 460"/>
                <a:gd name="T8" fmla="*/ 291750 w 794"/>
                <a:gd name="T9" fmla="*/ 36213 h 460"/>
                <a:gd name="T10" fmla="*/ 288657 w 794"/>
                <a:gd name="T11" fmla="*/ 276124 h 460"/>
                <a:gd name="T12" fmla="*/ 248452 w 794"/>
                <a:gd name="T13" fmla="*/ 305547 h 460"/>
                <a:gd name="T14" fmla="*/ 463914 w 794"/>
                <a:gd name="T15" fmla="*/ 205961 h 460"/>
                <a:gd name="T16" fmla="*/ 507212 w 794"/>
                <a:gd name="T17" fmla="*/ 295362 h 460"/>
                <a:gd name="T18" fmla="*/ 382471 w 794"/>
                <a:gd name="T19" fmla="*/ 366657 h 460"/>
                <a:gd name="T20" fmla="*/ 380409 w 794"/>
                <a:gd name="T21" fmla="*/ 368920 h 460"/>
                <a:gd name="T22" fmla="*/ 282472 w 794"/>
                <a:gd name="T23" fmla="*/ 462848 h 460"/>
                <a:gd name="T24" fmla="*/ 76288 w 794"/>
                <a:gd name="T25" fmla="*/ 487744 h 460"/>
                <a:gd name="T26" fmla="*/ 83504 w 794"/>
                <a:gd name="T27" fmla="*/ 495666 h 460"/>
                <a:gd name="T28" fmla="*/ 319585 w 794"/>
                <a:gd name="T29" fmla="*/ 459453 h 460"/>
                <a:gd name="T30" fmla="*/ 364945 w 794"/>
                <a:gd name="T31" fmla="*/ 493402 h 460"/>
                <a:gd name="T32" fmla="*/ 397935 w 794"/>
                <a:gd name="T33" fmla="*/ 484349 h 460"/>
                <a:gd name="T34" fmla="*/ 444326 w 794"/>
                <a:gd name="T35" fmla="*/ 520562 h 460"/>
                <a:gd name="T36" fmla="*/ 499996 w 794"/>
                <a:gd name="T37" fmla="*/ 463979 h 460"/>
                <a:gd name="T38" fmla="*/ 546387 w 794"/>
                <a:gd name="T39" fmla="*/ 500192 h 460"/>
                <a:gd name="T40" fmla="*/ 629892 w 794"/>
                <a:gd name="T41" fmla="*/ 381368 h 460"/>
                <a:gd name="T42" fmla="*/ 818550 w 794"/>
                <a:gd name="T43" fmla="*/ 325917 h 460"/>
                <a:gd name="T44" fmla="*/ 768035 w 794"/>
                <a:gd name="T45" fmla="*/ 0 h 460"/>
                <a:gd name="T46" fmla="*/ 804117 w 794"/>
                <a:gd name="T47" fmla="*/ 92796 h 460"/>
                <a:gd name="T48" fmla="*/ 303090 w 794"/>
                <a:gd name="T49" fmla="*/ 151642 h 460"/>
                <a:gd name="T50" fmla="*/ 339172 w 794"/>
                <a:gd name="T51" fmla="*/ 15843 h 460"/>
                <a:gd name="T52" fmla="*/ 804117 w 794"/>
                <a:gd name="T53" fmla="*/ 55451 h 460"/>
                <a:gd name="T54" fmla="*/ 303090 w 794"/>
                <a:gd name="T55" fmla="*/ 76953 h 460"/>
                <a:gd name="T56" fmla="*/ 339172 w 794"/>
                <a:gd name="T57" fmla="*/ 15843 h 460"/>
                <a:gd name="T58" fmla="*/ 330925 w 794"/>
                <a:gd name="T59" fmla="*/ 448136 h 460"/>
                <a:gd name="T60" fmla="*/ 389688 w 794"/>
                <a:gd name="T61" fmla="*/ 381368 h 460"/>
                <a:gd name="T62" fmla="*/ 394842 w 794"/>
                <a:gd name="T63" fmla="*/ 456058 h 460"/>
                <a:gd name="T64" fmla="*/ 475254 w 794"/>
                <a:gd name="T65" fmla="*/ 484349 h 460"/>
                <a:gd name="T66" fmla="*/ 412368 w 794"/>
                <a:gd name="T67" fmla="*/ 479822 h 460"/>
                <a:gd name="T68" fmla="*/ 445357 w 794"/>
                <a:gd name="T69" fmla="*/ 381368 h 460"/>
                <a:gd name="T70" fmla="*/ 503089 w 794"/>
                <a:gd name="T71" fmla="*/ 423240 h 460"/>
                <a:gd name="T72" fmla="*/ 475254 w 794"/>
                <a:gd name="T73" fmla="*/ 484349 h 460"/>
                <a:gd name="T74" fmla="*/ 530923 w 794"/>
                <a:gd name="T75" fmla="*/ 480954 h 460"/>
                <a:gd name="T76" fmla="*/ 538140 w 794"/>
                <a:gd name="T77" fmla="*/ 381368 h 460"/>
                <a:gd name="T78" fmla="*/ 577315 w 794"/>
                <a:gd name="T79" fmla="*/ 463979 h 460"/>
                <a:gd name="T80" fmla="*/ 410306 w 794"/>
                <a:gd name="T81" fmla="*/ 365525 h 460"/>
                <a:gd name="T82" fmla="*/ 515460 w 794"/>
                <a:gd name="T83" fmla="*/ 308942 h 460"/>
                <a:gd name="T84" fmla="*/ 458759 w 794"/>
                <a:gd name="T85" fmla="*/ 191250 h 460"/>
                <a:gd name="T86" fmla="*/ 303090 w 794"/>
                <a:gd name="T87" fmla="*/ 167485 h 460"/>
                <a:gd name="T88" fmla="*/ 804117 w 794"/>
                <a:gd name="T89" fmla="*/ 325917 h 46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794" h="460">
                  <a:moveTo>
                    <a:pt x="745" y="0"/>
                  </a:moveTo>
                  <a:cubicBezTo>
                    <a:pt x="329" y="0"/>
                    <a:pt x="329" y="0"/>
                    <a:pt x="329" y="0"/>
                  </a:cubicBezTo>
                  <a:cubicBezTo>
                    <a:pt x="313" y="0"/>
                    <a:pt x="299" y="7"/>
                    <a:pt x="290" y="20"/>
                  </a:cubicBezTo>
                  <a:cubicBezTo>
                    <a:pt x="278" y="14"/>
                    <a:pt x="248" y="8"/>
                    <a:pt x="212" y="39"/>
                  </a:cubicBezTo>
                  <a:cubicBezTo>
                    <a:pt x="168" y="77"/>
                    <a:pt x="6" y="200"/>
                    <a:pt x="4" y="201"/>
                  </a:cubicBezTo>
                  <a:cubicBezTo>
                    <a:pt x="1" y="204"/>
                    <a:pt x="0" y="208"/>
                    <a:pt x="3" y="211"/>
                  </a:cubicBezTo>
                  <a:cubicBezTo>
                    <a:pt x="4" y="213"/>
                    <a:pt x="6" y="214"/>
                    <a:pt x="8" y="214"/>
                  </a:cubicBezTo>
                  <a:cubicBezTo>
                    <a:pt x="10" y="214"/>
                    <a:pt x="11" y="213"/>
                    <a:pt x="13" y="212"/>
                  </a:cubicBezTo>
                  <a:cubicBezTo>
                    <a:pt x="14" y="211"/>
                    <a:pt x="177" y="88"/>
                    <a:pt x="221" y="50"/>
                  </a:cubicBezTo>
                  <a:cubicBezTo>
                    <a:pt x="251" y="24"/>
                    <a:pt x="274" y="28"/>
                    <a:pt x="283" y="32"/>
                  </a:cubicBezTo>
                  <a:cubicBezTo>
                    <a:pt x="281" y="37"/>
                    <a:pt x="280" y="43"/>
                    <a:pt x="280" y="49"/>
                  </a:cubicBezTo>
                  <a:cubicBezTo>
                    <a:pt x="280" y="244"/>
                    <a:pt x="280" y="244"/>
                    <a:pt x="280" y="244"/>
                  </a:cubicBezTo>
                  <a:cubicBezTo>
                    <a:pt x="260" y="253"/>
                    <a:pt x="246" y="259"/>
                    <a:pt x="245" y="260"/>
                  </a:cubicBezTo>
                  <a:cubicBezTo>
                    <a:pt x="241" y="262"/>
                    <a:pt x="240" y="266"/>
                    <a:pt x="241" y="270"/>
                  </a:cubicBezTo>
                  <a:cubicBezTo>
                    <a:pt x="243" y="273"/>
                    <a:pt x="247" y="275"/>
                    <a:pt x="251" y="273"/>
                  </a:cubicBezTo>
                  <a:cubicBezTo>
                    <a:pt x="252" y="272"/>
                    <a:pt x="410" y="198"/>
                    <a:pt x="450" y="182"/>
                  </a:cubicBezTo>
                  <a:cubicBezTo>
                    <a:pt x="479" y="170"/>
                    <a:pt x="498" y="184"/>
                    <a:pt x="507" y="201"/>
                  </a:cubicBezTo>
                  <a:cubicBezTo>
                    <a:pt x="516" y="221"/>
                    <a:pt x="514" y="248"/>
                    <a:pt x="492" y="261"/>
                  </a:cubicBezTo>
                  <a:cubicBezTo>
                    <a:pt x="482" y="267"/>
                    <a:pt x="464" y="275"/>
                    <a:pt x="444" y="285"/>
                  </a:cubicBezTo>
                  <a:cubicBezTo>
                    <a:pt x="411" y="300"/>
                    <a:pt x="381" y="315"/>
                    <a:pt x="371" y="324"/>
                  </a:cubicBezTo>
                  <a:cubicBezTo>
                    <a:pt x="371" y="324"/>
                    <a:pt x="370" y="324"/>
                    <a:pt x="370" y="325"/>
                  </a:cubicBezTo>
                  <a:cubicBezTo>
                    <a:pt x="370" y="325"/>
                    <a:pt x="369" y="325"/>
                    <a:pt x="369" y="326"/>
                  </a:cubicBezTo>
                  <a:cubicBezTo>
                    <a:pt x="366" y="329"/>
                    <a:pt x="361" y="334"/>
                    <a:pt x="356" y="340"/>
                  </a:cubicBezTo>
                  <a:cubicBezTo>
                    <a:pt x="336" y="363"/>
                    <a:pt x="303" y="401"/>
                    <a:pt x="274" y="409"/>
                  </a:cubicBezTo>
                  <a:cubicBezTo>
                    <a:pt x="236" y="419"/>
                    <a:pt x="82" y="424"/>
                    <a:pt x="80" y="424"/>
                  </a:cubicBezTo>
                  <a:cubicBezTo>
                    <a:pt x="76" y="424"/>
                    <a:pt x="73" y="428"/>
                    <a:pt x="74" y="431"/>
                  </a:cubicBezTo>
                  <a:cubicBezTo>
                    <a:pt x="74" y="435"/>
                    <a:pt x="77" y="438"/>
                    <a:pt x="81" y="438"/>
                  </a:cubicBezTo>
                  <a:cubicBezTo>
                    <a:pt x="81" y="438"/>
                    <a:pt x="81" y="438"/>
                    <a:pt x="81" y="438"/>
                  </a:cubicBezTo>
                  <a:cubicBezTo>
                    <a:pt x="87" y="438"/>
                    <a:pt x="238" y="433"/>
                    <a:pt x="278" y="422"/>
                  </a:cubicBezTo>
                  <a:cubicBezTo>
                    <a:pt x="289" y="419"/>
                    <a:pt x="299" y="413"/>
                    <a:pt x="310" y="406"/>
                  </a:cubicBezTo>
                  <a:cubicBezTo>
                    <a:pt x="314" y="416"/>
                    <a:pt x="322" y="425"/>
                    <a:pt x="333" y="431"/>
                  </a:cubicBezTo>
                  <a:cubicBezTo>
                    <a:pt x="339" y="434"/>
                    <a:pt x="347" y="436"/>
                    <a:pt x="354" y="436"/>
                  </a:cubicBezTo>
                  <a:cubicBezTo>
                    <a:pt x="365" y="436"/>
                    <a:pt x="376" y="431"/>
                    <a:pt x="385" y="423"/>
                  </a:cubicBezTo>
                  <a:cubicBezTo>
                    <a:pt x="386" y="425"/>
                    <a:pt x="386" y="426"/>
                    <a:pt x="386" y="428"/>
                  </a:cubicBezTo>
                  <a:cubicBezTo>
                    <a:pt x="391" y="440"/>
                    <a:pt x="399" y="450"/>
                    <a:pt x="410" y="455"/>
                  </a:cubicBezTo>
                  <a:cubicBezTo>
                    <a:pt x="417" y="459"/>
                    <a:pt x="424" y="460"/>
                    <a:pt x="431" y="460"/>
                  </a:cubicBezTo>
                  <a:cubicBezTo>
                    <a:pt x="449" y="460"/>
                    <a:pt x="465" y="451"/>
                    <a:pt x="474" y="434"/>
                  </a:cubicBezTo>
                  <a:cubicBezTo>
                    <a:pt x="485" y="410"/>
                    <a:pt x="485" y="410"/>
                    <a:pt x="485" y="410"/>
                  </a:cubicBezTo>
                  <a:cubicBezTo>
                    <a:pt x="489" y="421"/>
                    <a:pt x="497" y="431"/>
                    <a:pt x="509" y="437"/>
                  </a:cubicBezTo>
                  <a:cubicBezTo>
                    <a:pt x="516" y="440"/>
                    <a:pt x="523" y="442"/>
                    <a:pt x="530" y="442"/>
                  </a:cubicBezTo>
                  <a:cubicBezTo>
                    <a:pt x="547" y="442"/>
                    <a:pt x="564" y="432"/>
                    <a:pt x="572" y="416"/>
                  </a:cubicBezTo>
                  <a:cubicBezTo>
                    <a:pt x="611" y="337"/>
                    <a:pt x="611" y="337"/>
                    <a:pt x="611" y="337"/>
                  </a:cubicBezTo>
                  <a:cubicBezTo>
                    <a:pt x="745" y="337"/>
                    <a:pt x="745" y="337"/>
                    <a:pt x="745" y="337"/>
                  </a:cubicBezTo>
                  <a:cubicBezTo>
                    <a:pt x="772" y="337"/>
                    <a:pt x="794" y="315"/>
                    <a:pt x="794" y="288"/>
                  </a:cubicBezTo>
                  <a:cubicBezTo>
                    <a:pt x="794" y="49"/>
                    <a:pt x="794" y="49"/>
                    <a:pt x="794" y="49"/>
                  </a:cubicBezTo>
                  <a:cubicBezTo>
                    <a:pt x="794" y="22"/>
                    <a:pt x="772" y="0"/>
                    <a:pt x="745" y="0"/>
                  </a:cubicBezTo>
                  <a:moveTo>
                    <a:pt x="294" y="82"/>
                  </a:moveTo>
                  <a:cubicBezTo>
                    <a:pt x="780" y="82"/>
                    <a:pt x="780" y="82"/>
                    <a:pt x="780" y="82"/>
                  </a:cubicBezTo>
                  <a:cubicBezTo>
                    <a:pt x="780" y="134"/>
                    <a:pt x="780" y="134"/>
                    <a:pt x="780" y="134"/>
                  </a:cubicBezTo>
                  <a:cubicBezTo>
                    <a:pt x="294" y="134"/>
                    <a:pt x="294" y="134"/>
                    <a:pt x="294" y="134"/>
                  </a:cubicBezTo>
                  <a:lnTo>
                    <a:pt x="294" y="82"/>
                  </a:lnTo>
                  <a:close/>
                  <a:moveTo>
                    <a:pt x="329" y="14"/>
                  </a:moveTo>
                  <a:cubicBezTo>
                    <a:pt x="745" y="14"/>
                    <a:pt x="745" y="14"/>
                    <a:pt x="745" y="14"/>
                  </a:cubicBezTo>
                  <a:cubicBezTo>
                    <a:pt x="765" y="14"/>
                    <a:pt x="780" y="29"/>
                    <a:pt x="780" y="49"/>
                  </a:cubicBezTo>
                  <a:cubicBezTo>
                    <a:pt x="780" y="68"/>
                    <a:pt x="780" y="68"/>
                    <a:pt x="780" y="68"/>
                  </a:cubicBezTo>
                  <a:cubicBezTo>
                    <a:pt x="294" y="68"/>
                    <a:pt x="294" y="68"/>
                    <a:pt x="294" y="68"/>
                  </a:cubicBezTo>
                  <a:cubicBezTo>
                    <a:pt x="294" y="49"/>
                    <a:pt x="294" y="49"/>
                    <a:pt x="294" y="49"/>
                  </a:cubicBezTo>
                  <a:cubicBezTo>
                    <a:pt x="294" y="29"/>
                    <a:pt x="310" y="14"/>
                    <a:pt x="329" y="14"/>
                  </a:cubicBezTo>
                  <a:moveTo>
                    <a:pt x="339" y="418"/>
                  </a:moveTo>
                  <a:cubicBezTo>
                    <a:pt x="330" y="414"/>
                    <a:pt x="324" y="406"/>
                    <a:pt x="321" y="396"/>
                  </a:cubicBezTo>
                  <a:cubicBezTo>
                    <a:pt x="338" y="382"/>
                    <a:pt x="354" y="364"/>
                    <a:pt x="366" y="350"/>
                  </a:cubicBezTo>
                  <a:cubicBezTo>
                    <a:pt x="371" y="345"/>
                    <a:pt x="375" y="340"/>
                    <a:pt x="378" y="337"/>
                  </a:cubicBezTo>
                  <a:cubicBezTo>
                    <a:pt x="416" y="337"/>
                    <a:pt x="416" y="337"/>
                    <a:pt x="416" y="337"/>
                  </a:cubicBezTo>
                  <a:cubicBezTo>
                    <a:pt x="383" y="403"/>
                    <a:pt x="383" y="403"/>
                    <a:pt x="383" y="403"/>
                  </a:cubicBezTo>
                  <a:cubicBezTo>
                    <a:pt x="375" y="420"/>
                    <a:pt x="355" y="426"/>
                    <a:pt x="339" y="418"/>
                  </a:cubicBezTo>
                  <a:moveTo>
                    <a:pt x="461" y="428"/>
                  </a:moveTo>
                  <a:cubicBezTo>
                    <a:pt x="453" y="444"/>
                    <a:pt x="433" y="451"/>
                    <a:pt x="416" y="443"/>
                  </a:cubicBezTo>
                  <a:cubicBezTo>
                    <a:pt x="409" y="439"/>
                    <a:pt x="403" y="432"/>
                    <a:pt x="400" y="424"/>
                  </a:cubicBezTo>
                  <a:cubicBezTo>
                    <a:pt x="397" y="415"/>
                    <a:pt x="398" y="406"/>
                    <a:pt x="401" y="398"/>
                  </a:cubicBezTo>
                  <a:cubicBezTo>
                    <a:pt x="432" y="337"/>
                    <a:pt x="432" y="337"/>
                    <a:pt x="432" y="337"/>
                  </a:cubicBezTo>
                  <a:cubicBezTo>
                    <a:pt x="506" y="337"/>
                    <a:pt x="506" y="337"/>
                    <a:pt x="506" y="337"/>
                  </a:cubicBezTo>
                  <a:cubicBezTo>
                    <a:pt x="488" y="374"/>
                    <a:pt x="488" y="374"/>
                    <a:pt x="488" y="374"/>
                  </a:cubicBezTo>
                  <a:cubicBezTo>
                    <a:pt x="488" y="374"/>
                    <a:pt x="488" y="374"/>
                    <a:pt x="488" y="374"/>
                  </a:cubicBezTo>
                  <a:lnTo>
                    <a:pt x="461" y="428"/>
                  </a:lnTo>
                  <a:close/>
                  <a:moveTo>
                    <a:pt x="560" y="410"/>
                  </a:moveTo>
                  <a:cubicBezTo>
                    <a:pt x="552" y="426"/>
                    <a:pt x="532" y="433"/>
                    <a:pt x="515" y="425"/>
                  </a:cubicBezTo>
                  <a:cubicBezTo>
                    <a:pt x="499" y="416"/>
                    <a:pt x="492" y="397"/>
                    <a:pt x="500" y="380"/>
                  </a:cubicBezTo>
                  <a:cubicBezTo>
                    <a:pt x="522" y="337"/>
                    <a:pt x="522" y="337"/>
                    <a:pt x="522" y="337"/>
                  </a:cubicBezTo>
                  <a:cubicBezTo>
                    <a:pt x="596" y="337"/>
                    <a:pt x="596" y="337"/>
                    <a:pt x="596" y="337"/>
                  </a:cubicBezTo>
                  <a:lnTo>
                    <a:pt x="560" y="410"/>
                  </a:lnTo>
                  <a:close/>
                  <a:moveTo>
                    <a:pt x="745" y="323"/>
                  </a:moveTo>
                  <a:cubicBezTo>
                    <a:pt x="398" y="323"/>
                    <a:pt x="398" y="323"/>
                    <a:pt x="398" y="323"/>
                  </a:cubicBezTo>
                  <a:cubicBezTo>
                    <a:pt x="412" y="315"/>
                    <a:pt x="432" y="306"/>
                    <a:pt x="450" y="297"/>
                  </a:cubicBezTo>
                  <a:cubicBezTo>
                    <a:pt x="470" y="288"/>
                    <a:pt x="489" y="279"/>
                    <a:pt x="500" y="273"/>
                  </a:cubicBezTo>
                  <a:cubicBezTo>
                    <a:pt x="529" y="255"/>
                    <a:pt x="531" y="220"/>
                    <a:pt x="519" y="195"/>
                  </a:cubicBezTo>
                  <a:cubicBezTo>
                    <a:pt x="509" y="174"/>
                    <a:pt x="483" y="154"/>
                    <a:pt x="445" y="169"/>
                  </a:cubicBezTo>
                  <a:cubicBezTo>
                    <a:pt x="419" y="179"/>
                    <a:pt x="345" y="214"/>
                    <a:pt x="294" y="237"/>
                  </a:cubicBezTo>
                  <a:cubicBezTo>
                    <a:pt x="294" y="148"/>
                    <a:pt x="294" y="148"/>
                    <a:pt x="294" y="148"/>
                  </a:cubicBezTo>
                  <a:cubicBezTo>
                    <a:pt x="780" y="148"/>
                    <a:pt x="780" y="148"/>
                    <a:pt x="780" y="148"/>
                  </a:cubicBezTo>
                  <a:cubicBezTo>
                    <a:pt x="780" y="288"/>
                    <a:pt x="780" y="288"/>
                    <a:pt x="780" y="288"/>
                  </a:cubicBezTo>
                  <a:cubicBezTo>
                    <a:pt x="780" y="307"/>
                    <a:pt x="765" y="323"/>
                    <a:pt x="745" y="32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nvGrpSpPr>
            <p:cNvPr id="55" name="Group 54">
              <a:extLst>
                <a:ext uri="{FF2B5EF4-FFF2-40B4-BE49-F238E27FC236}">
                  <a16:creationId xmlns:a16="http://schemas.microsoft.com/office/drawing/2014/main" xmlns="" id="{0C17D3EA-48C6-E1CC-6116-ADA1AA5AEDA3}"/>
                </a:ext>
              </a:extLst>
            </p:cNvPr>
            <p:cNvGrpSpPr/>
            <p:nvPr/>
          </p:nvGrpSpPr>
          <p:grpSpPr>
            <a:xfrm>
              <a:off x="3556247" y="4453523"/>
              <a:ext cx="285048" cy="294929"/>
              <a:chOff x="3878263" y="706438"/>
              <a:chExt cx="312737" cy="317500"/>
            </a:xfrm>
            <a:solidFill>
              <a:schemeClr val="bg1"/>
            </a:solidFill>
          </p:grpSpPr>
          <p:sp>
            <p:nvSpPr>
              <p:cNvPr id="56" name="Freeform 161">
                <a:extLst>
                  <a:ext uri="{FF2B5EF4-FFF2-40B4-BE49-F238E27FC236}">
                    <a16:creationId xmlns:a16="http://schemas.microsoft.com/office/drawing/2014/main" xmlns="" id="{38F6DEBF-0CD8-CA23-175E-91C90C5CE72A}"/>
                  </a:ext>
                </a:extLst>
              </p:cNvPr>
              <p:cNvSpPr>
                <a:spLocks/>
              </p:cNvSpPr>
              <p:nvPr/>
            </p:nvSpPr>
            <p:spPr bwMode="auto">
              <a:xfrm>
                <a:off x="4044950" y="750888"/>
                <a:ext cx="79375" cy="101600"/>
              </a:xfrm>
              <a:custGeom>
                <a:avLst/>
                <a:gdLst>
                  <a:gd name="T0" fmla="*/ 138 w 142"/>
                  <a:gd name="T1" fmla="*/ 139 h 178"/>
                  <a:gd name="T2" fmla="*/ 129 w 142"/>
                  <a:gd name="T3" fmla="*/ 141 h 178"/>
                  <a:gd name="T4" fmla="*/ 90 w 142"/>
                  <a:gd name="T5" fmla="*/ 164 h 178"/>
                  <a:gd name="T6" fmla="*/ 40 w 142"/>
                  <a:gd name="T7" fmla="*/ 115 h 178"/>
                  <a:gd name="T8" fmla="*/ 91 w 142"/>
                  <a:gd name="T9" fmla="*/ 115 h 178"/>
                  <a:gd name="T10" fmla="*/ 98 w 142"/>
                  <a:gd name="T11" fmla="*/ 108 h 178"/>
                  <a:gd name="T12" fmla="*/ 91 w 142"/>
                  <a:gd name="T13" fmla="*/ 101 h 178"/>
                  <a:gd name="T14" fmla="*/ 38 w 142"/>
                  <a:gd name="T15" fmla="*/ 101 h 178"/>
                  <a:gd name="T16" fmla="*/ 37 w 142"/>
                  <a:gd name="T17" fmla="*/ 89 h 178"/>
                  <a:gd name="T18" fmla="*/ 37 w 142"/>
                  <a:gd name="T19" fmla="*/ 78 h 178"/>
                  <a:gd name="T20" fmla="*/ 91 w 142"/>
                  <a:gd name="T21" fmla="*/ 78 h 178"/>
                  <a:gd name="T22" fmla="*/ 98 w 142"/>
                  <a:gd name="T23" fmla="*/ 71 h 178"/>
                  <a:gd name="T24" fmla="*/ 91 w 142"/>
                  <a:gd name="T25" fmla="*/ 64 h 178"/>
                  <a:gd name="T26" fmla="*/ 39 w 142"/>
                  <a:gd name="T27" fmla="*/ 64 h 178"/>
                  <a:gd name="T28" fmla="*/ 52 w 142"/>
                  <a:gd name="T29" fmla="*/ 34 h 178"/>
                  <a:gd name="T30" fmla="*/ 90 w 142"/>
                  <a:gd name="T31" fmla="*/ 14 h 178"/>
                  <a:gd name="T32" fmla="*/ 129 w 142"/>
                  <a:gd name="T33" fmla="*/ 37 h 178"/>
                  <a:gd name="T34" fmla="*/ 138 w 142"/>
                  <a:gd name="T35" fmla="*/ 39 h 178"/>
                  <a:gd name="T36" fmla="*/ 140 w 142"/>
                  <a:gd name="T37" fmla="*/ 29 h 178"/>
                  <a:gd name="T38" fmla="*/ 90 w 142"/>
                  <a:gd name="T39" fmla="*/ 0 h 178"/>
                  <a:gd name="T40" fmla="*/ 41 w 142"/>
                  <a:gd name="T41" fmla="*/ 25 h 178"/>
                  <a:gd name="T42" fmla="*/ 25 w 142"/>
                  <a:gd name="T43" fmla="*/ 64 h 178"/>
                  <a:gd name="T44" fmla="*/ 7 w 142"/>
                  <a:gd name="T45" fmla="*/ 64 h 178"/>
                  <a:gd name="T46" fmla="*/ 0 w 142"/>
                  <a:gd name="T47" fmla="*/ 71 h 178"/>
                  <a:gd name="T48" fmla="*/ 7 w 142"/>
                  <a:gd name="T49" fmla="*/ 78 h 178"/>
                  <a:gd name="T50" fmla="*/ 23 w 142"/>
                  <a:gd name="T51" fmla="*/ 78 h 178"/>
                  <a:gd name="T52" fmla="*/ 23 w 142"/>
                  <a:gd name="T53" fmla="*/ 89 h 178"/>
                  <a:gd name="T54" fmla="*/ 24 w 142"/>
                  <a:gd name="T55" fmla="*/ 101 h 178"/>
                  <a:gd name="T56" fmla="*/ 7 w 142"/>
                  <a:gd name="T57" fmla="*/ 101 h 178"/>
                  <a:gd name="T58" fmla="*/ 0 w 142"/>
                  <a:gd name="T59" fmla="*/ 108 h 178"/>
                  <a:gd name="T60" fmla="*/ 7 w 142"/>
                  <a:gd name="T61" fmla="*/ 115 h 178"/>
                  <a:gd name="T62" fmla="*/ 25 w 142"/>
                  <a:gd name="T63" fmla="*/ 115 h 178"/>
                  <a:gd name="T64" fmla="*/ 90 w 142"/>
                  <a:gd name="T65" fmla="*/ 178 h 178"/>
                  <a:gd name="T66" fmla="*/ 140 w 142"/>
                  <a:gd name="T67" fmla="*/ 149 h 178"/>
                  <a:gd name="T68" fmla="*/ 138 w 142"/>
                  <a:gd name="T69" fmla="*/ 1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78">
                    <a:moveTo>
                      <a:pt x="138" y="139"/>
                    </a:moveTo>
                    <a:cubicBezTo>
                      <a:pt x="135" y="137"/>
                      <a:pt x="131" y="138"/>
                      <a:pt x="129" y="141"/>
                    </a:cubicBezTo>
                    <a:cubicBezTo>
                      <a:pt x="118" y="157"/>
                      <a:pt x="106" y="164"/>
                      <a:pt x="90" y="164"/>
                    </a:cubicBezTo>
                    <a:cubicBezTo>
                      <a:pt x="64" y="164"/>
                      <a:pt x="46" y="146"/>
                      <a:pt x="40" y="115"/>
                    </a:cubicBezTo>
                    <a:cubicBezTo>
                      <a:pt x="91" y="115"/>
                      <a:pt x="91" y="115"/>
                      <a:pt x="91" y="115"/>
                    </a:cubicBezTo>
                    <a:cubicBezTo>
                      <a:pt x="94" y="115"/>
                      <a:pt x="98" y="112"/>
                      <a:pt x="98" y="108"/>
                    </a:cubicBezTo>
                    <a:cubicBezTo>
                      <a:pt x="98" y="104"/>
                      <a:pt x="94" y="101"/>
                      <a:pt x="91" y="101"/>
                    </a:cubicBezTo>
                    <a:cubicBezTo>
                      <a:pt x="38" y="101"/>
                      <a:pt x="38" y="101"/>
                      <a:pt x="38" y="101"/>
                    </a:cubicBezTo>
                    <a:cubicBezTo>
                      <a:pt x="37" y="97"/>
                      <a:pt x="37" y="93"/>
                      <a:pt x="37" y="89"/>
                    </a:cubicBezTo>
                    <a:cubicBezTo>
                      <a:pt x="37" y="85"/>
                      <a:pt x="37" y="82"/>
                      <a:pt x="37" y="78"/>
                    </a:cubicBezTo>
                    <a:cubicBezTo>
                      <a:pt x="91" y="78"/>
                      <a:pt x="91" y="78"/>
                      <a:pt x="91" y="78"/>
                    </a:cubicBezTo>
                    <a:cubicBezTo>
                      <a:pt x="94" y="78"/>
                      <a:pt x="98" y="75"/>
                      <a:pt x="98" y="71"/>
                    </a:cubicBezTo>
                    <a:cubicBezTo>
                      <a:pt x="98" y="67"/>
                      <a:pt x="94" y="64"/>
                      <a:pt x="91" y="64"/>
                    </a:cubicBezTo>
                    <a:cubicBezTo>
                      <a:pt x="39" y="64"/>
                      <a:pt x="39" y="64"/>
                      <a:pt x="39" y="64"/>
                    </a:cubicBezTo>
                    <a:cubicBezTo>
                      <a:pt x="42" y="52"/>
                      <a:pt x="46" y="42"/>
                      <a:pt x="52" y="34"/>
                    </a:cubicBezTo>
                    <a:cubicBezTo>
                      <a:pt x="61" y="21"/>
                      <a:pt x="75" y="14"/>
                      <a:pt x="90" y="14"/>
                    </a:cubicBezTo>
                    <a:cubicBezTo>
                      <a:pt x="106" y="14"/>
                      <a:pt x="118" y="21"/>
                      <a:pt x="129" y="37"/>
                    </a:cubicBezTo>
                    <a:cubicBezTo>
                      <a:pt x="131" y="40"/>
                      <a:pt x="135" y="41"/>
                      <a:pt x="138" y="39"/>
                    </a:cubicBezTo>
                    <a:cubicBezTo>
                      <a:pt x="142" y="36"/>
                      <a:pt x="142" y="32"/>
                      <a:pt x="140" y="29"/>
                    </a:cubicBezTo>
                    <a:cubicBezTo>
                      <a:pt x="127" y="9"/>
                      <a:pt x="110" y="0"/>
                      <a:pt x="90" y="0"/>
                    </a:cubicBezTo>
                    <a:cubicBezTo>
                      <a:pt x="70" y="0"/>
                      <a:pt x="53" y="9"/>
                      <a:pt x="41" y="25"/>
                    </a:cubicBezTo>
                    <a:cubicBezTo>
                      <a:pt x="33" y="36"/>
                      <a:pt x="28" y="49"/>
                      <a:pt x="25" y="64"/>
                    </a:cubicBezTo>
                    <a:cubicBezTo>
                      <a:pt x="7" y="64"/>
                      <a:pt x="7" y="64"/>
                      <a:pt x="7" y="64"/>
                    </a:cubicBezTo>
                    <a:cubicBezTo>
                      <a:pt x="4" y="64"/>
                      <a:pt x="0" y="67"/>
                      <a:pt x="0" y="71"/>
                    </a:cubicBezTo>
                    <a:cubicBezTo>
                      <a:pt x="0" y="75"/>
                      <a:pt x="4" y="78"/>
                      <a:pt x="7" y="78"/>
                    </a:cubicBezTo>
                    <a:cubicBezTo>
                      <a:pt x="23" y="78"/>
                      <a:pt x="23" y="78"/>
                      <a:pt x="23" y="78"/>
                    </a:cubicBezTo>
                    <a:cubicBezTo>
                      <a:pt x="23" y="82"/>
                      <a:pt x="23" y="85"/>
                      <a:pt x="23" y="89"/>
                    </a:cubicBezTo>
                    <a:cubicBezTo>
                      <a:pt x="23" y="93"/>
                      <a:pt x="23" y="97"/>
                      <a:pt x="24" y="101"/>
                    </a:cubicBezTo>
                    <a:cubicBezTo>
                      <a:pt x="7" y="101"/>
                      <a:pt x="7" y="101"/>
                      <a:pt x="7" y="101"/>
                    </a:cubicBezTo>
                    <a:cubicBezTo>
                      <a:pt x="4" y="101"/>
                      <a:pt x="0" y="104"/>
                      <a:pt x="0" y="108"/>
                    </a:cubicBezTo>
                    <a:cubicBezTo>
                      <a:pt x="0" y="112"/>
                      <a:pt x="4" y="115"/>
                      <a:pt x="7" y="115"/>
                    </a:cubicBezTo>
                    <a:cubicBezTo>
                      <a:pt x="25" y="115"/>
                      <a:pt x="25" y="115"/>
                      <a:pt x="25" y="115"/>
                    </a:cubicBezTo>
                    <a:cubicBezTo>
                      <a:pt x="33" y="154"/>
                      <a:pt x="56" y="178"/>
                      <a:pt x="90" y="178"/>
                    </a:cubicBezTo>
                    <a:cubicBezTo>
                      <a:pt x="110" y="178"/>
                      <a:pt x="127" y="168"/>
                      <a:pt x="140" y="149"/>
                    </a:cubicBezTo>
                    <a:cubicBezTo>
                      <a:pt x="142" y="146"/>
                      <a:pt x="142" y="141"/>
                      <a:pt x="138" y="13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ndParaRPr>
              </a:p>
            </p:txBody>
          </p:sp>
          <p:sp>
            <p:nvSpPr>
              <p:cNvPr id="57" name="Freeform 162">
                <a:extLst>
                  <a:ext uri="{FF2B5EF4-FFF2-40B4-BE49-F238E27FC236}">
                    <a16:creationId xmlns:a16="http://schemas.microsoft.com/office/drawing/2014/main" xmlns="" id="{7AC9EB08-7184-5854-BB00-E76C7919D2DB}"/>
                  </a:ext>
                </a:extLst>
              </p:cNvPr>
              <p:cNvSpPr>
                <a:spLocks noEditPoints="1"/>
              </p:cNvSpPr>
              <p:nvPr/>
            </p:nvSpPr>
            <p:spPr bwMode="auto">
              <a:xfrm>
                <a:off x="3948113" y="854075"/>
                <a:ext cx="65087" cy="115888"/>
              </a:xfrm>
              <a:custGeom>
                <a:avLst/>
                <a:gdLst>
                  <a:gd name="T0" fmla="*/ 112 w 117"/>
                  <a:gd name="T1" fmla="*/ 42 h 205"/>
                  <a:gd name="T2" fmla="*/ 70 w 117"/>
                  <a:gd name="T3" fmla="*/ 25 h 205"/>
                  <a:gd name="T4" fmla="*/ 70 w 117"/>
                  <a:gd name="T5" fmla="*/ 7 h 205"/>
                  <a:gd name="T6" fmla="*/ 63 w 117"/>
                  <a:gd name="T7" fmla="*/ 0 h 205"/>
                  <a:gd name="T8" fmla="*/ 56 w 117"/>
                  <a:gd name="T9" fmla="*/ 7 h 205"/>
                  <a:gd name="T10" fmla="*/ 56 w 117"/>
                  <a:gd name="T11" fmla="*/ 25 h 205"/>
                  <a:gd name="T12" fmla="*/ 11 w 117"/>
                  <a:gd name="T13" fmla="*/ 64 h 205"/>
                  <a:gd name="T14" fmla="*/ 56 w 117"/>
                  <a:gd name="T15" fmla="*/ 103 h 205"/>
                  <a:gd name="T16" fmla="*/ 56 w 117"/>
                  <a:gd name="T17" fmla="*/ 158 h 205"/>
                  <a:gd name="T18" fmla="*/ 12 w 117"/>
                  <a:gd name="T19" fmla="*/ 138 h 205"/>
                  <a:gd name="T20" fmla="*/ 2 w 117"/>
                  <a:gd name="T21" fmla="*/ 139 h 205"/>
                  <a:gd name="T22" fmla="*/ 3 w 117"/>
                  <a:gd name="T23" fmla="*/ 149 h 205"/>
                  <a:gd name="T24" fmla="*/ 56 w 117"/>
                  <a:gd name="T25" fmla="*/ 172 h 205"/>
                  <a:gd name="T26" fmla="*/ 56 w 117"/>
                  <a:gd name="T27" fmla="*/ 198 h 205"/>
                  <a:gd name="T28" fmla="*/ 63 w 117"/>
                  <a:gd name="T29" fmla="*/ 205 h 205"/>
                  <a:gd name="T30" fmla="*/ 70 w 117"/>
                  <a:gd name="T31" fmla="*/ 198 h 205"/>
                  <a:gd name="T32" fmla="*/ 70 w 117"/>
                  <a:gd name="T33" fmla="*/ 173 h 205"/>
                  <a:gd name="T34" fmla="*/ 114 w 117"/>
                  <a:gd name="T35" fmla="*/ 135 h 205"/>
                  <a:gd name="T36" fmla="*/ 71 w 117"/>
                  <a:gd name="T37" fmla="*/ 92 h 205"/>
                  <a:gd name="T38" fmla="*/ 70 w 117"/>
                  <a:gd name="T39" fmla="*/ 92 h 205"/>
                  <a:gd name="T40" fmla="*/ 70 w 117"/>
                  <a:gd name="T41" fmla="*/ 39 h 205"/>
                  <a:gd name="T42" fmla="*/ 105 w 117"/>
                  <a:gd name="T43" fmla="*/ 54 h 205"/>
                  <a:gd name="T44" fmla="*/ 114 w 117"/>
                  <a:gd name="T45" fmla="*/ 52 h 205"/>
                  <a:gd name="T46" fmla="*/ 112 w 117"/>
                  <a:gd name="T47" fmla="*/ 42 h 205"/>
                  <a:gd name="T48" fmla="*/ 25 w 117"/>
                  <a:gd name="T49" fmla="*/ 64 h 205"/>
                  <a:gd name="T50" fmla="*/ 56 w 117"/>
                  <a:gd name="T51" fmla="*/ 39 h 205"/>
                  <a:gd name="T52" fmla="*/ 56 w 117"/>
                  <a:gd name="T53" fmla="*/ 89 h 205"/>
                  <a:gd name="T54" fmla="*/ 25 w 117"/>
                  <a:gd name="T55" fmla="*/ 64 h 205"/>
                  <a:gd name="T56" fmla="*/ 100 w 117"/>
                  <a:gd name="T57" fmla="*/ 135 h 205"/>
                  <a:gd name="T58" fmla="*/ 70 w 117"/>
                  <a:gd name="T59" fmla="*/ 158 h 205"/>
                  <a:gd name="T60" fmla="*/ 70 w 117"/>
                  <a:gd name="T61" fmla="*/ 106 h 205"/>
                  <a:gd name="T62" fmla="*/ 100 w 117"/>
                  <a:gd name="T63" fmla="*/ 13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205">
                    <a:moveTo>
                      <a:pt x="112" y="42"/>
                    </a:moveTo>
                    <a:cubicBezTo>
                      <a:pt x="99" y="33"/>
                      <a:pt x="83" y="27"/>
                      <a:pt x="70" y="25"/>
                    </a:cubicBezTo>
                    <a:cubicBezTo>
                      <a:pt x="70" y="7"/>
                      <a:pt x="70" y="7"/>
                      <a:pt x="70" y="7"/>
                    </a:cubicBezTo>
                    <a:cubicBezTo>
                      <a:pt x="70" y="4"/>
                      <a:pt x="67" y="0"/>
                      <a:pt x="63" y="0"/>
                    </a:cubicBezTo>
                    <a:cubicBezTo>
                      <a:pt x="59" y="0"/>
                      <a:pt x="56" y="4"/>
                      <a:pt x="56" y="7"/>
                    </a:cubicBezTo>
                    <a:cubicBezTo>
                      <a:pt x="56" y="25"/>
                      <a:pt x="56" y="25"/>
                      <a:pt x="56" y="25"/>
                    </a:cubicBezTo>
                    <a:cubicBezTo>
                      <a:pt x="34" y="27"/>
                      <a:pt x="11" y="38"/>
                      <a:pt x="11" y="64"/>
                    </a:cubicBezTo>
                    <a:cubicBezTo>
                      <a:pt x="11" y="92"/>
                      <a:pt x="40" y="99"/>
                      <a:pt x="56" y="103"/>
                    </a:cubicBezTo>
                    <a:cubicBezTo>
                      <a:pt x="56" y="158"/>
                      <a:pt x="56" y="158"/>
                      <a:pt x="56" y="158"/>
                    </a:cubicBezTo>
                    <a:cubicBezTo>
                      <a:pt x="42" y="155"/>
                      <a:pt x="24" y="148"/>
                      <a:pt x="12" y="138"/>
                    </a:cubicBezTo>
                    <a:cubicBezTo>
                      <a:pt x="9" y="136"/>
                      <a:pt x="5" y="136"/>
                      <a:pt x="2" y="139"/>
                    </a:cubicBezTo>
                    <a:cubicBezTo>
                      <a:pt x="0" y="142"/>
                      <a:pt x="0" y="147"/>
                      <a:pt x="3" y="149"/>
                    </a:cubicBezTo>
                    <a:cubicBezTo>
                      <a:pt x="17" y="160"/>
                      <a:pt x="39" y="170"/>
                      <a:pt x="56" y="172"/>
                    </a:cubicBezTo>
                    <a:cubicBezTo>
                      <a:pt x="56" y="198"/>
                      <a:pt x="56" y="198"/>
                      <a:pt x="56" y="198"/>
                    </a:cubicBezTo>
                    <a:cubicBezTo>
                      <a:pt x="56" y="202"/>
                      <a:pt x="59" y="205"/>
                      <a:pt x="63" y="205"/>
                    </a:cubicBezTo>
                    <a:cubicBezTo>
                      <a:pt x="67" y="205"/>
                      <a:pt x="70" y="202"/>
                      <a:pt x="70" y="198"/>
                    </a:cubicBezTo>
                    <a:cubicBezTo>
                      <a:pt x="70" y="173"/>
                      <a:pt x="70" y="173"/>
                      <a:pt x="70" y="173"/>
                    </a:cubicBezTo>
                    <a:cubicBezTo>
                      <a:pt x="92" y="171"/>
                      <a:pt x="114" y="161"/>
                      <a:pt x="114" y="135"/>
                    </a:cubicBezTo>
                    <a:cubicBezTo>
                      <a:pt x="114" y="102"/>
                      <a:pt x="85" y="95"/>
                      <a:pt x="71" y="92"/>
                    </a:cubicBezTo>
                    <a:cubicBezTo>
                      <a:pt x="70" y="92"/>
                      <a:pt x="70" y="92"/>
                      <a:pt x="70" y="92"/>
                    </a:cubicBezTo>
                    <a:cubicBezTo>
                      <a:pt x="70" y="39"/>
                      <a:pt x="70" y="39"/>
                      <a:pt x="70" y="39"/>
                    </a:cubicBezTo>
                    <a:cubicBezTo>
                      <a:pt x="81" y="41"/>
                      <a:pt x="93" y="46"/>
                      <a:pt x="105" y="54"/>
                    </a:cubicBezTo>
                    <a:cubicBezTo>
                      <a:pt x="108" y="56"/>
                      <a:pt x="112" y="55"/>
                      <a:pt x="114" y="52"/>
                    </a:cubicBezTo>
                    <a:cubicBezTo>
                      <a:pt x="117" y="48"/>
                      <a:pt x="116" y="44"/>
                      <a:pt x="112" y="42"/>
                    </a:cubicBezTo>
                    <a:moveTo>
                      <a:pt x="25" y="64"/>
                    </a:moveTo>
                    <a:cubicBezTo>
                      <a:pt x="25" y="45"/>
                      <a:pt x="44" y="40"/>
                      <a:pt x="56" y="39"/>
                    </a:cubicBezTo>
                    <a:cubicBezTo>
                      <a:pt x="56" y="89"/>
                      <a:pt x="56" y="89"/>
                      <a:pt x="56" y="89"/>
                    </a:cubicBezTo>
                    <a:cubicBezTo>
                      <a:pt x="40" y="85"/>
                      <a:pt x="25" y="79"/>
                      <a:pt x="25" y="64"/>
                    </a:cubicBezTo>
                    <a:moveTo>
                      <a:pt x="100" y="135"/>
                    </a:moveTo>
                    <a:cubicBezTo>
                      <a:pt x="100" y="153"/>
                      <a:pt x="82" y="158"/>
                      <a:pt x="70" y="158"/>
                    </a:cubicBezTo>
                    <a:cubicBezTo>
                      <a:pt x="70" y="106"/>
                      <a:pt x="70" y="106"/>
                      <a:pt x="70" y="106"/>
                    </a:cubicBezTo>
                    <a:cubicBezTo>
                      <a:pt x="86" y="110"/>
                      <a:pt x="100" y="116"/>
                      <a:pt x="100" y="1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ndParaRPr>
              </a:p>
            </p:txBody>
          </p:sp>
          <p:sp>
            <p:nvSpPr>
              <p:cNvPr id="58" name="Freeform 163">
                <a:extLst>
                  <a:ext uri="{FF2B5EF4-FFF2-40B4-BE49-F238E27FC236}">
                    <a16:creationId xmlns:a16="http://schemas.microsoft.com/office/drawing/2014/main" xmlns="" id="{10D1A8BF-741F-1A3E-DEFB-038F83CBFF4F}"/>
                  </a:ext>
                </a:extLst>
              </p:cNvPr>
              <p:cNvSpPr>
                <a:spLocks noEditPoints="1"/>
              </p:cNvSpPr>
              <p:nvPr/>
            </p:nvSpPr>
            <p:spPr bwMode="auto">
              <a:xfrm>
                <a:off x="3878263" y="706438"/>
                <a:ext cx="312737" cy="317500"/>
              </a:xfrm>
              <a:custGeom>
                <a:avLst/>
                <a:gdLst>
                  <a:gd name="T0" fmla="*/ 387 w 557"/>
                  <a:gd name="T1" fmla="*/ 1 h 564"/>
                  <a:gd name="T2" fmla="*/ 220 w 557"/>
                  <a:gd name="T3" fmla="*/ 202 h 564"/>
                  <a:gd name="T4" fmla="*/ 49 w 557"/>
                  <a:gd name="T5" fmla="*/ 276 h 564"/>
                  <a:gd name="T6" fmla="*/ 108 w 557"/>
                  <a:gd name="T7" fmla="*/ 74 h 564"/>
                  <a:gd name="T8" fmla="*/ 137 w 557"/>
                  <a:gd name="T9" fmla="*/ 97 h 564"/>
                  <a:gd name="T10" fmla="*/ 140 w 557"/>
                  <a:gd name="T11" fmla="*/ 110 h 564"/>
                  <a:gd name="T12" fmla="*/ 215 w 557"/>
                  <a:gd name="T13" fmla="*/ 76 h 564"/>
                  <a:gd name="T14" fmla="*/ 216 w 557"/>
                  <a:gd name="T15" fmla="*/ 75 h 564"/>
                  <a:gd name="T16" fmla="*/ 217 w 557"/>
                  <a:gd name="T17" fmla="*/ 74 h 564"/>
                  <a:gd name="T18" fmla="*/ 218 w 557"/>
                  <a:gd name="T19" fmla="*/ 73 h 564"/>
                  <a:gd name="T20" fmla="*/ 219 w 557"/>
                  <a:gd name="T21" fmla="*/ 72 h 564"/>
                  <a:gd name="T22" fmla="*/ 219 w 557"/>
                  <a:gd name="T23" fmla="*/ 71 h 564"/>
                  <a:gd name="T24" fmla="*/ 219 w 557"/>
                  <a:gd name="T25" fmla="*/ 68 h 564"/>
                  <a:gd name="T26" fmla="*/ 219 w 557"/>
                  <a:gd name="T27" fmla="*/ 67 h 564"/>
                  <a:gd name="T28" fmla="*/ 218 w 557"/>
                  <a:gd name="T29" fmla="*/ 65 h 564"/>
                  <a:gd name="T30" fmla="*/ 169 w 557"/>
                  <a:gd name="T31" fmla="*/ 3 h 564"/>
                  <a:gd name="T32" fmla="*/ 158 w 557"/>
                  <a:gd name="T33" fmla="*/ 12 h 564"/>
                  <a:gd name="T34" fmla="*/ 102 w 557"/>
                  <a:gd name="T35" fmla="*/ 61 h 564"/>
                  <a:gd name="T36" fmla="*/ 41 w 557"/>
                  <a:gd name="T37" fmla="*/ 289 h 564"/>
                  <a:gd name="T38" fmla="*/ 190 w 557"/>
                  <a:gd name="T39" fmla="*/ 539 h 564"/>
                  <a:gd name="T40" fmla="*/ 356 w 557"/>
                  <a:gd name="T41" fmla="*/ 337 h 564"/>
                  <a:gd name="T42" fmla="*/ 508 w 557"/>
                  <a:gd name="T43" fmla="*/ 288 h 564"/>
                  <a:gd name="T44" fmla="*/ 450 w 557"/>
                  <a:gd name="T45" fmla="*/ 490 h 564"/>
                  <a:gd name="T46" fmla="*/ 420 w 557"/>
                  <a:gd name="T47" fmla="*/ 468 h 564"/>
                  <a:gd name="T48" fmla="*/ 414 w 557"/>
                  <a:gd name="T49" fmla="*/ 456 h 564"/>
                  <a:gd name="T50" fmla="*/ 342 w 557"/>
                  <a:gd name="T51" fmla="*/ 489 h 564"/>
                  <a:gd name="T52" fmla="*/ 341 w 557"/>
                  <a:gd name="T53" fmla="*/ 490 h 564"/>
                  <a:gd name="T54" fmla="*/ 339 w 557"/>
                  <a:gd name="T55" fmla="*/ 491 h 564"/>
                  <a:gd name="T56" fmla="*/ 339 w 557"/>
                  <a:gd name="T57" fmla="*/ 492 h 564"/>
                  <a:gd name="T58" fmla="*/ 338 w 557"/>
                  <a:gd name="T59" fmla="*/ 493 h 564"/>
                  <a:gd name="T60" fmla="*/ 338 w 557"/>
                  <a:gd name="T61" fmla="*/ 494 h 564"/>
                  <a:gd name="T62" fmla="*/ 338 w 557"/>
                  <a:gd name="T63" fmla="*/ 497 h 564"/>
                  <a:gd name="T64" fmla="*/ 339 w 557"/>
                  <a:gd name="T65" fmla="*/ 499 h 564"/>
                  <a:gd name="T66" fmla="*/ 340 w 557"/>
                  <a:gd name="T67" fmla="*/ 500 h 564"/>
                  <a:gd name="T68" fmla="*/ 394 w 557"/>
                  <a:gd name="T69" fmla="*/ 564 h 564"/>
                  <a:gd name="T70" fmla="*/ 399 w 557"/>
                  <a:gd name="T71" fmla="*/ 553 h 564"/>
                  <a:gd name="T72" fmla="*/ 400 w 557"/>
                  <a:gd name="T73" fmla="*/ 514 h 564"/>
                  <a:gd name="T74" fmla="*/ 535 w 557"/>
                  <a:gd name="T75" fmla="*/ 425 h 564"/>
                  <a:gd name="T76" fmla="*/ 556 w 557"/>
                  <a:gd name="T77" fmla="*/ 170 h 564"/>
                  <a:gd name="T78" fmla="*/ 190 w 557"/>
                  <a:gd name="T79" fmla="*/ 525 h 564"/>
                  <a:gd name="T80" fmla="*/ 190 w 557"/>
                  <a:gd name="T81" fmla="*/ 214 h 564"/>
                  <a:gd name="T82" fmla="*/ 341 w 557"/>
                  <a:gd name="T83" fmla="*/ 333 h 564"/>
                  <a:gd name="T84" fmla="*/ 387 w 557"/>
                  <a:gd name="T85" fmla="*/ 325 h 564"/>
                  <a:gd name="T86" fmla="*/ 387 w 557"/>
                  <a:gd name="T87" fmla="*/ 15 h 564"/>
                  <a:gd name="T88" fmla="*/ 505 w 557"/>
                  <a:gd name="T89" fmla="*/ 271 h 564"/>
                  <a:gd name="T90" fmla="*/ 501 w 557"/>
                  <a:gd name="T91" fmla="*/ 275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7" h="564">
                    <a:moveTo>
                      <a:pt x="556" y="170"/>
                    </a:moveTo>
                    <a:cubicBezTo>
                      <a:pt x="556" y="77"/>
                      <a:pt x="480" y="1"/>
                      <a:pt x="387" y="1"/>
                    </a:cubicBezTo>
                    <a:cubicBezTo>
                      <a:pt x="293" y="1"/>
                      <a:pt x="217" y="77"/>
                      <a:pt x="217" y="170"/>
                    </a:cubicBezTo>
                    <a:cubicBezTo>
                      <a:pt x="217" y="181"/>
                      <a:pt x="218" y="192"/>
                      <a:pt x="220" y="202"/>
                    </a:cubicBezTo>
                    <a:cubicBezTo>
                      <a:pt x="210" y="201"/>
                      <a:pt x="200" y="200"/>
                      <a:pt x="190" y="200"/>
                    </a:cubicBezTo>
                    <a:cubicBezTo>
                      <a:pt x="131" y="200"/>
                      <a:pt x="79" y="230"/>
                      <a:pt x="49" y="276"/>
                    </a:cubicBezTo>
                    <a:cubicBezTo>
                      <a:pt x="21" y="238"/>
                      <a:pt x="16" y="189"/>
                      <a:pt x="35" y="145"/>
                    </a:cubicBezTo>
                    <a:cubicBezTo>
                      <a:pt x="49" y="113"/>
                      <a:pt x="75" y="88"/>
                      <a:pt x="108" y="74"/>
                    </a:cubicBezTo>
                    <a:cubicBezTo>
                      <a:pt x="135" y="63"/>
                      <a:pt x="166" y="62"/>
                      <a:pt x="194" y="70"/>
                    </a:cubicBezTo>
                    <a:cubicBezTo>
                      <a:pt x="137" y="97"/>
                      <a:pt x="137" y="97"/>
                      <a:pt x="137" y="97"/>
                    </a:cubicBezTo>
                    <a:cubicBezTo>
                      <a:pt x="134" y="98"/>
                      <a:pt x="132" y="102"/>
                      <a:pt x="134" y="106"/>
                    </a:cubicBezTo>
                    <a:cubicBezTo>
                      <a:pt x="135" y="108"/>
                      <a:pt x="138" y="110"/>
                      <a:pt x="140" y="110"/>
                    </a:cubicBezTo>
                    <a:cubicBezTo>
                      <a:pt x="141" y="110"/>
                      <a:pt x="142" y="110"/>
                      <a:pt x="143" y="109"/>
                    </a:cubicBezTo>
                    <a:cubicBezTo>
                      <a:pt x="215" y="76"/>
                      <a:pt x="215" y="76"/>
                      <a:pt x="215" y="76"/>
                    </a:cubicBezTo>
                    <a:cubicBezTo>
                      <a:pt x="215" y="76"/>
                      <a:pt x="215" y="76"/>
                      <a:pt x="216" y="76"/>
                    </a:cubicBezTo>
                    <a:cubicBezTo>
                      <a:pt x="216" y="75"/>
                      <a:pt x="216" y="75"/>
                      <a:pt x="216" y="75"/>
                    </a:cubicBezTo>
                    <a:cubicBezTo>
                      <a:pt x="216" y="75"/>
                      <a:pt x="217" y="75"/>
                      <a:pt x="217" y="75"/>
                    </a:cubicBezTo>
                    <a:cubicBezTo>
                      <a:pt x="217" y="75"/>
                      <a:pt x="217" y="74"/>
                      <a:pt x="217" y="74"/>
                    </a:cubicBezTo>
                    <a:cubicBezTo>
                      <a:pt x="218" y="74"/>
                      <a:pt x="218" y="74"/>
                      <a:pt x="218" y="74"/>
                    </a:cubicBezTo>
                    <a:cubicBezTo>
                      <a:pt x="218" y="73"/>
                      <a:pt x="218" y="73"/>
                      <a:pt x="218" y="73"/>
                    </a:cubicBezTo>
                    <a:cubicBezTo>
                      <a:pt x="218" y="73"/>
                      <a:pt x="218" y="73"/>
                      <a:pt x="219" y="72"/>
                    </a:cubicBezTo>
                    <a:cubicBezTo>
                      <a:pt x="219" y="72"/>
                      <a:pt x="219" y="72"/>
                      <a:pt x="219" y="72"/>
                    </a:cubicBezTo>
                    <a:cubicBezTo>
                      <a:pt x="219" y="72"/>
                      <a:pt x="219" y="72"/>
                      <a:pt x="219" y="71"/>
                    </a:cubicBezTo>
                    <a:cubicBezTo>
                      <a:pt x="219" y="71"/>
                      <a:pt x="219" y="71"/>
                      <a:pt x="219" y="71"/>
                    </a:cubicBezTo>
                    <a:cubicBezTo>
                      <a:pt x="219" y="71"/>
                      <a:pt x="219" y="71"/>
                      <a:pt x="219" y="71"/>
                    </a:cubicBezTo>
                    <a:cubicBezTo>
                      <a:pt x="219" y="70"/>
                      <a:pt x="219" y="69"/>
                      <a:pt x="219" y="68"/>
                    </a:cubicBezTo>
                    <a:cubicBezTo>
                      <a:pt x="219" y="68"/>
                      <a:pt x="219" y="68"/>
                      <a:pt x="219" y="68"/>
                    </a:cubicBezTo>
                    <a:cubicBezTo>
                      <a:pt x="219" y="67"/>
                      <a:pt x="219" y="67"/>
                      <a:pt x="219" y="67"/>
                    </a:cubicBezTo>
                    <a:cubicBezTo>
                      <a:pt x="219" y="66"/>
                      <a:pt x="218" y="66"/>
                      <a:pt x="218" y="66"/>
                    </a:cubicBezTo>
                    <a:cubicBezTo>
                      <a:pt x="218" y="66"/>
                      <a:pt x="218" y="66"/>
                      <a:pt x="218" y="65"/>
                    </a:cubicBezTo>
                    <a:cubicBezTo>
                      <a:pt x="218" y="65"/>
                      <a:pt x="218" y="65"/>
                      <a:pt x="218" y="65"/>
                    </a:cubicBezTo>
                    <a:cubicBezTo>
                      <a:pt x="169" y="3"/>
                      <a:pt x="169" y="3"/>
                      <a:pt x="169" y="3"/>
                    </a:cubicBezTo>
                    <a:cubicBezTo>
                      <a:pt x="167" y="0"/>
                      <a:pt x="162" y="0"/>
                      <a:pt x="159" y="2"/>
                    </a:cubicBezTo>
                    <a:cubicBezTo>
                      <a:pt x="156" y="4"/>
                      <a:pt x="156" y="9"/>
                      <a:pt x="158" y="12"/>
                    </a:cubicBezTo>
                    <a:cubicBezTo>
                      <a:pt x="192" y="55"/>
                      <a:pt x="192" y="55"/>
                      <a:pt x="192" y="55"/>
                    </a:cubicBezTo>
                    <a:cubicBezTo>
                      <a:pt x="163" y="48"/>
                      <a:pt x="131" y="50"/>
                      <a:pt x="102" y="61"/>
                    </a:cubicBezTo>
                    <a:cubicBezTo>
                      <a:pt x="66" y="76"/>
                      <a:pt x="37" y="104"/>
                      <a:pt x="22" y="140"/>
                    </a:cubicBezTo>
                    <a:cubicBezTo>
                      <a:pt x="0" y="190"/>
                      <a:pt x="8" y="246"/>
                      <a:pt x="41" y="289"/>
                    </a:cubicBezTo>
                    <a:cubicBezTo>
                      <a:pt x="28" y="313"/>
                      <a:pt x="21" y="340"/>
                      <a:pt x="21" y="369"/>
                    </a:cubicBezTo>
                    <a:cubicBezTo>
                      <a:pt x="21" y="462"/>
                      <a:pt x="97" y="539"/>
                      <a:pt x="190" y="539"/>
                    </a:cubicBezTo>
                    <a:cubicBezTo>
                      <a:pt x="283" y="539"/>
                      <a:pt x="359" y="462"/>
                      <a:pt x="359" y="369"/>
                    </a:cubicBezTo>
                    <a:cubicBezTo>
                      <a:pt x="359" y="358"/>
                      <a:pt x="358" y="347"/>
                      <a:pt x="356" y="337"/>
                    </a:cubicBezTo>
                    <a:cubicBezTo>
                      <a:pt x="366" y="338"/>
                      <a:pt x="376" y="339"/>
                      <a:pt x="387" y="339"/>
                    </a:cubicBezTo>
                    <a:cubicBezTo>
                      <a:pt x="434" y="339"/>
                      <a:pt x="477" y="320"/>
                      <a:pt x="508" y="288"/>
                    </a:cubicBezTo>
                    <a:cubicBezTo>
                      <a:pt x="536" y="326"/>
                      <a:pt x="541" y="376"/>
                      <a:pt x="523" y="419"/>
                    </a:cubicBezTo>
                    <a:cubicBezTo>
                      <a:pt x="509" y="452"/>
                      <a:pt x="483" y="477"/>
                      <a:pt x="450" y="490"/>
                    </a:cubicBezTo>
                    <a:cubicBezTo>
                      <a:pt x="422" y="501"/>
                      <a:pt x="392" y="503"/>
                      <a:pt x="363" y="495"/>
                    </a:cubicBezTo>
                    <a:cubicBezTo>
                      <a:pt x="420" y="468"/>
                      <a:pt x="420" y="468"/>
                      <a:pt x="420" y="468"/>
                    </a:cubicBezTo>
                    <a:cubicBezTo>
                      <a:pt x="423" y="467"/>
                      <a:pt x="425" y="463"/>
                      <a:pt x="423" y="459"/>
                    </a:cubicBezTo>
                    <a:cubicBezTo>
                      <a:pt x="422" y="456"/>
                      <a:pt x="418" y="454"/>
                      <a:pt x="414" y="456"/>
                    </a:cubicBezTo>
                    <a:cubicBezTo>
                      <a:pt x="342" y="489"/>
                      <a:pt x="342" y="489"/>
                      <a:pt x="342" y="489"/>
                    </a:cubicBezTo>
                    <a:cubicBezTo>
                      <a:pt x="342" y="489"/>
                      <a:pt x="342" y="489"/>
                      <a:pt x="342" y="489"/>
                    </a:cubicBezTo>
                    <a:cubicBezTo>
                      <a:pt x="341" y="489"/>
                      <a:pt x="341" y="490"/>
                      <a:pt x="341" y="490"/>
                    </a:cubicBezTo>
                    <a:cubicBezTo>
                      <a:pt x="341" y="490"/>
                      <a:pt x="341" y="490"/>
                      <a:pt x="341" y="490"/>
                    </a:cubicBezTo>
                    <a:cubicBezTo>
                      <a:pt x="340" y="490"/>
                      <a:pt x="340" y="491"/>
                      <a:pt x="340" y="491"/>
                    </a:cubicBezTo>
                    <a:cubicBezTo>
                      <a:pt x="340" y="491"/>
                      <a:pt x="340" y="491"/>
                      <a:pt x="339" y="491"/>
                    </a:cubicBezTo>
                    <a:cubicBezTo>
                      <a:pt x="339" y="491"/>
                      <a:pt x="339" y="492"/>
                      <a:pt x="339" y="492"/>
                    </a:cubicBezTo>
                    <a:cubicBezTo>
                      <a:pt x="339" y="492"/>
                      <a:pt x="339" y="492"/>
                      <a:pt x="339" y="492"/>
                    </a:cubicBezTo>
                    <a:cubicBezTo>
                      <a:pt x="339" y="493"/>
                      <a:pt x="339" y="493"/>
                      <a:pt x="339" y="493"/>
                    </a:cubicBezTo>
                    <a:cubicBezTo>
                      <a:pt x="338" y="493"/>
                      <a:pt x="338" y="493"/>
                      <a:pt x="338" y="493"/>
                    </a:cubicBezTo>
                    <a:cubicBezTo>
                      <a:pt x="338" y="494"/>
                      <a:pt x="338" y="494"/>
                      <a:pt x="338" y="494"/>
                    </a:cubicBezTo>
                    <a:cubicBezTo>
                      <a:pt x="338" y="494"/>
                      <a:pt x="338" y="494"/>
                      <a:pt x="338" y="494"/>
                    </a:cubicBezTo>
                    <a:cubicBezTo>
                      <a:pt x="338" y="495"/>
                      <a:pt x="338" y="496"/>
                      <a:pt x="338" y="497"/>
                    </a:cubicBezTo>
                    <a:cubicBezTo>
                      <a:pt x="338" y="497"/>
                      <a:pt x="338" y="497"/>
                      <a:pt x="338" y="497"/>
                    </a:cubicBezTo>
                    <a:cubicBezTo>
                      <a:pt x="338" y="498"/>
                      <a:pt x="338" y="498"/>
                      <a:pt x="339" y="498"/>
                    </a:cubicBezTo>
                    <a:cubicBezTo>
                      <a:pt x="339" y="498"/>
                      <a:pt x="339" y="499"/>
                      <a:pt x="339" y="499"/>
                    </a:cubicBezTo>
                    <a:cubicBezTo>
                      <a:pt x="339" y="499"/>
                      <a:pt x="339" y="499"/>
                      <a:pt x="339" y="500"/>
                    </a:cubicBezTo>
                    <a:cubicBezTo>
                      <a:pt x="339" y="500"/>
                      <a:pt x="339" y="500"/>
                      <a:pt x="340" y="500"/>
                    </a:cubicBezTo>
                    <a:cubicBezTo>
                      <a:pt x="388" y="562"/>
                      <a:pt x="388" y="562"/>
                      <a:pt x="388" y="562"/>
                    </a:cubicBezTo>
                    <a:cubicBezTo>
                      <a:pt x="390" y="563"/>
                      <a:pt x="392" y="564"/>
                      <a:pt x="394" y="564"/>
                    </a:cubicBezTo>
                    <a:cubicBezTo>
                      <a:pt x="395" y="564"/>
                      <a:pt x="397" y="564"/>
                      <a:pt x="398" y="563"/>
                    </a:cubicBezTo>
                    <a:cubicBezTo>
                      <a:pt x="401" y="560"/>
                      <a:pt x="402" y="556"/>
                      <a:pt x="399" y="553"/>
                    </a:cubicBezTo>
                    <a:cubicBezTo>
                      <a:pt x="365" y="510"/>
                      <a:pt x="365" y="510"/>
                      <a:pt x="365" y="510"/>
                    </a:cubicBezTo>
                    <a:cubicBezTo>
                      <a:pt x="377" y="512"/>
                      <a:pt x="389" y="514"/>
                      <a:pt x="400" y="514"/>
                    </a:cubicBezTo>
                    <a:cubicBezTo>
                      <a:pt x="419" y="514"/>
                      <a:pt x="437" y="510"/>
                      <a:pt x="455" y="503"/>
                    </a:cubicBezTo>
                    <a:cubicBezTo>
                      <a:pt x="491" y="489"/>
                      <a:pt x="520" y="461"/>
                      <a:pt x="535" y="425"/>
                    </a:cubicBezTo>
                    <a:cubicBezTo>
                      <a:pt x="557" y="376"/>
                      <a:pt x="550" y="320"/>
                      <a:pt x="517" y="278"/>
                    </a:cubicBezTo>
                    <a:cubicBezTo>
                      <a:pt x="542" y="248"/>
                      <a:pt x="556" y="211"/>
                      <a:pt x="556" y="170"/>
                    </a:cubicBezTo>
                    <a:moveTo>
                      <a:pt x="345" y="369"/>
                    </a:moveTo>
                    <a:cubicBezTo>
                      <a:pt x="345" y="455"/>
                      <a:pt x="276" y="525"/>
                      <a:pt x="190" y="525"/>
                    </a:cubicBezTo>
                    <a:cubicBezTo>
                      <a:pt x="104" y="525"/>
                      <a:pt x="35" y="455"/>
                      <a:pt x="35" y="369"/>
                    </a:cubicBezTo>
                    <a:cubicBezTo>
                      <a:pt x="35" y="283"/>
                      <a:pt x="104" y="214"/>
                      <a:pt x="190" y="214"/>
                    </a:cubicBezTo>
                    <a:cubicBezTo>
                      <a:pt x="201" y="214"/>
                      <a:pt x="213" y="215"/>
                      <a:pt x="224" y="217"/>
                    </a:cubicBezTo>
                    <a:cubicBezTo>
                      <a:pt x="240" y="273"/>
                      <a:pt x="285" y="317"/>
                      <a:pt x="341" y="333"/>
                    </a:cubicBezTo>
                    <a:cubicBezTo>
                      <a:pt x="344" y="345"/>
                      <a:pt x="345" y="357"/>
                      <a:pt x="345" y="369"/>
                    </a:cubicBezTo>
                    <a:moveTo>
                      <a:pt x="387" y="325"/>
                    </a:moveTo>
                    <a:cubicBezTo>
                      <a:pt x="301" y="325"/>
                      <a:pt x="231" y="256"/>
                      <a:pt x="231" y="170"/>
                    </a:cubicBezTo>
                    <a:cubicBezTo>
                      <a:pt x="231" y="84"/>
                      <a:pt x="301" y="15"/>
                      <a:pt x="387" y="15"/>
                    </a:cubicBezTo>
                    <a:cubicBezTo>
                      <a:pt x="472" y="15"/>
                      <a:pt x="542" y="84"/>
                      <a:pt x="542" y="170"/>
                    </a:cubicBezTo>
                    <a:cubicBezTo>
                      <a:pt x="542" y="208"/>
                      <a:pt x="528" y="244"/>
                      <a:pt x="505" y="271"/>
                    </a:cubicBezTo>
                    <a:cubicBezTo>
                      <a:pt x="504" y="271"/>
                      <a:pt x="504" y="271"/>
                      <a:pt x="503" y="272"/>
                    </a:cubicBezTo>
                    <a:cubicBezTo>
                      <a:pt x="502" y="272"/>
                      <a:pt x="502" y="274"/>
                      <a:pt x="501" y="275"/>
                    </a:cubicBezTo>
                    <a:cubicBezTo>
                      <a:pt x="473" y="306"/>
                      <a:pt x="432" y="325"/>
                      <a:pt x="387" y="3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ndParaRPr>
              </a:p>
            </p:txBody>
          </p:sp>
        </p:grpSp>
        <p:grpSp>
          <p:nvGrpSpPr>
            <p:cNvPr id="59" name="Group 58">
              <a:extLst>
                <a:ext uri="{FF2B5EF4-FFF2-40B4-BE49-F238E27FC236}">
                  <a16:creationId xmlns:a16="http://schemas.microsoft.com/office/drawing/2014/main" xmlns="" id="{213DD40E-37CB-C6CB-78B8-AB05627311A9}"/>
                </a:ext>
              </a:extLst>
            </p:cNvPr>
            <p:cNvGrpSpPr/>
            <p:nvPr/>
          </p:nvGrpSpPr>
          <p:grpSpPr>
            <a:xfrm>
              <a:off x="1957088" y="4589550"/>
              <a:ext cx="704344" cy="647567"/>
              <a:chOff x="8328025" y="1355725"/>
              <a:chExt cx="404812" cy="379413"/>
            </a:xfrm>
            <a:solidFill>
              <a:schemeClr val="bg1"/>
            </a:solidFill>
          </p:grpSpPr>
          <p:sp>
            <p:nvSpPr>
              <p:cNvPr id="60" name="Freeform 131">
                <a:extLst>
                  <a:ext uri="{FF2B5EF4-FFF2-40B4-BE49-F238E27FC236}">
                    <a16:creationId xmlns:a16="http://schemas.microsoft.com/office/drawing/2014/main" xmlns="" id="{BB5FF7D8-7D49-51A1-8A9E-78935A6CB7C0}"/>
                  </a:ext>
                </a:extLst>
              </p:cNvPr>
              <p:cNvSpPr>
                <a:spLocks noEditPoints="1"/>
              </p:cNvSpPr>
              <p:nvPr/>
            </p:nvSpPr>
            <p:spPr bwMode="auto">
              <a:xfrm>
                <a:off x="8504238" y="1355725"/>
                <a:ext cx="71437" cy="71438"/>
              </a:xfrm>
              <a:custGeom>
                <a:avLst/>
                <a:gdLst>
                  <a:gd name="T0" fmla="*/ 63 w 127"/>
                  <a:gd name="T1" fmla="*/ 127 h 127"/>
                  <a:gd name="T2" fmla="*/ 127 w 127"/>
                  <a:gd name="T3" fmla="*/ 63 h 127"/>
                  <a:gd name="T4" fmla="*/ 63 w 127"/>
                  <a:gd name="T5" fmla="*/ 0 h 127"/>
                  <a:gd name="T6" fmla="*/ 0 w 127"/>
                  <a:gd name="T7" fmla="*/ 63 h 127"/>
                  <a:gd name="T8" fmla="*/ 63 w 127"/>
                  <a:gd name="T9" fmla="*/ 127 h 127"/>
                  <a:gd name="T10" fmla="*/ 63 w 127"/>
                  <a:gd name="T11" fmla="*/ 14 h 127"/>
                  <a:gd name="T12" fmla="*/ 113 w 127"/>
                  <a:gd name="T13" fmla="*/ 63 h 127"/>
                  <a:gd name="T14" fmla="*/ 63 w 127"/>
                  <a:gd name="T15" fmla="*/ 113 h 127"/>
                  <a:gd name="T16" fmla="*/ 14 w 127"/>
                  <a:gd name="T17" fmla="*/ 63 h 127"/>
                  <a:gd name="T18" fmla="*/ 63 w 127"/>
                  <a:gd name="T19" fmla="*/ 1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27">
                    <a:moveTo>
                      <a:pt x="63" y="127"/>
                    </a:moveTo>
                    <a:cubicBezTo>
                      <a:pt x="98" y="127"/>
                      <a:pt x="127" y="98"/>
                      <a:pt x="127" y="63"/>
                    </a:cubicBezTo>
                    <a:cubicBezTo>
                      <a:pt x="127" y="28"/>
                      <a:pt x="98" y="0"/>
                      <a:pt x="63" y="0"/>
                    </a:cubicBezTo>
                    <a:cubicBezTo>
                      <a:pt x="28" y="0"/>
                      <a:pt x="0" y="28"/>
                      <a:pt x="0" y="63"/>
                    </a:cubicBezTo>
                    <a:cubicBezTo>
                      <a:pt x="0" y="98"/>
                      <a:pt x="28" y="127"/>
                      <a:pt x="63" y="127"/>
                    </a:cubicBezTo>
                    <a:moveTo>
                      <a:pt x="63" y="14"/>
                    </a:moveTo>
                    <a:cubicBezTo>
                      <a:pt x="91" y="14"/>
                      <a:pt x="113" y="36"/>
                      <a:pt x="113" y="63"/>
                    </a:cubicBezTo>
                    <a:cubicBezTo>
                      <a:pt x="113" y="90"/>
                      <a:pt x="91" y="113"/>
                      <a:pt x="63" y="113"/>
                    </a:cubicBezTo>
                    <a:cubicBezTo>
                      <a:pt x="36" y="113"/>
                      <a:pt x="14" y="90"/>
                      <a:pt x="14" y="63"/>
                    </a:cubicBezTo>
                    <a:cubicBezTo>
                      <a:pt x="14" y="36"/>
                      <a:pt x="36" y="14"/>
                      <a:pt x="63" y="1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ndParaRPr>
              </a:p>
            </p:txBody>
          </p:sp>
          <p:sp>
            <p:nvSpPr>
              <p:cNvPr id="61" name="Freeform 132">
                <a:extLst>
                  <a:ext uri="{FF2B5EF4-FFF2-40B4-BE49-F238E27FC236}">
                    <a16:creationId xmlns:a16="http://schemas.microsoft.com/office/drawing/2014/main" xmlns="" id="{E2BE07EE-E3F3-04EB-0036-A5DB12BC8718}"/>
                  </a:ext>
                </a:extLst>
              </p:cNvPr>
              <p:cNvSpPr>
                <a:spLocks noEditPoints="1"/>
              </p:cNvSpPr>
              <p:nvPr/>
            </p:nvSpPr>
            <p:spPr bwMode="auto">
              <a:xfrm>
                <a:off x="8328025" y="1435100"/>
                <a:ext cx="404812" cy="300038"/>
              </a:xfrm>
              <a:custGeom>
                <a:avLst/>
                <a:gdLst>
                  <a:gd name="T0" fmla="*/ 614 w 719"/>
                  <a:gd name="T1" fmla="*/ 152 h 533"/>
                  <a:gd name="T2" fmla="*/ 519 w 719"/>
                  <a:gd name="T3" fmla="*/ 2 h 533"/>
                  <a:gd name="T4" fmla="*/ 375 w 719"/>
                  <a:gd name="T5" fmla="*/ 25 h 533"/>
                  <a:gd name="T6" fmla="*/ 111 w 719"/>
                  <a:gd name="T7" fmla="*/ 244 h 533"/>
                  <a:gd name="T8" fmla="*/ 14 w 719"/>
                  <a:gd name="T9" fmla="*/ 162 h 533"/>
                  <a:gd name="T10" fmla="*/ 103 w 719"/>
                  <a:gd name="T11" fmla="*/ 73 h 533"/>
                  <a:gd name="T12" fmla="*/ 0 w 719"/>
                  <a:gd name="T13" fmla="*/ 162 h 533"/>
                  <a:gd name="T14" fmla="*/ 110 w 719"/>
                  <a:gd name="T15" fmla="*/ 258 h 533"/>
                  <a:gd name="T16" fmla="*/ 176 w 719"/>
                  <a:gd name="T17" fmla="*/ 408 h 533"/>
                  <a:gd name="T18" fmla="*/ 225 w 719"/>
                  <a:gd name="T19" fmla="*/ 528 h 533"/>
                  <a:gd name="T20" fmla="*/ 330 w 719"/>
                  <a:gd name="T21" fmla="*/ 482 h 533"/>
                  <a:gd name="T22" fmla="*/ 499 w 719"/>
                  <a:gd name="T23" fmla="*/ 533 h 533"/>
                  <a:gd name="T24" fmla="*/ 527 w 719"/>
                  <a:gd name="T25" fmla="*/ 528 h 533"/>
                  <a:gd name="T26" fmla="*/ 575 w 719"/>
                  <a:gd name="T27" fmla="*/ 407 h 533"/>
                  <a:gd name="T28" fmla="*/ 648 w 719"/>
                  <a:gd name="T29" fmla="*/ 358 h 533"/>
                  <a:gd name="T30" fmla="*/ 648 w 719"/>
                  <a:gd name="T31" fmla="*/ 152 h 533"/>
                  <a:gd name="T32" fmla="*/ 610 w 719"/>
                  <a:gd name="T33" fmla="*/ 344 h 533"/>
                  <a:gd name="T34" fmla="*/ 562 w 719"/>
                  <a:gd name="T35" fmla="*/ 400 h 533"/>
                  <a:gd name="T36" fmla="*/ 566 w 719"/>
                  <a:gd name="T37" fmla="*/ 425 h 533"/>
                  <a:gd name="T38" fmla="*/ 499 w 719"/>
                  <a:gd name="T39" fmla="*/ 519 h 533"/>
                  <a:gd name="T40" fmla="*/ 499 w 719"/>
                  <a:gd name="T41" fmla="*/ 519 h 533"/>
                  <a:gd name="T42" fmla="*/ 426 w 719"/>
                  <a:gd name="T43" fmla="*/ 467 h 533"/>
                  <a:gd name="T44" fmla="*/ 327 w 719"/>
                  <a:gd name="T45" fmla="*/ 467 h 533"/>
                  <a:gd name="T46" fmla="*/ 252 w 719"/>
                  <a:gd name="T47" fmla="*/ 519 h 533"/>
                  <a:gd name="T48" fmla="*/ 185 w 719"/>
                  <a:gd name="T49" fmla="*/ 425 h 533"/>
                  <a:gd name="T50" fmla="*/ 189 w 719"/>
                  <a:gd name="T51" fmla="*/ 401 h 533"/>
                  <a:gd name="T52" fmla="*/ 177 w 719"/>
                  <a:gd name="T53" fmla="*/ 115 h 533"/>
                  <a:gd name="T54" fmla="*/ 459 w 719"/>
                  <a:gd name="T55" fmla="*/ 51 h 533"/>
                  <a:gd name="T56" fmla="*/ 514 w 719"/>
                  <a:gd name="T57" fmla="*/ 16 h 533"/>
                  <a:gd name="T58" fmla="*/ 547 w 719"/>
                  <a:gd name="T59" fmla="*/ 92 h 533"/>
                  <a:gd name="T60" fmla="*/ 604 w 719"/>
                  <a:gd name="T61" fmla="*/ 163 h 533"/>
                  <a:gd name="T62" fmla="*/ 648 w 719"/>
                  <a:gd name="T63" fmla="*/ 166 h 533"/>
                  <a:gd name="T64" fmla="*/ 648 w 719"/>
                  <a:gd name="T65" fmla="*/ 344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19" h="533">
                    <a:moveTo>
                      <a:pt x="648" y="152"/>
                    </a:moveTo>
                    <a:cubicBezTo>
                      <a:pt x="614" y="152"/>
                      <a:pt x="614" y="152"/>
                      <a:pt x="614" y="152"/>
                    </a:cubicBezTo>
                    <a:cubicBezTo>
                      <a:pt x="601" y="129"/>
                      <a:pt x="583" y="108"/>
                      <a:pt x="561" y="89"/>
                    </a:cubicBezTo>
                    <a:cubicBezTo>
                      <a:pt x="562" y="53"/>
                      <a:pt x="558" y="7"/>
                      <a:pt x="519" y="2"/>
                    </a:cubicBezTo>
                    <a:cubicBezTo>
                      <a:pt x="499" y="0"/>
                      <a:pt x="478" y="11"/>
                      <a:pt x="458" y="36"/>
                    </a:cubicBezTo>
                    <a:cubicBezTo>
                      <a:pt x="431" y="28"/>
                      <a:pt x="404" y="25"/>
                      <a:pt x="375" y="25"/>
                    </a:cubicBezTo>
                    <a:cubicBezTo>
                      <a:pt x="290" y="25"/>
                      <a:pt x="214" y="54"/>
                      <a:pt x="167" y="105"/>
                    </a:cubicBezTo>
                    <a:cubicBezTo>
                      <a:pt x="133" y="142"/>
                      <a:pt x="114" y="189"/>
                      <a:pt x="111" y="244"/>
                    </a:cubicBezTo>
                    <a:cubicBezTo>
                      <a:pt x="96" y="244"/>
                      <a:pt x="96" y="244"/>
                      <a:pt x="96" y="244"/>
                    </a:cubicBezTo>
                    <a:cubicBezTo>
                      <a:pt x="51" y="244"/>
                      <a:pt x="14" y="207"/>
                      <a:pt x="14" y="162"/>
                    </a:cubicBezTo>
                    <a:cubicBezTo>
                      <a:pt x="14" y="117"/>
                      <a:pt x="51" y="80"/>
                      <a:pt x="96" y="80"/>
                    </a:cubicBezTo>
                    <a:cubicBezTo>
                      <a:pt x="100" y="80"/>
                      <a:pt x="103" y="77"/>
                      <a:pt x="103" y="73"/>
                    </a:cubicBezTo>
                    <a:cubicBezTo>
                      <a:pt x="103" y="69"/>
                      <a:pt x="100" y="66"/>
                      <a:pt x="96" y="66"/>
                    </a:cubicBezTo>
                    <a:cubicBezTo>
                      <a:pt x="43" y="66"/>
                      <a:pt x="0" y="109"/>
                      <a:pt x="0" y="162"/>
                    </a:cubicBezTo>
                    <a:cubicBezTo>
                      <a:pt x="0" y="215"/>
                      <a:pt x="43" y="258"/>
                      <a:pt x="96" y="258"/>
                    </a:cubicBezTo>
                    <a:cubicBezTo>
                      <a:pt x="110" y="258"/>
                      <a:pt x="110" y="258"/>
                      <a:pt x="110" y="258"/>
                    </a:cubicBezTo>
                    <a:cubicBezTo>
                      <a:pt x="110" y="268"/>
                      <a:pt x="111" y="278"/>
                      <a:pt x="111" y="288"/>
                    </a:cubicBezTo>
                    <a:cubicBezTo>
                      <a:pt x="115" y="329"/>
                      <a:pt x="137" y="370"/>
                      <a:pt x="176" y="408"/>
                    </a:cubicBezTo>
                    <a:cubicBezTo>
                      <a:pt x="172" y="420"/>
                      <a:pt x="172" y="420"/>
                      <a:pt x="172" y="420"/>
                    </a:cubicBezTo>
                    <a:cubicBezTo>
                      <a:pt x="157" y="464"/>
                      <a:pt x="181" y="513"/>
                      <a:pt x="225" y="528"/>
                    </a:cubicBezTo>
                    <a:cubicBezTo>
                      <a:pt x="234" y="531"/>
                      <a:pt x="243" y="533"/>
                      <a:pt x="252" y="533"/>
                    </a:cubicBezTo>
                    <a:cubicBezTo>
                      <a:pt x="286" y="533"/>
                      <a:pt x="317" y="512"/>
                      <a:pt x="330" y="482"/>
                    </a:cubicBezTo>
                    <a:cubicBezTo>
                      <a:pt x="361" y="486"/>
                      <a:pt x="391" y="486"/>
                      <a:pt x="421" y="481"/>
                    </a:cubicBezTo>
                    <a:cubicBezTo>
                      <a:pt x="435" y="512"/>
                      <a:pt x="465" y="533"/>
                      <a:pt x="499" y="533"/>
                    </a:cubicBezTo>
                    <a:cubicBezTo>
                      <a:pt x="499" y="533"/>
                      <a:pt x="499" y="533"/>
                      <a:pt x="499" y="533"/>
                    </a:cubicBezTo>
                    <a:cubicBezTo>
                      <a:pt x="509" y="533"/>
                      <a:pt x="518" y="531"/>
                      <a:pt x="527" y="528"/>
                    </a:cubicBezTo>
                    <a:cubicBezTo>
                      <a:pt x="571" y="513"/>
                      <a:pt x="595" y="464"/>
                      <a:pt x="580" y="420"/>
                    </a:cubicBezTo>
                    <a:cubicBezTo>
                      <a:pt x="575" y="407"/>
                      <a:pt x="575" y="407"/>
                      <a:pt x="575" y="407"/>
                    </a:cubicBezTo>
                    <a:cubicBezTo>
                      <a:pt x="590" y="392"/>
                      <a:pt x="603" y="376"/>
                      <a:pt x="614" y="358"/>
                    </a:cubicBezTo>
                    <a:cubicBezTo>
                      <a:pt x="648" y="358"/>
                      <a:pt x="648" y="358"/>
                      <a:pt x="648" y="358"/>
                    </a:cubicBezTo>
                    <a:cubicBezTo>
                      <a:pt x="688" y="358"/>
                      <a:pt x="719" y="314"/>
                      <a:pt x="719" y="255"/>
                    </a:cubicBezTo>
                    <a:cubicBezTo>
                      <a:pt x="719" y="197"/>
                      <a:pt x="688" y="152"/>
                      <a:pt x="648" y="152"/>
                    </a:cubicBezTo>
                    <a:moveTo>
                      <a:pt x="648" y="344"/>
                    </a:moveTo>
                    <a:cubicBezTo>
                      <a:pt x="610" y="344"/>
                      <a:pt x="610" y="344"/>
                      <a:pt x="610" y="344"/>
                    </a:cubicBezTo>
                    <a:cubicBezTo>
                      <a:pt x="607" y="344"/>
                      <a:pt x="605" y="345"/>
                      <a:pt x="603" y="348"/>
                    </a:cubicBezTo>
                    <a:cubicBezTo>
                      <a:pt x="593" y="367"/>
                      <a:pt x="579" y="384"/>
                      <a:pt x="562" y="400"/>
                    </a:cubicBezTo>
                    <a:cubicBezTo>
                      <a:pt x="560" y="402"/>
                      <a:pt x="559" y="405"/>
                      <a:pt x="560" y="407"/>
                    </a:cubicBezTo>
                    <a:cubicBezTo>
                      <a:pt x="566" y="425"/>
                      <a:pt x="566" y="425"/>
                      <a:pt x="566" y="425"/>
                    </a:cubicBezTo>
                    <a:cubicBezTo>
                      <a:pt x="579" y="462"/>
                      <a:pt x="559" y="502"/>
                      <a:pt x="522" y="515"/>
                    </a:cubicBezTo>
                    <a:cubicBezTo>
                      <a:pt x="515" y="517"/>
                      <a:pt x="507" y="519"/>
                      <a:pt x="499" y="519"/>
                    </a:cubicBezTo>
                    <a:cubicBezTo>
                      <a:pt x="499" y="526"/>
                      <a:pt x="499" y="526"/>
                      <a:pt x="499" y="526"/>
                    </a:cubicBezTo>
                    <a:cubicBezTo>
                      <a:pt x="499" y="519"/>
                      <a:pt x="499" y="519"/>
                      <a:pt x="499" y="519"/>
                    </a:cubicBezTo>
                    <a:cubicBezTo>
                      <a:pt x="469" y="519"/>
                      <a:pt x="442" y="500"/>
                      <a:pt x="432" y="471"/>
                    </a:cubicBezTo>
                    <a:cubicBezTo>
                      <a:pt x="431" y="468"/>
                      <a:pt x="429" y="467"/>
                      <a:pt x="426" y="467"/>
                    </a:cubicBezTo>
                    <a:cubicBezTo>
                      <a:pt x="425" y="467"/>
                      <a:pt x="425" y="467"/>
                      <a:pt x="425" y="467"/>
                    </a:cubicBezTo>
                    <a:cubicBezTo>
                      <a:pt x="393" y="472"/>
                      <a:pt x="360" y="472"/>
                      <a:pt x="327" y="467"/>
                    </a:cubicBezTo>
                    <a:cubicBezTo>
                      <a:pt x="324" y="466"/>
                      <a:pt x="320" y="468"/>
                      <a:pt x="319" y="471"/>
                    </a:cubicBezTo>
                    <a:cubicBezTo>
                      <a:pt x="309" y="500"/>
                      <a:pt x="282" y="519"/>
                      <a:pt x="252" y="519"/>
                    </a:cubicBezTo>
                    <a:cubicBezTo>
                      <a:pt x="245" y="519"/>
                      <a:pt x="237" y="517"/>
                      <a:pt x="230" y="515"/>
                    </a:cubicBezTo>
                    <a:cubicBezTo>
                      <a:pt x="193" y="502"/>
                      <a:pt x="173" y="462"/>
                      <a:pt x="185" y="425"/>
                    </a:cubicBezTo>
                    <a:cubicBezTo>
                      <a:pt x="191" y="408"/>
                      <a:pt x="191" y="408"/>
                      <a:pt x="191" y="408"/>
                    </a:cubicBezTo>
                    <a:cubicBezTo>
                      <a:pt x="192" y="406"/>
                      <a:pt x="191" y="403"/>
                      <a:pt x="189" y="401"/>
                    </a:cubicBezTo>
                    <a:cubicBezTo>
                      <a:pt x="162" y="376"/>
                      <a:pt x="130" y="336"/>
                      <a:pt x="125" y="287"/>
                    </a:cubicBezTo>
                    <a:cubicBezTo>
                      <a:pt x="119" y="216"/>
                      <a:pt x="137" y="159"/>
                      <a:pt x="177" y="115"/>
                    </a:cubicBezTo>
                    <a:cubicBezTo>
                      <a:pt x="221" y="66"/>
                      <a:pt x="294" y="39"/>
                      <a:pt x="375" y="39"/>
                    </a:cubicBezTo>
                    <a:cubicBezTo>
                      <a:pt x="404" y="39"/>
                      <a:pt x="432" y="43"/>
                      <a:pt x="459" y="51"/>
                    </a:cubicBezTo>
                    <a:cubicBezTo>
                      <a:pt x="462" y="52"/>
                      <a:pt x="465" y="51"/>
                      <a:pt x="467" y="48"/>
                    </a:cubicBezTo>
                    <a:cubicBezTo>
                      <a:pt x="477" y="34"/>
                      <a:pt x="494" y="16"/>
                      <a:pt x="514" y="16"/>
                    </a:cubicBezTo>
                    <a:cubicBezTo>
                      <a:pt x="515" y="16"/>
                      <a:pt x="516" y="16"/>
                      <a:pt x="518" y="16"/>
                    </a:cubicBezTo>
                    <a:cubicBezTo>
                      <a:pt x="539" y="19"/>
                      <a:pt x="548" y="43"/>
                      <a:pt x="547" y="92"/>
                    </a:cubicBezTo>
                    <a:cubicBezTo>
                      <a:pt x="547" y="95"/>
                      <a:pt x="548" y="97"/>
                      <a:pt x="549" y="98"/>
                    </a:cubicBezTo>
                    <a:cubicBezTo>
                      <a:pt x="572" y="117"/>
                      <a:pt x="591" y="139"/>
                      <a:pt x="604" y="163"/>
                    </a:cubicBezTo>
                    <a:cubicBezTo>
                      <a:pt x="605" y="165"/>
                      <a:pt x="608" y="166"/>
                      <a:pt x="610" y="166"/>
                    </a:cubicBezTo>
                    <a:cubicBezTo>
                      <a:pt x="648" y="166"/>
                      <a:pt x="648" y="166"/>
                      <a:pt x="648" y="166"/>
                    </a:cubicBezTo>
                    <a:cubicBezTo>
                      <a:pt x="680" y="166"/>
                      <a:pt x="705" y="205"/>
                      <a:pt x="705" y="255"/>
                    </a:cubicBezTo>
                    <a:cubicBezTo>
                      <a:pt x="705" y="306"/>
                      <a:pt x="680" y="344"/>
                      <a:pt x="648" y="34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ndParaRPr>
              </a:p>
            </p:txBody>
          </p:sp>
          <p:sp>
            <p:nvSpPr>
              <p:cNvPr id="62" name="Freeform 133">
                <a:extLst>
                  <a:ext uri="{FF2B5EF4-FFF2-40B4-BE49-F238E27FC236}">
                    <a16:creationId xmlns:a16="http://schemas.microsoft.com/office/drawing/2014/main" xmlns="" id="{15DA3F86-0498-50CF-12B4-7E1BA1F77043}"/>
                  </a:ext>
                </a:extLst>
              </p:cNvPr>
              <p:cNvSpPr>
                <a:spLocks/>
              </p:cNvSpPr>
              <p:nvPr/>
            </p:nvSpPr>
            <p:spPr bwMode="auto">
              <a:xfrm>
                <a:off x="8477250" y="1484313"/>
                <a:ext cx="123825" cy="23813"/>
              </a:xfrm>
              <a:custGeom>
                <a:avLst/>
                <a:gdLst>
                  <a:gd name="T0" fmla="*/ 216 w 220"/>
                  <a:gd name="T1" fmla="*/ 30 h 44"/>
                  <a:gd name="T2" fmla="*/ 110 w 220"/>
                  <a:gd name="T3" fmla="*/ 0 h 44"/>
                  <a:gd name="T4" fmla="*/ 5 w 220"/>
                  <a:gd name="T5" fmla="*/ 30 h 44"/>
                  <a:gd name="T6" fmla="*/ 2 w 220"/>
                  <a:gd name="T7" fmla="*/ 39 h 44"/>
                  <a:gd name="T8" fmla="*/ 12 w 220"/>
                  <a:gd name="T9" fmla="*/ 42 h 44"/>
                  <a:gd name="T10" fmla="*/ 110 w 220"/>
                  <a:gd name="T11" fmla="*/ 14 h 44"/>
                  <a:gd name="T12" fmla="*/ 209 w 220"/>
                  <a:gd name="T13" fmla="*/ 42 h 44"/>
                  <a:gd name="T14" fmla="*/ 212 w 220"/>
                  <a:gd name="T15" fmla="*/ 43 h 44"/>
                  <a:gd name="T16" fmla="*/ 218 w 220"/>
                  <a:gd name="T17" fmla="*/ 39 h 44"/>
                  <a:gd name="T18" fmla="*/ 216 w 220"/>
                  <a:gd name="T19" fmla="*/ 3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44">
                    <a:moveTo>
                      <a:pt x="216" y="30"/>
                    </a:moveTo>
                    <a:cubicBezTo>
                      <a:pt x="185" y="10"/>
                      <a:pt x="149" y="0"/>
                      <a:pt x="110" y="0"/>
                    </a:cubicBezTo>
                    <a:cubicBezTo>
                      <a:pt x="72" y="0"/>
                      <a:pt x="36" y="10"/>
                      <a:pt x="5" y="30"/>
                    </a:cubicBezTo>
                    <a:cubicBezTo>
                      <a:pt x="1" y="32"/>
                      <a:pt x="0" y="36"/>
                      <a:pt x="2" y="39"/>
                    </a:cubicBezTo>
                    <a:cubicBezTo>
                      <a:pt x="4" y="43"/>
                      <a:pt x="9" y="44"/>
                      <a:pt x="12" y="42"/>
                    </a:cubicBezTo>
                    <a:cubicBezTo>
                      <a:pt x="41" y="24"/>
                      <a:pt x="75" y="14"/>
                      <a:pt x="110" y="14"/>
                    </a:cubicBezTo>
                    <a:cubicBezTo>
                      <a:pt x="146" y="14"/>
                      <a:pt x="180" y="24"/>
                      <a:pt x="209" y="42"/>
                    </a:cubicBezTo>
                    <a:cubicBezTo>
                      <a:pt x="210" y="42"/>
                      <a:pt x="211" y="43"/>
                      <a:pt x="212" y="43"/>
                    </a:cubicBezTo>
                    <a:cubicBezTo>
                      <a:pt x="215" y="43"/>
                      <a:pt x="217" y="42"/>
                      <a:pt x="218" y="39"/>
                    </a:cubicBezTo>
                    <a:cubicBezTo>
                      <a:pt x="220" y="36"/>
                      <a:pt x="219" y="32"/>
                      <a:pt x="216"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n-lt"/>
                </a:endParaRPr>
              </a:p>
            </p:txBody>
          </p:sp>
        </p:grpSp>
        <p:sp>
          <p:nvSpPr>
            <p:cNvPr id="539657" name="Freeform 11">
              <a:extLst>
                <a:ext uri="{FF2B5EF4-FFF2-40B4-BE49-F238E27FC236}">
                  <a16:creationId xmlns:a16="http://schemas.microsoft.com/office/drawing/2014/main" xmlns="" id="{ED261CF5-9941-69BC-8166-EAD64A714784}"/>
                </a:ext>
              </a:extLst>
            </p:cNvPr>
            <p:cNvSpPr>
              <a:spLocks/>
            </p:cNvSpPr>
            <p:nvPr/>
          </p:nvSpPr>
          <p:spPr bwMode="auto">
            <a:xfrm>
              <a:off x="1766239" y="4368657"/>
              <a:ext cx="1119187" cy="1116012"/>
            </a:xfrm>
            <a:custGeom>
              <a:avLst/>
              <a:gdLst>
                <a:gd name="T0" fmla="*/ 139916 w 368"/>
                <a:gd name="T1" fmla="*/ 303944 h 367"/>
                <a:gd name="T2" fmla="*/ 307207 w 368"/>
                <a:gd name="T3" fmla="*/ 975659 h 367"/>
                <a:gd name="T4" fmla="*/ 979412 w 368"/>
                <a:gd name="T5" fmla="*/ 811529 h 367"/>
                <a:gd name="T6" fmla="*/ 812121 w 368"/>
                <a:gd name="T7" fmla="*/ 139814 h 367"/>
                <a:gd name="T8" fmla="*/ 139916 w 368"/>
                <a:gd name="T9" fmla="*/ 303944 h 3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8" h="367">
                  <a:moveTo>
                    <a:pt x="46" y="100"/>
                  </a:moveTo>
                  <a:cubicBezTo>
                    <a:pt x="0" y="176"/>
                    <a:pt x="25" y="275"/>
                    <a:pt x="101" y="321"/>
                  </a:cubicBezTo>
                  <a:cubicBezTo>
                    <a:pt x="176" y="367"/>
                    <a:pt x="275" y="343"/>
                    <a:pt x="322" y="267"/>
                  </a:cubicBezTo>
                  <a:cubicBezTo>
                    <a:pt x="368" y="191"/>
                    <a:pt x="343" y="92"/>
                    <a:pt x="267" y="46"/>
                  </a:cubicBezTo>
                  <a:cubicBezTo>
                    <a:pt x="192" y="0"/>
                    <a:pt x="93" y="24"/>
                    <a:pt x="46" y="10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dirty="0"/>
            </a:p>
          </p:txBody>
        </p:sp>
        <p:sp>
          <p:nvSpPr>
            <p:cNvPr id="539659" name="Freeform 13">
              <a:extLst>
                <a:ext uri="{FF2B5EF4-FFF2-40B4-BE49-F238E27FC236}">
                  <a16:creationId xmlns:a16="http://schemas.microsoft.com/office/drawing/2014/main" xmlns="" id="{9015BCBA-05FE-B1C2-3972-752D2C40A5F6}"/>
                </a:ext>
              </a:extLst>
            </p:cNvPr>
            <p:cNvSpPr>
              <a:spLocks/>
            </p:cNvSpPr>
            <p:nvPr/>
          </p:nvSpPr>
          <p:spPr bwMode="auto">
            <a:xfrm>
              <a:off x="3375025" y="4267200"/>
              <a:ext cx="661988" cy="666750"/>
            </a:xfrm>
            <a:custGeom>
              <a:avLst/>
              <a:gdLst>
                <a:gd name="T0" fmla="*/ 85006 w 218"/>
                <a:gd name="T1" fmla="*/ 182732 h 219"/>
                <a:gd name="T2" fmla="*/ 182155 w 218"/>
                <a:gd name="T3" fmla="*/ 581695 h 219"/>
                <a:gd name="T4" fmla="*/ 579860 w 218"/>
                <a:gd name="T5" fmla="*/ 484238 h 219"/>
                <a:gd name="T6" fmla="*/ 482711 w 218"/>
                <a:gd name="T7" fmla="*/ 85275 h 219"/>
                <a:gd name="T8" fmla="*/ 85006 w 218"/>
                <a:gd name="T9" fmla="*/ 182732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8" h="219">
                  <a:moveTo>
                    <a:pt x="28" y="60"/>
                  </a:moveTo>
                  <a:cubicBezTo>
                    <a:pt x="0" y="105"/>
                    <a:pt x="15" y="164"/>
                    <a:pt x="60" y="191"/>
                  </a:cubicBezTo>
                  <a:cubicBezTo>
                    <a:pt x="105" y="219"/>
                    <a:pt x="164" y="204"/>
                    <a:pt x="191" y="159"/>
                  </a:cubicBezTo>
                  <a:cubicBezTo>
                    <a:pt x="218" y="114"/>
                    <a:pt x="204" y="55"/>
                    <a:pt x="159" y="28"/>
                  </a:cubicBezTo>
                  <a:cubicBezTo>
                    <a:pt x="114" y="0"/>
                    <a:pt x="55" y="15"/>
                    <a:pt x="28" y="6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pic>
          <p:nvPicPr>
            <p:cNvPr id="5" name="Рисунок 4" descr="Песочные часы">
              <a:extLst>
                <a:ext uri="{FF2B5EF4-FFF2-40B4-BE49-F238E27FC236}">
                  <a16:creationId xmlns:a16="http://schemas.microsoft.com/office/drawing/2014/main" xmlns="" id="{98541CF1-3C21-0D38-47FD-5D1CFC4C4EB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947692" y="4520718"/>
              <a:ext cx="734389" cy="734389"/>
            </a:xfrm>
            <a:prstGeom prst="rect">
              <a:avLst/>
            </a:prstGeom>
          </p:spPr>
        </p:pic>
        <p:pic>
          <p:nvPicPr>
            <p:cNvPr id="9" name="Рисунок 8" descr="Рукопожатие">
              <a:extLst>
                <a:ext uri="{FF2B5EF4-FFF2-40B4-BE49-F238E27FC236}">
                  <a16:creationId xmlns:a16="http://schemas.microsoft.com/office/drawing/2014/main" xmlns="" id="{A69DF465-22D4-8485-C1ED-D487A6E34A3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408435" y="4325938"/>
              <a:ext cx="624428" cy="624428"/>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withEffect">
                                  <p:stCondLst>
                                    <p:cond delay="275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250" fill="hold"/>
                                        <p:tgtEl>
                                          <p:spTgt spid="42"/>
                                        </p:tgtEl>
                                        <p:attrNameLst>
                                          <p:attrName>ppt_x</p:attrName>
                                        </p:attrNameLst>
                                      </p:cBhvr>
                                      <p:tavLst>
                                        <p:tav tm="0">
                                          <p:val>
                                            <p:strVal val="#ppt_x"/>
                                          </p:val>
                                        </p:tav>
                                        <p:tav tm="100000">
                                          <p:val>
                                            <p:strVal val="#ppt_x"/>
                                          </p:val>
                                        </p:tav>
                                      </p:tavLst>
                                    </p:anim>
                                    <p:anim calcmode="lin" valueType="num">
                                      <p:cBhvr additive="base">
                                        <p:cTn id="8" dur="125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kk-KZ" altLang="en-US" b="1" dirty="0">
                <a:solidFill>
                  <a:srgbClr val="002060"/>
                </a:solidFill>
              </a:rPr>
              <a:t>Сынып сағатында не істейміз?</a:t>
            </a:r>
            <a:endParaRPr lang="" altLang="en-US" b="1" dirty="0">
              <a:solidFill>
                <a:srgbClr val="002060"/>
              </a:solidFill>
            </a:endParaRPr>
          </a:p>
        </p:txBody>
      </p:sp>
      <p:sp>
        <p:nvSpPr>
          <p:cNvPr id="3" name="Content Placeholder 2"/>
          <p:cNvSpPr>
            <a:spLocks noGrp="1"/>
          </p:cNvSpPr>
          <p:nvPr>
            <p:ph idx="1"/>
          </p:nvPr>
        </p:nvSpPr>
        <p:spPr>
          <a:xfrm>
            <a:off x="838200" y="1945331"/>
            <a:ext cx="10515600" cy="4351338"/>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 altLang="en-US" b="1" dirty="0">
                <a:solidFill>
                  <a:srgbClr val="002060"/>
                </a:solidFill>
              </a:rPr>
              <a:t>Олардың хоббиі бар ма?</a:t>
            </a:r>
            <a:r>
              <a:rPr lang="kk-KZ" altLang="en-US" b="1" dirty="0">
                <a:solidFill>
                  <a:srgbClr val="002060"/>
                </a:solidFill>
              </a:rPr>
              <a:t> – Сурет салу</a:t>
            </a:r>
          </a:p>
          <a:p>
            <a:pPr marL="0" indent="0">
              <a:buNone/>
            </a:pPr>
            <a:endParaRPr lang="" altLang="en-US" b="1" dirty="0">
              <a:solidFill>
                <a:srgbClr val="002060"/>
              </a:solidFill>
            </a:endParaRPr>
          </a:p>
          <a:p>
            <a:r>
              <a:rPr lang="" altLang="en-US" b="1" dirty="0">
                <a:solidFill>
                  <a:srgbClr val="002060"/>
                </a:solidFill>
              </a:rPr>
              <a:t>Қандай спортқа қызығады?</a:t>
            </a:r>
            <a:r>
              <a:rPr lang="kk-KZ" altLang="en-US" b="1" dirty="0">
                <a:solidFill>
                  <a:srgbClr val="002060"/>
                </a:solidFill>
              </a:rPr>
              <a:t> – Үстел Теннисі ойнау</a:t>
            </a:r>
          </a:p>
          <a:p>
            <a:pPr marL="0" indent="0">
              <a:buNone/>
            </a:pPr>
            <a:endParaRPr lang="" altLang="en-US" b="1" dirty="0">
              <a:solidFill>
                <a:srgbClr val="002060"/>
              </a:solidFill>
            </a:endParaRPr>
          </a:p>
          <a:p>
            <a:r>
              <a:rPr lang="" altLang="en-US" b="1" dirty="0">
                <a:solidFill>
                  <a:srgbClr val="002060"/>
                </a:solidFill>
              </a:rPr>
              <a:t>Қандай ән тыңдайды?</a:t>
            </a:r>
            <a:r>
              <a:rPr lang="kk-KZ" altLang="en-US" b="1" dirty="0">
                <a:solidFill>
                  <a:srgbClr val="002060"/>
                </a:solidFill>
              </a:rPr>
              <a:t> – Қазақша рэп</a:t>
            </a:r>
          </a:p>
          <a:p>
            <a:pPr marL="0" indent="0">
              <a:buNone/>
            </a:pPr>
            <a:endParaRPr lang="" altLang="en-US" b="1" dirty="0">
              <a:solidFill>
                <a:srgbClr val="002060"/>
              </a:solidFill>
            </a:endParaRPr>
          </a:p>
          <a:p>
            <a:r>
              <a:rPr lang="" altLang="en-US" b="1" dirty="0">
                <a:solidFill>
                  <a:srgbClr val="002060"/>
                </a:solidFill>
              </a:rPr>
              <a:t>Қандай фильм ұнайды?</a:t>
            </a:r>
            <a:r>
              <a:rPr lang="kk-KZ" altLang="en-US" b="1" dirty="0">
                <a:solidFill>
                  <a:srgbClr val="002060"/>
                </a:solidFill>
              </a:rPr>
              <a:t> – </a:t>
            </a:r>
            <a:r>
              <a:rPr lang="kk-KZ" altLang="en-US" b="1" dirty="0" err="1">
                <a:solidFill>
                  <a:srgbClr val="002060"/>
                </a:solidFill>
              </a:rPr>
              <a:t>Анимелер</a:t>
            </a:r>
            <a:endParaRPr lang="kk-KZ" altLang="en-US" b="1" dirty="0">
              <a:solidFill>
                <a:srgbClr val="002060"/>
              </a:solidFill>
            </a:endParaRPr>
          </a:p>
          <a:p>
            <a:pPr marL="0" indent="0">
              <a:buNone/>
            </a:pPr>
            <a:endParaRPr lang="" altLang="en-US" b="1" dirty="0">
              <a:solidFill>
                <a:srgbClr val="002060"/>
              </a:solidFill>
            </a:endParaRPr>
          </a:p>
          <a:p>
            <a:r>
              <a:rPr lang="" altLang="en-US" b="1" dirty="0">
                <a:solidFill>
                  <a:srgbClr val="002060"/>
                </a:solidFill>
              </a:rPr>
              <a:t>Сүйікті кейіпкерлері немесе </a:t>
            </a:r>
            <a:r>
              <a:rPr lang="kk-KZ" altLang="en-US" b="1" dirty="0">
                <a:solidFill>
                  <a:srgbClr val="002060"/>
                </a:solidFill>
              </a:rPr>
              <a:t>батырлары</a:t>
            </a:r>
            <a:r>
              <a:rPr lang="" altLang="en-US" b="1" dirty="0">
                <a:solidFill>
                  <a:srgbClr val="002060"/>
                </a:solidFill>
              </a:rPr>
              <a:t>?</a:t>
            </a:r>
            <a:r>
              <a:rPr lang="kk-KZ" altLang="en-US" b="1" dirty="0">
                <a:solidFill>
                  <a:srgbClr val="002060"/>
                </a:solidFill>
              </a:rPr>
              <a:t> – </a:t>
            </a:r>
            <a:r>
              <a:rPr lang="kk-KZ" altLang="en-US" b="1" dirty="0" err="1">
                <a:solidFill>
                  <a:srgbClr val="002060"/>
                </a:solidFill>
              </a:rPr>
              <a:t>Наруто</a:t>
            </a:r>
            <a:endParaRPr lang="" altLang="en-US" b="1" dirty="0">
              <a:solidFill>
                <a:srgbClr val="002060"/>
              </a:solidFill>
            </a:endParaRPr>
          </a:p>
        </p:txBody>
      </p:sp>
    </p:spTree>
    <p:extLst>
      <p:ext uri="{BB962C8B-B14F-4D97-AF65-F5344CB8AC3E}">
        <p14:creationId xmlns:p14="http://schemas.microsoft.com/office/powerpoint/2010/main" val="30999156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2EC841-1FDC-C8F8-25CB-E529FD5F7F4C}"/>
              </a:ext>
            </a:extLst>
          </p:cNvPr>
          <p:cNvSpPr>
            <a:spLocks noGrp="1"/>
          </p:cNvSpPr>
          <p:nvPr>
            <p:ph type="title"/>
          </p:nvPr>
        </p:nvSpPr>
        <p:spPr>
          <a:xfrm>
            <a:off x="838200" y="1238491"/>
            <a:ext cx="10515600" cy="2190510"/>
          </a:xfrm>
        </p:spPr>
        <p:style>
          <a:lnRef idx="1">
            <a:schemeClr val="accent2"/>
          </a:lnRef>
          <a:fillRef idx="2">
            <a:schemeClr val="accent2"/>
          </a:fillRef>
          <a:effectRef idx="1">
            <a:schemeClr val="accent2"/>
          </a:effectRef>
          <a:fontRef idx="minor">
            <a:schemeClr val="dk1"/>
          </a:fontRef>
        </p:style>
        <p:txBody>
          <a:bodyPr>
            <a:normAutofit/>
          </a:bodyPr>
          <a:lstStyle/>
          <a:p>
            <a:r>
              <a:rPr lang="kk-KZ" b="1" dirty="0">
                <a:solidFill>
                  <a:srgbClr val="002060"/>
                </a:solidFill>
              </a:rPr>
              <a:t>Білген ақпаратпен не істеуге болады?</a:t>
            </a:r>
            <a:br>
              <a:rPr lang="kk-KZ" b="1" dirty="0">
                <a:solidFill>
                  <a:srgbClr val="002060"/>
                </a:solidFill>
              </a:rPr>
            </a:br>
            <a:r>
              <a:rPr lang="kk-KZ" b="1" dirty="0">
                <a:solidFill>
                  <a:srgbClr val="002060"/>
                </a:solidFill>
              </a:rPr>
              <a:t/>
            </a:r>
            <a:br>
              <a:rPr lang="kk-KZ" b="1" dirty="0">
                <a:solidFill>
                  <a:srgbClr val="002060"/>
                </a:solidFill>
              </a:rPr>
            </a:br>
            <a:r>
              <a:rPr lang="kk-KZ" b="1" dirty="0">
                <a:solidFill>
                  <a:srgbClr val="002060"/>
                </a:solidFill>
              </a:rPr>
              <a:t>Топпен жұмыс</a:t>
            </a:r>
            <a:endParaRPr lang="x-none" b="1" dirty="0">
              <a:solidFill>
                <a:srgbClr val="002060"/>
              </a:solidFill>
            </a:endParaRPr>
          </a:p>
        </p:txBody>
      </p:sp>
    </p:spTree>
    <p:extLst>
      <p:ext uri="{BB962C8B-B14F-4D97-AF65-F5344CB8AC3E}">
        <p14:creationId xmlns:p14="http://schemas.microsoft.com/office/powerpoint/2010/main" val="15237344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101AA4A-3FD7-550D-6CDC-ED62DE7EBB2E}"/>
              </a:ext>
            </a:extLst>
          </p:cNvPr>
          <p:cNvSpPr txBox="1"/>
          <p:nvPr/>
        </p:nvSpPr>
        <p:spPr>
          <a:xfrm>
            <a:off x="617095" y="1376568"/>
            <a:ext cx="10957810" cy="1913024"/>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a:lnSpc>
                <a:spcPct val="107000"/>
              </a:lnSpc>
              <a:spcAft>
                <a:spcPts val="800"/>
              </a:spcAft>
            </a:pPr>
            <a:r>
              <a:rPr lang="kk-KZ" sz="3600" b="1" kern="1600" dirty="0">
                <a:solidFill>
                  <a:srgbClr val="002060"/>
                </a:solidFill>
                <a:effectLst/>
                <a:latin typeface="Times New Roman" panose="02020603050405020304" pitchFamily="18" charset="0"/>
                <a:ea typeface="Times New Roman" panose="02020603050405020304" pitchFamily="18" charset="0"/>
              </a:rPr>
              <a:t>5 сабақ</a:t>
            </a:r>
          </a:p>
          <a:p>
            <a:pPr>
              <a:lnSpc>
                <a:spcPct val="107000"/>
              </a:lnSpc>
              <a:spcAft>
                <a:spcPts val="800"/>
              </a:spcAft>
            </a:pPr>
            <a:r>
              <a:rPr lang="kk-KZ" sz="3600" b="1" kern="1600" dirty="0">
                <a:solidFill>
                  <a:srgbClr val="002060"/>
                </a:solidFill>
                <a:effectLst/>
                <a:latin typeface="Times New Roman" panose="02020603050405020304" pitchFamily="18" charset="0"/>
                <a:ea typeface="Times New Roman" panose="02020603050405020304" pitchFamily="18" charset="0"/>
              </a:rPr>
              <a:t>Тәрбие тұжырымдамасы жобасын талдау</a:t>
            </a:r>
          </a:p>
          <a:p>
            <a:pPr>
              <a:lnSpc>
                <a:spcPct val="107000"/>
              </a:lnSpc>
              <a:spcAft>
                <a:spcPts val="800"/>
              </a:spcAft>
            </a:pPr>
            <a:endParaRPr lang="kk-KZ" sz="2800" b="1" kern="1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529232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a:extLst>
              <a:ext uri="{FF2B5EF4-FFF2-40B4-BE49-F238E27FC236}">
                <a16:creationId xmlns:a16="http://schemas.microsoft.com/office/drawing/2014/main" xmlns="" id="{5191B62B-7393-07FE-6790-580B8D216039}"/>
              </a:ext>
            </a:extLst>
          </p:cNvPr>
          <p:cNvGraphicFramePr>
            <a:graphicFrameLocks noGrp="1"/>
          </p:cNvGraphicFramePr>
          <p:nvPr>
            <p:extLst>
              <p:ext uri="{D42A27DB-BD31-4B8C-83A1-F6EECF244321}">
                <p14:modId xmlns:p14="http://schemas.microsoft.com/office/powerpoint/2010/main" val="1100058628"/>
              </p:ext>
            </p:extLst>
          </p:nvPr>
        </p:nvGraphicFramePr>
        <p:xfrm>
          <a:off x="1004341" y="2023673"/>
          <a:ext cx="10373193" cy="4197096"/>
        </p:xfrm>
        <a:graphic>
          <a:graphicData uri="http://schemas.openxmlformats.org/drawingml/2006/table">
            <a:tbl>
              <a:tblPr firstRow="1" firstCol="1" bandRow="1"/>
              <a:tblGrid>
                <a:gridCol w="5186041">
                  <a:extLst>
                    <a:ext uri="{9D8B030D-6E8A-4147-A177-3AD203B41FA5}">
                      <a16:colId xmlns:a16="http://schemas.microsoft.com/office/drawing/2014/main" xmlns="" val="132497844"/>
                    </a:ext>
                  </a:extLst>
                </a:gridCol>
                <a:gridCol w="5187152">
                  <a:extLst>
                    <a:ext uri="{9D8B030D-6E8A-4147-A177-3AD203B41FA5}">
                      <a16:colId xmlns:a16="http://schemas.microsoft.com/office/drawing/2014/main" xmlns="" val="689449048"/>
                    </a:ext>
                  </a:extLst>
                </a:gridCol>
              </a:tblGrid>
              <a:tr h="616692">
                <a:tc>
                  <a:txBody>
                    <a:bodyPr/>
                    <a:lstStyle/>
                    <a:p>
                      <a:pPr algn="just">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Жас кезеңдері</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Ұсыныстар мен пікірлер</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262833301"/>
                  </a:ext>
                </a:extLst>
              </a:tr>
              <a:tr h="616692">
                <a:tc>
                  <a:txBody>
                    <a:bodyPr/>
                    <a:lstStyle/>
                    <a:p>
                      <a:pPr algn="just">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Туғаннан 6 жасқа дейінгі бала тәрбиесі</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827972572"/>
                  </a:ext>
                </a:extLst>
              </a:tr>
              <a:tr h="616692">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6-10 жастағы бала тәрбиесі</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64038102"/>
                  </a:ext>
                </a:extLst>
              </a:tr>
              <a:tr h="616692">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Жасөспірімнің тәрбиесі </a:t>
                      </a:r>
                      <a:r>
                        <a:rPr lang="kk-KZ" sz="2000" b="1" kern="1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(11-15 жас)</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259498115"/>
                  </a:ext>
                </a:extLst>
              </a:tr>
              <a:tr h="995958">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Жастар тәрбиесі</a:t>
                      </a:r>
                      <a:r>
                        <a:rPr lang="kk-KZ" sz="2000" b="1" kern="1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(15-18 жас)</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indent="449580">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01843217"/>
                  </a:ext>
                </a:extLst>
              </a:tr>
            </a:tbl>
          </a:graphicData>
        </a:graphic>
      </p:graphicFrame>
      <p:sp>
        <p:nvSpPr>
          <p:cNvPr id="6" name="TextBox 5">
            <a:extLst>
              <a:ext uri="{FF2B5EF4-FFF2-40B4-BE49-F238E27FC236}">
                <a16:creationId xmlns:a16="http://schemas.microsoft.com/office/drawing/2014/main" xmlns="" id="{CFEDF984-B06E-4DA8-1E4B-6DCB568B5EBE}"/>
              </a:ext>
            </a:extLst>
          </p:cNvPr>
          <p:cNvSpPr txBox="1"/>
          <p:nvPr/>
        </p:nvSpPr>
        <p:spPr>
          <a:xfrm>
            <a:off x="599608" y="110500"/>
            <a:ext cx="11241158" cy="10942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7000"/>
              </a:lnSpc>
              <a:spcAft>
                <a:spcPts val="800"/>
              </a:spcAft>
            </a:pPr>
            <a:r>
              <a:rPr lang="kk-KZ" sz="28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9 тапсырма </a:t>
            </a:r>
          </a:p>
          <a:p>
            <a:pPr>
              <a:lnSpc>
                <a:spcPct val="107000"/>
              </a:lnSpc>
              <a:spcAft>
                <a:spcPts val="800"/>
              </a:spcAft>
            </a:pPr>
            <a:r>
              <a:rPr lang="kk-KZ" sz="28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r>
              <a:rPr lang="kk-KZ" sz="2800" b="1" kern="16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Жас кезеңдеріне байланысты бала тәрбиесіндегі құндылықтар»</a:t>
            </a:r>
            <a:endParaRPr lang="ru-RU" sz="28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566828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89C6FBF9-8530-2C7A-02D8-554FDBBD5928}"/>
              </a:ext>
            </a:extLst>
          </p:cNvPr>
          <p:cNvSpPr txBox="1"/>
          <p:nvPr/>
        </p:nvSpPr>
        <p:spPr>
          <a:xfrm>
            <a:off x="659567" y="272113"/>
            <a:ext cx="11182663" cy="9916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07000"/>
              </a:lnSpc>
              <a:spcAft>
                <a:spcPts val="800"/>
              </a:spcAft>
            </a:pPr>
            <a:r>
              <a:rPr lang="kk-KZ" sz="28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10 тапсырма</a:t>
            </a:r>
            <a:r>
              <a:rPr lang="kk-KZ" sz="2800" b="1" kern="16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«Білім алушылардың бойында тұлғалық және ұлттық құндылықтарды сіңіруде жүзеге асырылатын жобалар»</a:t>
            </a:r>
            <a:endParaRPr lang="ru-RU" sz="28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Таблица 7">
            <a:extLst>
              <a:ext uri="{FF2B5EF4-FFF2-40B4-BE49-F238E27FC236}">
                <a16:creationId xmlns:a16="http://schemas.microsoft.com/office/drawing/2014/main" xmlns="" id="{ED3F46B3-5546-32F9-46DF-A97CA2BF5157}"/>
              </a:ext>
            </a:extLst>
          </p:cNvPr>
          <p:cNvGraphicFramePr>
            <a:graphicFrameLocks noGrp="1"/>
          </p:cNvGraphicFramePr>
          <p:nvPr>
            <p:extLst>
              <p:ext uri="{D42A27DB-BD31-4B8C-83A1-F6EECF244321}">
                <p14:modId xmlns:p14="http://schemas.microsoft.com/office/powerpoint/2010/main" val="2404001552"/>
              </p:ext>
            </p:extLst>
          </p:nvPr>
        </p:nvGraphicFramePr>
        <p:xfrm>
          <a:off x="1079291" y="1608506"/>
          <a:ext cx="9623684" cy="3922865"/>
        </p:xfrm>
        <a:graphic>
          <a:graphicData uri="http://schemas.openxmlformats.org/drawingml/2006/table">
            <a:tbl>
              <a:tblPr firstRow="1" firstCol="1" bandRow="1"/>
              <a:tblGrid>
                <a:gridCol w="458271">
                  <a:extLst>
                    <a:ext uri="{9D8B030D-6E8A-4147-A177-3AD203B41FA5}">
                      <a16:colId xmlns:a16="http://schemas.microsoft.com/office/drawing/2014/main" xmlns="" val="3763415545"/>
                    </a:ext>
                  </a:extLst>
                </a:gridCol>
                <a:gridCol w="3916412">
                  <a:extLst>
                    <a:ext uri="{9D8B030D-6E8A-4147-A177-3AD203B41FA5}">
                      <a16:colId xmlns:a16="http://schemas.microsoft.com/office/drawing/2014/main" xmlns="" val="2890508553"/>
                    </a:ext>
                  </a:extLst>
                </a:gridCol>
                <a:gridCol w="5249001">
                  <a:extLst>
                    <a:ext uri="{9D8B030D-6E8A-4147-A177-3AD203B41FA5}">
                      <a16:colId xmlns:a16="http://schemas.microsoft.com/office/drawing/2014/main" xmlns="" val="2894588931"/>
                    </a:ext>
                  </a:extLst>
                </a:gridCol>
              </a:tblGrid>
              <a:tr h="784573">
                <a:tc>
                  <a:txBody>
                    <a:bodyPr/>
                    <a:lstStyle/>
                    <a:p>
                      <a:pPr>
                        <a:lnSpc>
                          <a:spcPct val="107000"/>
                        </a:lnSpc>
                        <a:spcAft>
                          <a:spcPts val="800"/>
                        </a:spcAft>
                      </a:pPr>
                      <a:r>
                        <a:rPr lang="ru-RU"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Жобалар атауы</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Өз мектебіңізде жүзеге асыру жолдарын атаңыз</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7075416"/>
                  </a:ext>
                </a:extLst>
              </a:tr>
              <a:tr h="784573">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«Балалар кітапханасы»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00602471"/>
                  </a:ext>
                </a:extLst>
              </a:tr>
              <a:tr h="784573">
                <a:tc>
                  <a:txBody>
                    <a:bodyPr/>
                    <a:lstStyle/>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«Еңбегі адал жас өрен»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91017044"/>
                  </a:ext>
                </a:extLst>
              </a:tr>
              <a:tr h="784573">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«Жеткіншектің Жеті Жарғысы»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188918860"/>
                  </a:ext>
                </a:extLst>
              </a:tr>
              <a:tr h="784573">
                <a:tc>
                  <a:txBody>
                    <a:bodyPr/>
                    <a:lstStyle/>
                    <a:p>
                      <a:pPr>
                        <a:lnSpc>
                          <a:spcPct val="107000"/>
                        </a:lnSpc>
                        <a:spcAft>
                          <a:spcPts val="800"/>
                        </a:spcAft>
                      </a:pPr>
                      <a:r>
                        <a:rPr lang="kk-KZ" sz="2000" b="1" kern="10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RU" sz="2000" b="1" kern="10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«Ұлттық мектеп лигасы»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2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20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904359091"/>
                  </a:ext>
                </a:extLst>
              </a:tr>
            </a:tbl>
          </a:graphicData>
        </a:graphic>
      </p:graphicFrame>
    </p:spTree>
    <p:extLst>
      <p:ext uri="{BB962C8B-B14F-4D97-AF65-F5344CB8AC3E}">
        <p14:creationId xmlns:p14="http://schemas.microsoft.com/office/powerpoint/2010/main" val="32433276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F234B34F-51CA-82A4-BCA5-EE30D63DD6E4}"/>
              </a:ext>
            </a:extLst>
          </p:cNvPr>
          <p:cNvSpPr txBox="1"/>
          <p:nvPr/>
        </p:nvSpPr>
        <p:spPr>
          <a:xfrm>
            <a:off x="856527" y="1914275"/>
            <a:ext cx="10221204" cy="286232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r>
              <a:rPr lang="kk-KZ" sz="3600" b="1" kern="1600" dirty="0">
                <a:solidFill>
                  <a:srgbClr val="002060"/>
                </a:solidFill>
                <a:effectLst/>
                <a:latin typeface="Times New Roman" panose="02020603050405020304" pitchFamily="18" charset="0"/>
                <a:ea typeface="Times New Roman" panose="02020603050405020304" pitchFamily="18" charset="0"/>
              </a:rPr>
              <a:t>Топтық жұмыс</a:t>
            </a:r>
            <a:endParaRPr lang="kk-KZ" sz="3600" b="1" kern="1600" dirty="0">
              <a:solidFill>
                <a:srgbClr val="002060"/>
              </a:solidFill>
              <a:latin typeface="Times New Roman" panose="02020603050405020304" pitchFamily="18" charset="0"/>
              <a:ea typeface="Times New Roman" panose="02020603050405020304" pitchFamily="18" charset="0"/>
            </a:endParaRPr>
          </a:p>
          <a:p>
            <a:endParaRPr lang="kk-KZ" sz="3600" b="1" kern="1600" dirty="0">
              <a:solidFill>
                <a:srgbClr val="002060"/>
              </a:solidFill>
              <a:effectLst/>
              <a:latin typeface="Times New Roman" panose="02020603050405020304" pitchFamily="18" charset="0"/>
              <a:ea typeface="Times New Roman" panose="02020603050405020304" pitchFamily="18" charset="0"/>
            </a:endParaRPr>
          </a:p>
          <a:p>
            <a:r>
              <a:rPr lang="kk-KZ" sz="3600" b="1" kern="1600" dirty="0">
                <a:solidFill>
                  <a:srgbClr val="002060"/>
                </a:solidFill>
                <a:effectLst/>
                <a:latin typeface="Times New Roman" panose="02020603050405020304" pitchFamily="18" charset="0"/>
                <a:ea typeface="Times New Roman" panose="02020603050405020304" pitchFamily="18" charset="0"/>
              </a:rPr>
              <a:t>Білім беру ұйымдарында тәрбие қағидаттарын жүзеге асыру тетіктерін атаңыз, талдаңыз, ой бөлісіңіз </a:t>
            </a:r>
            <a:endParaRPr lang="ru-RU" sz="3600" b="1" dirty="0">
              <a:solidFill>
                <a:srgbClr val="002060"/>
              </a:solidFill>
            </a:endParaRPr>
          </a:p>
        </p:txBody>
      </p:sp>
    </p:spTree>
    <p:extLst>
      <p:ext uri="{BB962C8B-B14F-4D97-AF65-F5344CB8AC3E}">
        <p14:creationId xmlns:p14="http://schemas.microsoft.com/office/powerpoint/2010/main" val="39531372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101AA4A-3FD7-550D-6CDC-ED62DE7EBB2E}"/>
              </a:ext>
            </a:extLst>
          </p:cNvPr>
          <p:cNvSpPr txBox="1"/>
          <p:nvPr/>
        </p:nvSpPr>
        <p:spPr>
          <a:xfrm>
            <a:off x="617095" y="1376568"/>
            <a:ext cx="11030262" cy="2126416"/>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a:lnSpc>
                <a:spcPct val="107000"/>
              </a:lnSpc>
              <a:spcAft>
                <a:spcPts val="800"/>
              </a:spcAft>
            </a:pPr>
            <a:r>
              <a:rPr lang="kk-KZ" sz="4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6 сабақ </a:t>
            </a:r>
          </a:p>
          <a:p>
            <a:pPr>
              <a:lnSpc>
                <a:spcPct val="107000"/>
              </a:lnSpc>
              <a:spcAft>
                <a:spcPts val="800"/>
              </a:spcAft>
            </a:pPr>
            <a:r>
              <a:rPr lang="kk-KZ" sz="40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Құндылықтар негізінде әлеуметтік тәжірибелерді жоспарлау</a:t>
            </a:r>
          </a:p>
        </p:txBody>
      </p:sp>
    </p:spTree>
    <p:extLst>
      <p:ext uri="{BB962C8B-B14F-4D97-AF65-F5344CB8AC3E}">
        <p14:creationId xmlns:p14="http://schemas.microsoft.com/office/powerpoint/2010/main" val="11664706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CF0CE78C-CB4C-E563-8CDC-BFDF9560BF73}"/>
              </a:ext>
            </a:extLst>
          </p:cNvPr>
          <p:cNvSpPr txBox="1"/>
          <p:nvPr/>
        </p:nvSpPr>
        <p:spPr>
          <a:xfrm>
            <a:off x="1377388" y="1273287"/>
            <a:ext cx="9491240" cy="2554545"/>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r>
              <a:rPr lang="kk-KZ" sz="3200" b="1" kern="1600" dirty="0">
                <a:solidFill>
                  <a:srgbClr val="002060"/>
                </a:solidFill>
                <a:effectLst/>
                <a:latin typeface="Times New Roman" panose="02020603050405020304" pitchFamily="18" charset="0"/>
                <a:ea typeface="Times New Roman" panose="02020603050405020304" pitchFamily="18" charset="0"/>
              </a:rPr>
              <a:t>Жұптық жұмыс</a:t>
            </a:r>
            <a:endParaRPr lang="kk-KZ" sz="3200" b="1" kern="1600" dirty="0">
              <a:solidFill>
                <a:srgbClr val="002060"/>
              </a:solidFill>
              <a:latin typeface="Times New Roman" panose="02020603050405020304" pitchFamily="18" charset="0"/>
              <a:ea typeface="Times New Roman" panose="02020603050405020304" pitchFamily="18" charset="0"/>
            </a:endParaRPr>
          </a:p>
          <a:p>
            <a:endParaRPr lang="kk-KZ" sz="3200" b="1" kern="1600" dirty="0">
              <a:solidFill>
                <a:srgbClr val="002060"/>
              </a:solidFill>
              <a:effectLst/>
              <a:latin typeface="Times New Roman" panose="02020603050405020304" pitchFamily="18" charset="0"/>
              <a:ea typeface="Times New Roman" panose="02020603050405020304" pitchFamily="18" charset="0"/>
            </a:endParaRPr>
          </a:p>
          <a:p>
            <a:r>
              <a:rPr lang="kk-KZ" sz="3200" b="1" kern="1600" dirty="0">
                <a:solidFill>
                  <a:srgbClr val="002060"/>
                </a:solidFill>
                <a:effectLst/>
                <a:latin typeface="Times New Roman" panose="02020603050405020304" pitchFamily="18" charset="0"/>
                <a:ea typeface="Times New Roman" panose="02020603050405020304" pitchFamily="18" charset="0"/>
              </a:rPr>
              <a:t>Жұмыс дәптерінде 11 тапсырмада берілген тапсырманы орындау. </a:t>
            </a:r>
          </a:p>
          <a:p>
            <a:r>
              <a:rPr lang="kk-KZ" sz="3200" b="1" kern="1600" dirty="0">
                <a:solidFill>
                  <a:srgbClr val="002060"/>
                </a:solidFill>
                <a:effectLst/>
                <a:latin typeface="Times New Roman" panose="02020603050405020304" pitchFamily="18" charset="0"/>
                <a:ea typeface="Times New Roman" panose="02020603050405020304" pitchFamily="18" charset="0"/>
              </a:rPr>
              <a:t>Тиімді тәжірибелерді анықтату</a:t>
            </a:r>
            <a:endParaRPr lang="ru-RU" sz="3200" b="1" dirty="0">
              <a:solidFill>
                <a:srgbClr val="002060"/>
              </a:solidFill>
            </a:endParaRPr>
          </a:p>
        </p:txBody>
      </p:sp>
    </p:spTree>
    <p:extLst>
      <p:ext uri="{BB962C8B-B14F-4D97-AF65-F5344CB8AC3E}">
        <p14:creationId xmlns:p14="http://schemas.microsoft.com/office/powerpoint/2010/main" val="42069693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05EB5337-8927-C19B-D872-8603E288E357}"/>
              </a:ext>
            </a:extLst>
          </p:cNvPr>
          <p:cNvSpPr txBox="1"/>
          <p:nvPr/>
        </p:nvSpPr>
        <p:spPr>
          <a:xfrm>
            <a:off x="2002420" y="1222813"/>
            <a:ext cx="8391645" cy="193899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r>
              <a:rPr lang="kk-KZ" sz="4000" b="1" kern="1600" dirty="0">
                <a:solidFill>
                  <a:srgbClr val="002060"/>
                </a:solidFill>
                <a:effectLst/>
                <a:latin typeface="Times New Roman" panose="02020603050405020304" pitchFamily="18" charset="0"/>
                <a:ea typeface="Times New Roman" panose="02020603050405020304" pitchFamily="18" charset="0"/>
              </a:rPr>
              <a:t>Топта әріптестерімен бірге әлеуметтік тәжірибе немесе жоба әзірлеу</a:t>
            </a:r>
            <a:endParaRPr lang="ru-RU" sz="4000" b="1" dirty="0">
              <a:solidFill>
                <a:srgbClr val="002060"/>
              </a:solidFill>
            </a:endParaRPr>
          </a:p>
        </p:txBody>
      </p:sp>
    </p:spTree>
    <p:extLst>
      <p:ext uri="{BB962C8B-B14F-4D97-AF65-F5344CB8AC3E}">
        <p14:creationId xmlns:p14="http://schemas.microsoft.com/office/powerpoint/2010/main" val="19171049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9007D985-A988-A5B8-C1E9-0440B29B2F47}"/>
              </a:ext>
            </a:extLst>
          </p:cNvPr>
          <p:cNvSpPr txBox="1"/>
          <p:nvPr/>
        </p:nvSpPr>
        <p:spPr>
          <a:xfrm>
            <a:off x="1289155" y="1868150"/>
            <a:ext cx="9548734" cy="193899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r>
              <a:rPr lang="kk-KZ" sz="4000" b="1" kern="1600" dirty="0">
                <a:solidFill>
                  <a:srgbClr val="002060"/>
                </a:solidFill>
                <a:effectLst/>
                <a:latin typeface="Times New Roman" panose="02020603050405020304" pitchFamily="18" charset="0"/>
                <a:ea typeface="Times New Roman" panose="02020603050405020304" pitchFamily="18" charset="0"/>
              </a:rPr>
              <a:t>«Оқуға құштар мектеп» жобасы аясында білім алушыларды кітап оқуға тарту стратегиясын әзірлеу</a:t>
            </a:r>
            <a:endParaRPr lang="ru-RU" sz="4000" b="1" dirty="0">
              <a:solidFill>
                <a:srgbClr val="002060"/>
              </a:solidFill>
            </a:endParaRPr>
          </a:p>
        </p:txBody>
      </p:sp>
    </p:spTree>
    <p:extLst>
      <p:ext uri="{BB962C8B-B14F-4D97-AF65-F5344CB8AC3E}">
        <p14:creationId xmlns:p14="http://schemas.microsoft.com/office/powerpoint/2010/main" val="4055696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xmlns="" id="{571E942F-BDE8-86A3-E4DE-43B21E0E40CA}"/>
              </a:ext>
            </a:extLst>
          </p:cNvPr>
          <p:cNvCxnSpPr/>
          <p:nvPr/>
        </p:nvCxnSpPr>
        <p:spPr>
          <a:xfrm>
            <a:off x="5022850" y="1419225"/>
            <a:ext cx="20447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Группа 9">
            <a:extLst>
              <a:ext uri="{FF2B5EF4-FFF2-40B4-BE49-F238E27FC236}">
                <a16:creationId xmlns:a16="http://schemas.microsoft.com/office/drawing/2014/main" xmlns="" id="{B9DAE7D7-543E-404C-1376-64E15AB0732D}"/>
              </a:ext>
            </a:extLst>
          </p:cNvPr>
          <p:cNvGrpSpPr/>
          <p:nvPr/>
        </p:nvGrpSpPr>
        <p:grpSpPr>
          <a:xfrm>
            <a:off x="195179" y="1259927"/>
            <a:ext cx="11759439" cy="5060870"/>
            <a:chOff x="269709" y="2352316"/>
            <a:chExt cx="11759439" cy="3571722"/>
          </a:xfrm>
        </p:grpSpPr>
        <p:sp>
          <p:nvSpPr>
            <p:cNvPr id="5" name="Rounded Rectangle 4">
              <a:extLst>
                <a:ext uri="{FF2B5EF4-FFF2-40B4-BE49-F238E27FC236}">
                  <a16:creationId xmlns:a16="http://schemas.microsoft.com/office/drawing/2014/main" xmlns="" id="{A7A03B0A-4897-A8C1-ACCC-8D5734DB28A1}"/>
                </a:ext>
              </a:extLst>
            </p:cNvPr>
            <p:cNvSpPr/>
            <p:nvPr/>
          </p:nvSpPr>
          <p:spPr>
            <a:xfrm>
              <a:off x="269709" y="3889377"/>
              <a:ext cx="2740025" cy="2027837"/>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latin typeface="Arial" panose="020B0604020202020204" pitchFamily="34" charset="0"/>
                <a:cs typeface="Arial" panose="020B0604020202020204" pitchFamily="34" charset="0"/>
              </a:endParaRPr>
            </a:p>
          </p:txBody>
        </p:sp>
        <p:sp>
          <p:nvSpPr>
            <p:cNvPr id="6" name="Rounded Rectangle 5">
              <a:extLst>
                <a:ext uri="{FF2B5EF4-FFF2-40B4-BE49-F238E27FC236}">
                  <a16:creationId xmlns:a16="http://schemas.microsoft.com/office/drawing/2014/main" xmlns="" id="{C6DEA91E-0AA3-B930-1748-E61A13BD7D9B}"/>
                </a:ext>
              </a:extLst>
            </p:cNvPr>
            <p:cNvSpPr/>
            <p:nvPr/>
          </p:nvSpPr>
          <p:spPr>
            <a:xfrm>
              <a:off x="3319297" y="3882553"/>
              <a:ext cx="2741612" cy="203466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latin typeface="Arial" panose="020B0604020202020204" pitchFamily="34" charset="0"/>
                <a:cs typeface="Arial" panose="020B0604020202020204" pitchFamily="34" charset="0"/>
              </a:endParaRPr>
            </a:p>
          </p:txBody>
        </p:sp>
        <p:sp>
          <p:nvSpPr>
            <p:cNvPr id="7" name="Rounded Rectangle 6">
              <a:extLst>
                <a:ext uri="{FF2B5EF4-FFF2-40B4-BE49-F238E27FC236}">
                  <a16:creationId xmlns:a16="http://schemas.microsoft.com/office/drawing/2014/main" xmlns="" id="{A996D71B-38B1-5DCB-86DA-B75FD3E0FA0D}"/>
                </a:ext>
              </a:extLst>
            </p:cNvPr>
            <p:cNvSpPr/>
            <p:nvPr/>
          </p:nvSpPr>
          <p:spPr>
            <a:xfrm>
              <a:off x="6188075" y="3889377"/>
              <a:ext cx="2741613" cy="2034661"/>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latin typeface="Arial" panose="020B0604020202020204" pitchFamily="34" charset="0"/>
                <a:cs typeface="Arial" panose="020B0604020202020204" pitchFamily="34" charset="0"/>
              </a:endParaRPr>
            </a:p>
          </p:txBody>
        </p:sp>
        <p:sp>
          <p:nvSpPr>
            <p:cNvPr id="8" name="Rounded Rectangle 7">
              <a:extLst>
                <a:ext uri="{FF2B5EF4-FFF2-40B4-BE49-F238E27FC236}">
                  <a16:creationId xmlns:a16="http://schemas.microsoft.com/office/drawing/2014/main" xmlns="" id="{C237275E-36C0-FF2E-4818-ABC0AF6752F9}"/>
                </a:ext>
              </a:extLst>
            </p:cNvPr>
            <p:cNvSpPr/>
            <p:nvPr/>
          </p:nvSpPr>
          <p:spPr>
            <a:xfrm>
              <a:off x="9155113" y="3889377"/>
              <a:ext cx="2741612" cy="202783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2400">
                <a:latin typeface="Arial" panose="020B0604020202020204" pitchFamily="34" charset="0"/>
                <a:cs typeface="Arial" panose="020B0604020202020204" pitchFamily="34" charset="0"/>
              </a:endParaRPr>
            </a:p>
          </p:txBody>
        </p:sp>
        <p:sp>
          <p:nvSpPr>
            <p:cNvPr id="522249" name="TextBox 8">
              <a:extLst>
                <a:ext uri="{FF2B5EF4-FFF2-40B4-BE49-F238E27FC236}">
                  <a16:creationId xmlns:a16="http://schemas.microsoft.com/office/drawing/2014/main" xmlns="" id="{2F1366B9-9F11-DB5D-4CBE-963DF9AE04BD}"/>
                </a:ext>
              </a:extLst>
            </p:cNvPr>
            <p:cNvSpPr txBox="1">
              <a:spLocks noChangeArrowheads="1"/>
            </p:cNvSpPr>
            <p:nvPr/>
          </p:nvSpPr>
          <p:spPr bwMode="auto">
            <a:xfrm>
              <a:off x="911266" y="4166740"/>
              <a:ext cx="2083903" cy="103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282" tIns="41141" rIns="82282" bIns="41141">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kk-KZ" altLang="ru-RU" dirty="0">
                  <a:solidFill>
                    <a:schemeClr val="bg1"/>
                  </a:solidFill>
                  <a:latin typeface="Arial" panose="020B0604020202020204" pitchFamily="34" charset="0"/>
                  <a:cs typeface="Arial" panose="020B0604020202020204" pitchFamily="34" charset="0"/>
                </a:rPr>
                <a:t>Сауалнама сұрағына кем дегенде үш әріптестен жауап алу</a:t>
              </a:r>
              <a:endParaRPr lang="en-US" altLang="ru-RU" dirty="0">
                <a:solidFill>
                  <a:schemeClr val="bg1"/>
                </a:solidFill>
                <a:latin typeface="Arial" panose="020B0604020202020204" pitchFamily="34" charset="0"/>
                <a:cs typeface="Arial" panose="020B0604020202020204" pitchFamily="34" charset="0"/>
              </a:endParaRPr>
            </a:p>
          </p:txBody>
        </p:sp>
        <p:sp>
          <p:nvSpPr>
            <p:cNvPr id="522250" name="TextBox 9">
              <a:extLst>
                <a:ext uri="{FF2B5EF4-FFF2-40B4-BE49-F238E27FC236}">
                  <a16:creationId xmlns:a16="http://schemas.microsoft.com/office/drawing/2014/main" xmlns="" id="{4F5A72A2-A332-3A7B-D47B-AEAC57715E62}"/>
                </a:ext>
              </a:extLst>
            </p:cNvPr>
            <p:cNvSpPr txBox="1">
              <a:spLocks noChangeArrowheads="1"/>
            </p:cNvSpPr>
            <p:nvPr/>
          </p:nvSpPr>
          <p:spPr bwMode="auto">
            <a:xfrm>
              <a:off x="3971648" y="3974223"/>
              <a:ext cx="1966912" cy="179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1" rIns="82282" bIns="41141">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ru-RU" altLang="ru-RU" sz="1600" dirty="0" err="1">
                  <a:solidFill>
                    <a:schemeClr val="bg1"/>
                  </a:solidFill>
                  <a:latin typeface="Arial" panose="020B0604020202020204" pitchFamily="34" charset="0"/>
                  <a:cs typeface="Arial" panose="020B0604020202020204" pitchFamily="34" charset="0"/>
                </a:rPr>
                <a:t>Әріптесіңізбен</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бірлесіп</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сауалдар</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бойынша</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алынған</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жауаптарды</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зерделеп</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тәрбие</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жұмысының</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осалдығына</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ықпал</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ететін</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факторларды</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анықтаңыздар</a:t>
              </a:r>
              <a:endParaRPr lang="en-US" altLang="ru-RU" sz="1600" dirty="0">
                <a:solidFill>
                  <a:schemeClr val="bg1"/>
                </a:solidFill>
                <a:latin typeface="Arial" panose="020B0604020202020204" pitchFamily="34" charset="0"/>
                <a:cs typeface="Arial" panose="020B0604020202020204" pitchFamily="34" charset="0"/>
              </a:endParaRPr>
            </a:p>
          </p:txBody>
        </p:sp>
        <p:sp>
          <p:nvSpPr>
            <p:cNvPr id="522251" name="TextBox 10">
              <a:extLst>
                <a:ext uri="{FF2B5EF4-FFF2-40B4-BE49-F238E27FC236}">
                  <a16:creationId xmlns:a16="http://schemas.microsoft.com/office/drawing/2014/main" xmlns="" id="{F8DB6313-C43E-EBEF-E251-B26EE38BE7CA}"/>
                </a:ext>
              </a:extLst>
            </p:cNvPr>
            <p:cNvSpPr txBox="1">
              <a:spLocks noChangeArrowheads="1"/>
            </p:cNvSpPr>
            <p:nvPr/>
          </p:nvSpPr>
          <p:spPr bwMode="auto">
            <a:xfrm>
              <a:off x="7038893" y="4162230"/>
              <a:ext cx="1965325" cy="144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1" rIns="82282" bIns="41141">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ru-RU" altLang="ru-RU" sz="1600" dirty="0">
                  <a:solidFill>
                    <a:schemeClr val="bg1"/>
                  </a:solidFill>
                  <a:latin typeface="Arial" panose="020B0604020202020204" pitchFamily="34" charset="0"/>
                  <a:cs typeface="Arial" panose="020B0604020202020204" pitchFamily="34" charset="0"/>
                </a:rPr>
                <a:t>4 </a:t>
              </a:r>
              <a:r>
                <a:rPr lang="ru-RU" altLang="ru-RU" sz="1600" dirty="0" err="1">
                  <a:solidFill>
                    <a:schemeClr val="bg1"/>
                  </a:solidFill>
                  <a:latin typeface="Arial" panose="020B0604020202020204" pitchFamily="34" charset="0"/>
                  <a:cs typeface="Arial" panose="020B0604020202020204" pitchFamily="34" charset="0"/>
                </a:rPr>
                <a:t>топқа</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бірігіп</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сауалнама</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нәтижесінде</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анықталған</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проблемаларды</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шешудің</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жолдарын</a:t>
              </a:r>
              <a:r>
                <a:rPr lang="ru-RU" altLang="ru-RU" sz="1600" dirty="0">
                  <a:solidFill>
                    <a:schemeClr val="bg1"/>
                  </a:solidFill>
                  <a:latin typeface="Arial" panose="020B0604020202020204" pitchFamily="34" charset="0"/>
                  <a:cs typeface="Arial" panose="020B0604020202020204" pitchFamily="34" charset="0"/>
                </a:rPr>
                <a:t> </a:t>
              </a:r>
              <a:r>
                <a:rPr lang="ru-RU" altLang="ru-RU" sz="1600" dirty="0" err="1">
                  <a:solidFill>
                    <a:schemeClr val="bg1"/>
                  </a:solidFill>
                  <a:latin typeface="Arial" panose="020B0604020202020204" pitchFamily="34" charset="0"/>
                  <a:cs typeface="Arial" panose="020B0604020202020204" pitchFamily="34" charset="0"/>
                </a:rPr>
                <a:t>анықтаңыздар</a:t>
              </a:r>
              <a:endParaRPr lang="en-US" altLang="ru-RU" sz="1600" dirty="0">
                <a:solidFill>
                  <a:schemeClr val="bg1"/>
                </a:solidFill>
                <a:latin typeface="Arial" panose="020B0604020202020204" pitchFamily="34" charset="0"/>
                <a:cs typeface="Arial" panose="020B0604020202020204" pitchFamily="34" charset="0"/>
              </a:endParaRPr>
            </a:p>
          </p:txBody>
        </p:sp>
        <p:sp>
          <p:nvSpPr>
            <p:cNvPr id="522252" name="TextBox 11">
              <a:extLst>
                <a:ext uri="{FF2B5EF4-FFF2-40B4-BE49-F238E27FC236}">
                  <a16:creationId xmlns:a16="http://schemas.microsoft.com/office/drawing/2014/main" xmlns="" id="{B19F8A9B-71D6-5E2E-B9B9-FF923D520856}"/>
                </a:ext>
              </a:extLst>
            </p:cNvPr>
            <p:cNvSpPr txBox="1">
              <a:spLocks noChangeArrowheads="1"/>
            </p:cNvSpPr>
            <p:nvPr/>
          </p:nvSpPr>
          <p:spPr bwMode="auto">
            <a:xfrm>
              <a:off x="10063823" y="4186479"/>
              <a:ext cx="1965325" cy="144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282" tIns="41141" rIns="82282" bIns="41141">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kk-KZ" altLang="ru-RU" sz="1600" dirty="0">
                  <a:solidFill>
                    <a:schemeClr val="bg1"/>
                  </a:solidFill>
                  <a:latin typeface="Arial" panose="020B0604020202020204" pitchFamily="34" charset="0"/>
                  <a:cs typeface="Arial" panose="020B0604020202020204" pitchFamily="34" charset="0"/>
                </a:rPr>
                <a:t>Топ жұмыстарын таныстыру</a:t>
              </a:r>
            </a:p>
            <a:p>
              <a:pPr eaLnBrk="1" hangingPunct="1"/>
              <a:endParaRPr lang="kk-KZ" altLang="ru-RU" sz="1600" dirty="0">
                <a:solidFill>
                  <a:schemeClr val="bg1"/>
                </a:solidFill>
                <a:latin typeface="Arial" panose="020B0604020202020204" pitchFamily="34" charset="0"/>
                <a:cs typeface="Arial" panose="020B0604020202020204" pitchFamily="34" charset="0"/>
              </a:endParaRPr>
            </a:p>
            <a:p>
              <a:pPr eaLnBrk="1" hangingPunct="1"/>
              <a:r>
                <a:rPr lang="kk-KZ" altLang="ru-RU" sz="1600" dirty="0">
                  <a:solidFill>
                    <a:schemeClr val="bg1"/>
                  </a:solidFill>
                  <a:latin typeface="Arial" panose="020B0604020202020204" pitchFamily="34" charset="0"/>
                  <a:cs typeface="Arial" panose="020B0604020202020204" pitchFamily="34" charset="0"/>
                </a:rPr>
                <a:t>Топтардың өзара бағамдауы</a:t>
              </a:r>
            </a:p>
            <a:p>
              <a:pPr eaLnBrk="1" hangingPunct="1"/>
              <a:endParaRPr lang="kk-KZ" altLang="ru-RU" sz="1600" dirty="0">
                <a:solidFill>
                  <a:schemeClr val="bg1"/>
                </a:solidFill>
                <a:latin typeface="Arial" panose="020B0604020202020204" pitchFamily="34" charset="0"/>
                <a:cs typeface="Arial" panose="020B0604020202020204" pitchFamily="34" charset="0"/>
              </a:endParaRPr>
            </a:p>
            <a:p>
              <a:pPr eaLnBrk="1" hangingPunct="1"/>
              <a:r>
                <a:rPr lang="kk-KZ" altLang="ru-RU" sz="1600" dirty="0" err="1">
                  <a:solidFill>
                    <a:schemeClr val="bg1"/>
                  </a:solidFill>
                  <a:latin typeface="Arial" panose="020B0604020202020204" pitchFamily="34" charset="0"/>
                  <a:cs typeface="Arial" panose="020B0604020202020204" pitchFamily="34" charset="0"/>
                </a:rPr>
                <a:t>Тренердің</a:t>
              </a:r>
              <a:r>
                <a:rPr lang="kk-KZ" altLang="ru-RU" sz="1600" dirty="0">
                  <a:solidFill>
                    <a:schemeClr val="bg1"/>
                  </a:solidFill>
                  <a:latin typeface="Arial" panose="020B0604020202020204" pitchFamily="34" charset="0"/>
                  <a:cs typeface="Arial" panose="020B0604020202020204" pitchFamily="34" charset="0"/>
                </a:rPr>
                <a:t> кері байланысы</a:t>
              </a:r>
              <a:endParaRPr lang="en-US" altLang="ru-RU" sz="1600" dirty="0">
                <a:solidFill>
                  <a:schemeClr val="bg1"/>
                </a:solidFill>
                <a:latin typeface="Arial" panose="020B0604020202020204" pitchFamily="34" charset="0"/>
                <a:cs typeface="Arial" panose="020B0604020202020204" pitchFamily="34" charset="0"/>
              </a:endParaRPr>
            </a:p>
          </p:txBody>
        </p:sp>
        <p:grpSp>
          <p:nvGrpSpPr>
            <p:cNvPr id="13" name="Group 8">
              <a:extLst>
                <a:ext uri="{FF2B5EF4-FFF2-40B4-BE49-F238E27FC236}">
                  <a16:creationId xmlns:a16="http://schemas.microsoft.com/office/drawing/2014/main" xmlns="" id="{7DF45DE4-C2BD-B37A-A249-B629AD6FE8A3}"/>
                </a:ext>
              </a:extLst>
            </p:cNvPr>
            <p:cNvGrpSpPr>
              <a:grpSpLocks noChangeAspect="1"/>
            </p:cNvGrpSpPr>
            <p:nvPr/>
          </p:nvGrpSpPr>
          <p:grpSpPr bwMode="auto">
            <a:xfrm>
              <a:off x="3432176" y="4586287"/>
              <a:ext cx="420663" cy="407525"/>
              <a:chOff x="2853" y="1431"/>
              <a:chExt cx="199" cy="193"/>
            </a:xfrm>
          </p:grpSpPr>
          <p:sp>
            <p:nvSpPr>
              <p:cNvPr id="522271" name="Freeform 9">
                <a:extLst>
                  <a:ext uri="{FF2B5EF4-FFF2-40B4-BE49-F238E27FC236}">
                    <a16:creationId xmlns:a16="http://schemas.microsoft.com/office/drawing/2014/main" xmlns="" id="{B942A2A8-8666-A5B5-5064-9A0B6F8EC903}"/>
                  </a:ext>
                </a:extLst>
              </p:cNvPr>
              <p:cNvSpPr>
                <a:spLocks/>
              </p:cNvSpPr>
              <p:nvPr/>
            </p:nvSpPr>
            <p:spPr bwMode="auto">
              <a:xfrm>
                <a:off x="2906" y="1450"/>
                <a:ext cx="84" cy="0"/>
              </a:xfrm>
              <a:custGeom>
                <a:avLst/>
                <a:gdLst>
                  <a:gd name="T0" fmla="*/ 0 w 785"/>
                  <a:gd name="T1" fmla="*/ 0 w 785"/>
                  <a:gd name="T2" fmla="*/ 84 w 785"/>
                  <a:gd name="T3" fmla="*/ 0 60000 65536"/>
                  <a:gd name="T4" fmla="*/ 0 60000 65536"/>
                  <a:gd name="T5" fmla="*/ 0 60000 65536"/>
                </a:gdLst>
                <a:ahLst/>
                <a:cxnLst>
                  <a:cxn ang="T3">
                    <a:pos x="T0" y="0"/>
                  </a:cxn>
                  <a:cxn ang="T4">
                    <a:pos x="T1" y="0"/>
                  </a:cxn>
                  <a:cxn ang="T5">
                    <a:pos x="T2" y="0"/>
                  </a:cxn>
                </a:cxnLst>
                <a:rect l="0" t="0" r="r" b="b"/>
                <a:pathLst>
                  <a:path w="785">
                    <a:moveTo>
                      <a:pt x="0" y="0"/>
                    </a:moveTo>
                    <a:lnTo>
                      <a:pt x="0" y="0"/>
                    </a:lnTo>
                    <a:lnTo>
                      <a:pt x="785" y="0"/>
                    </a:lnTo>
                  </a:path>
                </a:pathLst>
              </a:custGeom>
              <a:noFill/>
              <a:ln w="12700" cap="rnd">
                <a:solidFill>
                  <a:srgbClr val="FEFEFE"/>
                </a:solidFill>
                <a:prstDash val="solid"/>
                <a:round/>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ru-RU" sz="2400">
                  <a:latin typeface="Arial" panose="020B0604020202020204" pitchFamily="34" charset="0"/>
                  <a:cs typeface="Arial" panose="020B0604020202020204" pitchFamily="34" charset="0"/>
                </a:endParaRPr>
              </a:p>
            </p:txBody>
          </p:sp>
          <p:sp>
            <p:nvSpPr>
              <p:cNvPr id="522272" name="Freeform 10">
                <a:extLst>
                  <a:ext uri="{FF2B5EF4-FFF2-40B4-BE49-F238E27FC236}">
                    <a16:creationId xmlns:a16="http://schemas.microsoft.com/office/drawing/2014/main" xmlns="" id="{73B1F018-EA52-C65B-3AE8-D609ED3F8D4C}"/>
                  </a:ext>
                </a:extLst>
              </p:cNvPr>
              <p:cNvSpPr>
                <a:spLocks/>
              </p:cNvSpPr>
              <p:nvPr/>
            </p:nvSpPr>
            <p:spPr bwMode="auto">
              <a:xfrm>
                <a:off x="2862" y="1437"/>
                <a:ext cx="190" cy="187"/>
              </a:xfrm>
              <a:custGeom>
                <a:avLst/>
                <a:gdLst>
                  <a:gd name="T0" fmla="*/ 152 w 1778"/>
                  <a:gd name="T1" fmla="*/ 0 h 1745"/>
                  <a:gd name="T2" fmla="*/ 152 w 1778"/>
                  <a:gd name="T3" fmla="*/ 0 h 1745"/>
                  <a:gd name="T4" fmla="*/ 190 w 1778"/>
                  <a:gd name="T5" fmla="*/ 0 h 1745"/>
                  <a:gd name="T6" fmla="*/ 190 w 1778"/>
                  <a:gd name="T7" fmla="*/ 187 h 1745"/>
                  <a:gd name="T8" fmla="*/ 0 w 1778"/>
                  <a:gd name="T9" fmla="*/ 187 h 1745"/>
                  <a:gd name="T10" fmla="*/ 0 w 1778"/>
                  <a:gd name="T11" fmla="*/ 0 h 1745"/>
                  <a:gd name="T12" fmla="*/ 37 w 1778"/>
                  <a:gd name="T13" fmla="*/ 0 h 17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78" h="1745">
                    <a:moveTo>
                      <a:pt x="1427" y="0"/>
                    </a:moveTo>
                    <a:lnTo>
                      <a:pt x="1427" y="0"/>
                    </a:lnTo>
                    <a:lnTo>
                      <a:pt x="1778" y="0"/>
                    </a:lnTo>
                    <a:lnTo>
                      <a:pt x="1778" y="1745"/>
                    </a:lnTo>
                    <a:lnTo>
                      <a:pt x="0" y="1745"/>
                    </a:lnTo>
                    <a:lnTo>
                      <a:pt x="0" y="0"/>
                    </a:lnTo>
                    <a:lnTo>
                      <a:pt x="350" y="0"/>
                    </a:lnTo>
                  </a:path>
                </a:pathLst>
              </a:custGeom>
              <a:noFill/>
              <a:ln w="12700" cap="rnd">
                <a:solidFill>
                  <a:srgbClr val="FEFEFE"/>
                </a:solidFill>
                <a:prstDash val="solid"/>
                <a:round/>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ru-RU" sz="2400">
                  <a:latin typeface="Arial" panose="020B0604020202020204" pitchFamily="34" charset="0"/>
                  <a:cs typeface="Arial" panose="020B0604020202020204" pitchFamily="34" charset="0"/>
                </a:endParaRPr>
              </a:p>
            </p:txBody>
          </p:sp>
          <p:sp>
            <p:nvSpPr>
              <p:cNvPr id="522273" name="Freeform 11">
                <a:extLst>
                  <a:ext uri="{FF2B5EF4-FFF2-40B4-BE49-F238E27FC236}">
                    <a16:creationId xmlns:a16="http://schemas.microsoft.com/office/drawing/2014/main" xmlns="" id="{CF7029EC-88D7-F2F8-6559-C408CF47F338}"/>
                  </a:ext>
                </a:extLst>
              </p:cNvPr>
              <p:cNvSpPr>
                <a:spLocks/>
              </p:cNvSpPr>
              <p:nvPr/>
            </p:nvSpPr>
            <p:spPr bwMode="auto">
              <a:xfrm>
                <a:off x="2853" y="1494"/>
                <a:ext cx="190" cy="0"/>
              </a:xfrm>
              <a:custGeom>
                <a:avLst/>
                <a:gdLst>
                  <a:gd name="T0" fmla="*/ 0 w 1778"/>
                  <a:gd name="T1" fmla="*/ 0 w 1778"/>
                  <a:gd name="T2" fmla="*/ 190 w 1778"/>
                  <a:gd name="T3" fmla="*/ 0 60000 65536"/>
                  <a:gd name="T4" fmla="*/ 0 60000 65536"/>
                  <a:gd name="T5" fmla="*/ 0 60000 65536"/>
                </a:gdLst>
                <a:ahLst/>
                <a:cxnLst>
                  <a:cxn ang="T3">
                    <a:pos x="T0" y="0"/>
                  </a:cxn>
                  <a:cxn ang="T4">
                    <a:pos x="T1" y="0"/>
                  </a:cxn>
                  <a:cxn ang="T5">
                    <a:pos x="T2" y="0"/>
                  </a:cxn>
                </a:cxnLst>
                <a:rect l="0" t="0" r="r" b="b"/>
                <a:pathLst>
                  <a:path w="1778">
                    <a:moveTo>
                      <a:pt x="0" y="0"/>
                    </a:moveTo>
                    <a:lnTo>
                      <a:pt x="0" y="0"/>
                    </a:lnTo>
                    <a:lnTo>
                      <a:pt x="1778" y="0"/>
                    </a:lnTo>
                  </a:path>
                </a:pathLst>
              </a:custGeom>
              <a:noFill/>
              <a:ln w="12700" cap="rnd">
                <a:solidFill>
                  <a:srgbClr val="FEFEFE"/>
                </a:solidFill>
                <a:prstDash val="solid"/>
                <a:round/>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ru-RU" sz="2400">
                  <a:latin typeface="Arial" panose="020B0604020202020204" pitchFamily="34" charset="0"/>
                  <a:cs typeface="Arial" panose="020B0604020202020204" pitchFamily="34" charset="0"/>
                </a:endParaRPr>
              </a:p>
            </p:txBody>
          </p:sp>
          <p:sp>
            <p:nvSpPr>
              <p:cNvPr id="522274" name="Freeform 12">
                <a:extLst>
                  <a:ext uri="{FF2B5EF4-FFF2-40B4-BE49-F238E27FC236}">
                    <a16:creationId xmlns:a16="http://schemas.microsoft.com/office/drawing/2014/main" xmlns="" id="{293B6699-B841-F512-13BB-0ABF74D9553D}"/>
                  </a:ext>
                </a:extLst>
              </p:cNvPr>
              <p:cNvSpPr>
                <a:spLocks/>
              </p:cNvSpPr>
              <p:nvPr/>
            </p:nvSpPr>
            <p:spPr bwMode="auto">
              <a:xfrm>
                <a:off x="2890" y="1431"/>
                <a:ext cx="16" cy="38"/>
              </a:xfrm>
              <a:custGeom>
                <a:avLst/>
                <a:gdLst>
                  <a:gd name="T0" fmla="*/ 0 w 146"/>
                  <a:gd name="T1" fmla="*/ 8 h 356"/>
                  <a:gd name="T2" fmla="*/ 0 w 146"/>
                  <a:gd name="T3" fmla="*/ 8 h 356"/>
                  <a:gd name="T4" fmla="*/ 8 w 146"/>
                  <a:gd name="T5" fmla="*/ 0 h 356"/>
                  <a:gd name="T6" fmla="*/ 16 w 146"/>
                  <a:gd name="T7" fmla="*/ 8 h 356"/>
                  <a:gd name="T8" fmla="*/ 16 w 146"/>
                  <a:gd name="T9" fmla="*/ 30 h 356"/>
                  <a:gd name="T10" fmla="*/ 8 w 146"/>
                  <a:gd name="T11" fmla="*/ 38 h 356"/>
                  <a:gd name="T12" fmla="*/ 0 w 146"/>
                  <a:gd name="T13" fmla="*/ 30 h 356"/>
                  <a:gd name="T14" fmla="*/ 0 w 146"/>
                  <a:gd name="T15" fmla="*/ 8 h 356"/>
                  <a:gd name="T16" fmla="*/ 0 w 146"/>
                  <a:gd name="T17" fmla="*/ 8 h 3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 h="356">
                    <a:moveTo>
                      <a:pt x="0" y="73"/>
                    </a:moveTo>
                    <a:lnTo>
                      <a:pt x="0" y="73"/>
                    </a:lnTo>
                    <a:cubicBezTo>
                      <a:pt x="0" y="33"/>
                      <a:pt x="32" y="0"/>
                      <a:pt x="73" y="0"/>
                    </a:cubicBezTo>
                    <a:cubicBezTo>
                      <a:pt x="113" y="0"/>
                      <a:pt x="146" y="33"/>
                      <a:pt x="146" y="73"/>
                    </a:cubicBezTo>
                    <a:lnTo>
                      <a:pt x="146" y="283"/>
                    </a:lnTo>
                    <a:cubicBezTo>
                      <a:pt x="146" y="323"/>
                      <a:pt x="113" y="356"/>
                      <a:pt x="73" y="356"/>
                    </a:cubicBezTo>
                    <a:cubicBezTo>
                      <a:pt x="32" y="356"/>
                      <a:pt x="0" y="323"/>
                      <a:pt x="0" y="283"/>
                    </a:cubicBezTo>
                    <a:lnTo>
                      <a:pt x="0" y="73"/>
                    </a:lnTo>
                    <a:close/>
                  </a:path>
                </a:pathLst>
              </a:custGeom>
              <a:noFill/>
              <a:ln w="12700" cap="rnd">
                <a:solidFill>
                  <a:srgbClr val="FEFEFE"/>
                </a:solidFill>
                <a:prstDash val="solid"/>
                <a:round/>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ru-RU" sz="2400">
                  <a:latin typeface="Arial" panose="020B0604020202020204" pitchFamily="34" charset="0"/>
                  <a:cs typeface="Arial" panose="020B0604020202020204" pitchFamily="34" charset="0"/>
                </a:endParaRPr>
              </a:p>
            </p:txBody>
          </p:sp>
          <p:sp>
            <p:nvSpPr>
              <p:cNvPr id="522275" name="Freeform 13">
                <a:extLst>
                  <a:ext uri="{FF2B5EF4-FFF2-40B4-BE49-F238E27FC236}">
                    <a16:creationId xmlns:a16="http://schemas.microsoft.com/office/drawing/2014/main" xmlns="" id="{C5CAFB96-F342-2988-175F-5727DBF430F6}"/>
                  </a:ext>
                </a:extLst>
              </p:cNvPr>
              <p:cNvSpPr>
                <a:spLocks/>
              </p:cNvSpPr>
              <p:nvPr/>
            </p:nvSpPr>
            <p:spPr bwMode="auto">
              <a:xfrm>
                <a:off x="2990" y="1431"/>
                <a:ext cx="15" cy="38"/>
              </a:xfrm>
              <a:custGeom>
                <a:avLst/>
                <a:gdLst>
                  <a:gd name="T0" fmla="*/ 0 w 146"/>
                  <a:gd name="T1" fmla="*/ 8 h 356"/>
                  <a:gd name="T2" fmla="*/ 0 w 146"/>
                  <a:gd name="T3" fmla="*/ 8 h 356"/>
                  <a:gd name="T4" fmla="*/ 8 w 146"/>
                  <a:gd name="T5" fmla="*/ 0 h 356"/>
                  <a:gd name="T6" fmla="*/ 15 w 146"/>
                  <a:gd name="T7" fmla="*/ 8 h 356"/>
                  <a:gd name="T8" fmla="*/ 15 w 146"/>
                  <a:gd name="T9" fmla="*/ 30 h 356"/>
                  <a:gd name="T10" fmla="*/ 8 w 146"/>
                  <a:gd name="T11" fmla="*/ 38 h 356"/>
                  <a:gd name="T12" fmla="*/ 0 w 146"/>
                  <a:gd name="T13" fmla="*/ 30 h 356"/>
                  <a:gd name="T14" fmla="*/ 0 w 146"/>
                  <a:gd name="T15" fmla="*/ 8 h 356"/>
                  <a:gd name="T16" fmla="*/ 0 w 146"/>
                  <a:gd name="T17" fmla="*/ 8 h 3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 h="356">
                    <a:moveTo>
                      <a:pt x="0" y="73"/>
                    </a:moveTo>
                    <a:lnTo>
                      <a:pt x="0" y="73"/>
                    </a:lnTo>
                    <a:cubicBezTo>
                      <a:pt x="0" y="33"/>
                      <a:pt x="32" y="0"/>
                      <a:pt x="73" y="0"/>
                    </a:cubicBezTo>
                    <a:cubicBezTo>
                      <a:pt x="113" y="0"/>
                      <a:pt x="146" y="33"/>
                      <a:pt x="146" y="73"/>
                    </a:cubicBezTo>
                    <a:lnTo>
                      <a:pt x="146" y="283"/>
                    </a:lnTo>
                    <a:cubicBezTo>
                      <a:pt x="146" y="323"/>
                      <a:pt x="113" y="356"/>
                      <a:pt x="73" y="356"/>
                    </a:cubicBezTo>
                    <a:cubicBezTo>
                      <a:pt x="32" y="356"/>
                      <a:pt x="0" y="323"/>
                      <a:pt x="0" y="283"/>
                    </a:cubicBezTo>
                    <a:lnTo>
                      <a:pt x="0" y="73"/>
                    </a:lnTo>
                    <a:close/>
                  </a:path>
                </a:pathLst>
              </a:custGeom>
              <a:noFill/>
              <a:ln w="12700" cap="rnd">
                <a:solidFill>
                  <a:srgbClr val="FEFEFE"/>
                </a:solidFill>
                <a:prstDash val="solid"/>
                <a:round/>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ru-RU" sz="2400">
                  <a:latin typeface="Arial" panose="020B0604020202020204" pitchFamily="34" charset="0"/>
                  <a:cs typeface="Arial" panose="020B0604020202020204" pitchFamily="34" charset="0"/>
                </a:endParaRPr>
              </a:p>
            </p:txBody>
          </p:sp>
          <p:sp>
            <p:nvSpPr>
              <p:cNvPr id="522276" name="Freeform 14">
                <a:extLst>
                  <a:ext uri="{FF2B5EF4-FFF2-40B4-BE49-F238E27FC236}">
                    <a16:creationId xmlns:a16="http://schemas.microsoft.com/office/drawing/2014/main" xmlns="" id="{7757F709-1341-C8F9-8235-EB5506024C5C}"/>
                  </a:ext>
                </a:extLst>
              </p:cNvPr>
              <p:cNvSpPr>
                <a:spLocks/>
              </p:cNvSpPr>
              <p:nvPr/>
            </p:nvSpPr>
            <p:spPr bwMode="auto">
              <a:xfrm>
                <a:off x="2892" y="1520"/>
                <a:ext cx="112" cy="93"/>
              </a:xfrm>
              <a:custGeom>
                <a:avLst/>
                <a:gdLst>
                  <a:gd name="T0" fmla="*/ 0 w 1040"/>
                  <a:gd name="T1" fmla="*/ 60 h 863"/>
                  <a:gd name="T2" fmla="*/ 0 w 1040"/>
                  <a:gd name="T3" fmla="*/ 60 h 863"/>
                  <a:gd name="T4" fmla="*/ 37 w 1040"/>
                  <a:gd name="T5" fmla="*/ 93 h 863"/>
                  <a:gd name="T6" fmla="*/ 112 w 1040"/>
                  <a:gd name="T7" fmla="*/ 0 h 86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40" h="863">
                    <a:moveTo>
                      <a:pt x="0" y="554"/>
                    </a:moveTo>
                    <a:lnTo>
                      <a:pt x="0" y="554"/>
                    </a:lnTo>
                    <a:lnTo>
                      <a:pt x="346" y="863"/>
                    </a:lnTo>
                    <a:lnTo>
                      <a:pt x="1040" y="0"/>
                    </a:lnTo>
                  </a:path>
                </a:pathLst>
              </a:custGeom>
              <a:noFill/>
              <a:ln w="12700" cap="rnd">
                <a:solidFill>
                  <a:srgbClr val="FEFEFE"/>
                </a:solidFill>
                <a:prstDash val="solid"/>
                <a:round/>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ru-RU" sz="2400">
                  <a:latin typeface="Arial" panose="020B0604020202020204" pitchFamily="34" charset="0"/>
                  <a:cs typeface="Arial" panose="020B0604020202020204" pitchFamily="34" charset="0"/>
                </a:endParaRPr>
              </a:p>
            </p:txBody>
          </p:sp>
        </p:grpSp>
        <p:pic>
          <p:nvPicPr>
            <p:cNvPr id="31" name="Picture 30">
              <a:extLst>
                <a:ext uri="{FF2B5EF4-FFF2-40B4-BE49-F238E27FC236}">
                  <a16:creationId xmlns:a16="http://schemas.microsoft.com/office/drawing/2014/main" xmlns="" id="{5C95BE15-F646-79B2-4D76-2598BA1B9D4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97638" y="4594225"/>
              <a:ext cx="38735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xmlns="" id="{0E79233C-E3FB-6B25-C8E2-6320F92B6A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51963" y="4470400"/>
              <a:ext cx="64135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Pentagon 32">
              <a:extLst>
                <a:ext uri="{FF2B5EF4-FFF2-40B4-BE49-F238E27FC236}">
                  <a16:creationId xmlns:a16="http://schemas.microsoft.com/office/drawing/2014/main" xmlns="" id="{370DA0E5-87FB-7BE1-8E41-D3B55EBBFB8D}"/>
                </a:ext>
              </a:extLst>
            </p:cNvPr>
            <p:cNvSpPr/>
            <p:nvPr/>
          </p:nvSpPr>
          <p:spPr>
            <a:xfrm rot="5400000">
              <a:off x="1009201" y="1638683"/>
              <a:ext cx="1314192" cy="2741458"/>
            </a:xfrm>
            <a:prstGeom prst="homePlate">
              <a:avLst>
                <a:gd name="adj" fmla="val 22102"/>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vert="vert270" lIns="182880" anchor="ctr"/>
            <a:lstStyle/>
            <a:p>
              <a:pPr algn="ctr" eaLnBrk="1" fontAlgn="auto" hangingPunct="1">
                <a:spcBef>
                  <a:spcPts val="0"/>
                </a:spcBef>
                <a:spcAft>
                  <a:spcPts val="0"/>
                </a:spcAft>
                <a:defRPr/>
              </a:pPr>
              <a:r>
                <a:rPr lang="en-US" sz="4000" dirty="0">
                  <a:solidFill>
                    <a:srgbClr val="FFFFFF"/>
                  </a:solidFill>
                  <a:latin typeface="Arial" panose="020B0604020202020204" pitchFamily="34" charset="0"/>
                  <a:cs typeface="Arial" panose="020B0604020202020204" pitchFamily="34" charset="0"/>
                </a:rPr>
                <a:t>01</a:t>
              </a:r>
            </a:p>
            <a:p>
              <a:pPr algn="ctr" eaLnBrk="1" fontAlgn="auto" hangingPunct="1">
                <a:lnSpc>
                  <a:spcPct val="90000"/>
                </a:lnSpc>
                <a:spcBef>
                  <a:spcPts val="0"/>
                </a:spcBef>
                <a:spcAft>
                  <a:spcPts val="0"/>
                </a:spcAft>
                <a:defRPr/>
              </a:pPr>
              <a:r>
                <a:rPr lang="kk-KZ" sz="1600" dirty="0">
                  <a:solidFill>
                    <a:srgbClr val="FFFFFF"/>
                  </a:solidFill>
                  <a:latin typeface="Arial" panose="020B0604020202020204" pitchFamily="34" charset="0"/>
                  <a:cs typeface="Arial" panose="020B0604020202020204" pitchFamily="34" charset="0"/>
                </a:rPr>
                <a:t>Жеке жұмыс</a:t>
              </a:r>
              <a:endParaRPr lang="en-US" sz="1600" dirty="0">
                <a:solidFill>
                  <a:srgbClr val="FFFFFF"/>
                </a:solidFill>
                <a:latin typeface="Arial" panose="020B0604020202020204" pitchFamily="34" charset="0"/>
                <a:cs typeface="Arial" panose="020B0604020202020204" pitchFamily="34" charset="0"/>
              </a:endParaRPr>
            </a:p>
          </p:txBody>
        </p:sp>
        <p:sp>
          <p:nvSpPr>
            <p:cNvPr id="34" name="Pentagon 33">
              <a:extLst>
                <a:ext uri="{FF2B5EF4-FFF2-40B4-BE49-F238E27FC236}">
                  <a16:creationId xmlns:a16="http://schemas.microsoft.com/office/drawing/2014/main" xmlns="" id="{196782EA-93E8-A2D6-3244-E9F9E5B2DFB0}"/>
                </a:ext>
              </a:extLst>
            </p:cNvPr>
            <p:cNvSpPr/>
            <p:nvPr/>
          </p:nvSpPr>
          <p:spPr>
            <a:xfrm rot="5400000">
              <a:off x="3971881" y="1600924"/>
              <a:ext cx="1238674" cy="2741458"/>
            </a:xfrm>
            <a:prstGeom prst="homePlate">
              <a:avLst>
                <a:gd name="adj" fmla="val 22102"/>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vert="vert270" lIns="182880" anchor="ctr"/>
            <a:lstStyle/>
            <a:p>
              <a:pPr algn="ctr" eaLnBrk="1" fontAlgn="auto" hangingPunct="1">
                <a:spcBef>
                  <a:spcPts val="0"/>
                </a:spcBef>
                <a:spcAft>
                  <a:spcPts val="0"/>
                </a:spcAft>
                <a:defRPr/>
              </a:pPr>
              <a:r>
                <a:rPr lang="en-US" sz="4000" dirty="0">
                  <a:solidFill>
                    <a:srgbClr val="FFFFFF"/>
                  </a:solidFill>
                  <a:latin typeface="Arial" panose="020B0604020202020204" pitchFamily="34" charset="0"/>
                  <a:cs typeface="Arial" panose="020B0604020202020204" pitchFamily="34" charset="0"/>
                </a:rPr>
                <a:t>02</a:t>
              </a:r>
            </a:p>
            <a:p>
              <a:pPr algn="ctr" eaLnBrk="1" fontAlgn="auto" hangingPunct="1">
                <a:lnSpc>
                  <a:spcPct val="90000"/>
                </a:lnSpc>
                <a:spcBef>
                  <a:spcPts val="0"/>
                </a:spcBef>
                <a:spcAft>
                  <a:spcPts val="0"/>
                </a:spcAft>
                <a:defRPr/>
              </a:pPr>
              <a:r>
                <a:rPr lang="kk-KZ" sz="1600" dirty="0">
                  <a:solidFill>
                    <a:srgbClr val="FFFFFF"/>
                  </a:solidFill>
                  <a:latin typeface="Arial" panose="020B0604020202020204" pitchFamily="34" charset="0"/>
                  <a:cs typeface="Arial" panose="020B0604020202020204" pitchFamily="34" charset="0"/>
                </a:rPr>
                <a:t>Жұппен жұмыс</a:t>
              </a:r>
              <a:endParaRPr lang="en-US" sz="1600" dirty="0">
                <a:solidFill>
                  <a:srgbClr val="FFFFFF"/>
                </a:solidFill>
                <a:latin typeface="Arial" panose="020B0604020202020204" pitchFamily="34" charset="0"/>
                <a:cs typeface="Arial" panose="020B0604020202020204" pitchFamily="34" charset="0"/>
              </a:endParaRPr>
            </a:p>
          </p:txBody>
        </p:sp>
        <p:sp>
          <p:nvSpPr>
            <p:cNvPr id="35" name="Pentagon 34">
              <a:extLst>
                <a:ext uri="{FF2B5EF4-FFF2-40B4-BE49-F238E27FC236}">
                  <a16:creationId xmlns:a16="http://schemas.microsoft.com/office/drawing/2014/main" xmlns="" id="{FB33A981-8968-8B45-AF59-2217829CBE34}"/>
                </a:ext>
              </a:extLst>
            </p:cNvPr>
            <p:cNvSpPr/>
            <p:nvPr/>
          </p:nvSpPr>
          <p:spPr>
            <a:xfrm rot="5400000">
              <a:off x="6939124" y="1600924"/>
              <a:ext cx="1238673" cy="2741458"/>
            </a:xfrm>
            <a:prstGeom prst="homePlate">
              <a:avLst>
                <a:gd name="adj" fmla="val 22102"/>
              </a:avLst>
            </a:prstGeom>
            <a:solidFill>
              <a:schemeClr val="accent3"/>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vert="vert270" lIns="182880" anchor="ctr"/>
            <a:lstStyle/>
            <a:p>
              <a:pPr algn="ctr" eaLnBrk="1" fontAlgn="auto" hangingPunct="1">
                <a:spcBef>
                  <a:spcPts val="0"/>
                </a:spcBef>
                <a:spcAft>
                  <a:spcPts val="0"/>
                </a:spcAft>
                <a:defRPr/>
              </a:pPr>
              <a:r>
                <a:rPr lang="en-US" sz="4000" dirty="0">
                  <a:solidFill>
                    <a:srgbClr val="FFFFFF"/>
                  </a:solidFill>
                  <a:latin typeface="Arial" panose="020B0604020202020204" pitchFamily="34" charset="0"/>
                  <a:cs typeface="Arial" panose="020B0604020202020204" pitchFamily="34" charset="0"/>
                </a:rPr>
                <a:t>03</a:t>
              </a:r>
            </a:p>
            <a:p>
              <a:pPr algn="ctr" eaLnBrk="1" fontAlgn="auto" hangingPunct="1">
                <a:lnSpc>
                  <a:spcPct val="90000"/>
                </a:lnSpc>
                <a:spcBef>
                  <a:spcPts val="0"/>
                </a:spcBef>
                <a:spcAft>
                  <a:spcPts val="0"/>
                </a:spcAft>
                <a:defRPr/>
              </a:pPr>
              <a:r>
                <a:rPr lang="kk-KZ" sz="1600" dirty="0">
                  <a:solidFill>
                    <a:srgbClr val="FFFFFF"/>
                  </a:solidFill>
                  <a:latin typeface="Arial" panose="020B0604020202020204" pitchFamily="34" charset="0"/>
                  <a:cs typeface="Arial" panose="020B0604020202020204" pitchFamily="34" charset="0"/>
                </a:rPr>
                <a:t>Топпен жұмыс</a:t>
              </a:r>
              <a:endParaRPr lang="en-US" sz="1600" dirty="0">
                <a:solidFill>
                  <a:srgbClr val="FFFFFF"/>
                </a:solidFill>
                <a:latin typeface="Arial" panose="020B0604020202020204" pitchFamily="34" charset="0"/>
                <a:cs typeface="Arial" panose="020B0604020202020204" pitchFamily="34" charset="0"/>
              </a:endParaRPr>
            </a:p>
          </p:txBody>
        </p:sp>
        <p:sp>
          <p:nvSpPr>
            <p:cNvPr id="36" name="Pentagon 35">
              <a:extLst>
                <a:ext uri="{FF2B5EF4-FFF2-40B4-BE49-F238E27FC236}">
                  <a16:creationId xmlns:a16="http://schemas.microsoft.com/office/drawing/2014/main" xmlns="" id="{4DE7384A-F161-2F16-EFE3-FD1F7A8D0E62}"/>
                </a:ext>
              </a:extLst>
            </p:cNvPr>
            <p:cNvSpPr/>
            <p:nvPr/>
          </p:nvSpPr>
          <p:spPr>
            <a:xfrm rot="5400000">
              <a:off x="9917544" y="1600923"/>
              <a:ext cx="1216318" cy="2741460"/>
            </a:xfrm>
            <a:prstGeom prst="homePlate">
              <a:avLst>
                <a:gd name="adj" fmla="val 22102"/>
              </a:avLst>
            </a:prstGeom>
            <a:solidFill>
              <a:schemeClr val="accent4"/>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vert="vert270" lIns="182880" anchor="ctr"/>
            <a:lstStyle/>
            <a:p>
              <a:pPr algn="ctr" eaLnBrk="1" fontAlgn="auto" hangingPunct="1">
                <a:spcBef>
                  <a:spcPts val="0"/>
                </a:spcBef>
                <a:spcAft>
                  <a:spcPts val="0"/>
                </a:spcAft>
                <a:defRPr/>
              </a:pPr>
              <a:r>
                <a:rPr lang="en-US" sz="4000" dirty="0">
                  <a:solidFill>
                    <a:srgbClr val="FFFFFF"/>
                  </a:solidFill>
                  <a:latin typeface="Arial" panose="020B0604020202020204" pitchFamily="34" charset="0"/>
                  <a:cs typeface="Arial" panose="020B0604020202020204" pitchFamily="34" charset="0"/>
                </a:rPr>
                <a:t>04</a:t>
              </a:r>
            </a:p>
            <a:p>
              <a:pPr algn="ctr" eaLnBrk="1" fontAlgn="auto" hangingPunct="1">
                <a:lnSpc>
                  <a:spcPct val="90000"/>
                </a:lnSpc>
                <a:spcBef>
                  <a:spcPts val="0"/>
                </a:spcBef>
                <a:spcAft>
                  <a:spcPts val="0"/>
                </a:spcAft>
                <a:defRPr/>
              </a:pPr>
              <a:r>
                <a:rPr lang="kk-KZ" sz="1600" dirty="0">
                  <a:solidFill>
                    <a:srgbClr val="FFFFFF"/>
                  </a:solidFill>
                  <a:latin typeface="Arial" panose="020B0604020202020204" pitchFamily="34" charset="0"/>
                  <a:cs typeface="Arial" panose="020B0604020202020204" pitchFamily="34" charset="0"/>
                </a:rPr>
                <a:t>Идеялар көрмесі</a:t>
              </a:r>
              <a:endParaRPr lang="en-US" sz="1600" dirty="0">
                <a:solidFill>
                  <a:srgbClr val="FFFFFF"/>
                </a:solidFill>
                <a:latin typeface="Arial" panose="020B0604020202020204" pitchFamily="34" charset="0"/>
                <a:cs typeface="Arial" panose="020B0604020202020204" pitchFamily="34" charset="0"/>
              </a:endParaRPr>
            </a:p>
          </p:txBody>
        </p:sp>
        <p:pic>
          <p:nvPicPr>
            <p:cNvPr id="9" name="Рисунок 8" descr="Исследование">
              <a:extLst>
                <a:ext uri="{FF2B5EF4-FFF2-40B4-BE49-F238E27FC236}">
                  <a16:creationId xmlns:a16="http://schemas.microsoft.com/office/drawing/2014/main" xmlns="" id="{18DA805C-9ECB-E3C2-18CC-FB37D64ACAB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86195" y="4470400"/>
              <a:ext cx="591249" cy="451632"/>
            </a:xfrm>
            <a:prstGeom prst="rect">
              <a:avLst/>
            </a:prstGeom>
          </p:spPr>
        </p:pic>
      </p:grpSp>
      <p:sp>
        <p:nvSpPr>
          <p:cNvPr id="16" name="Title 1">
            <a:extLst>
              <a:ext uri="{FF2B5EF4-FFF2-40B4-BE49-F238E27FC236}">
                <a16:creationId xmlns:a16="http://schemas.microsoft.com/office/drawing/2014/main" xmlns="" id="{DF53D998-62D0-BE1D-DAC8-194A45116610}"/>
              </a:ext>
            </a:extLst>
          </p:cNvPr>
          <p:cNvSpPr txBox="1">
            <a:spLocks/>
          </p:cNvSpPr>
          <p:nvPr/>
        </p:nvSpPr>
        <p:spPr>
          <a:xfrm>
            <a:off x="449596" y="170656"/>
            <a:ext cx="11356975" cy="5619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800" kern="1200">
                <a:solidFill>
                  <a:schemeClr val="tx1"/>
                </a:solidFill>
                <a:latin typeface="+mj-lt"/>
                <a:ea typeface="+mj-ea"/>
                <a:cs typeface="+mj-cs"/>
              </a:defRPr>
            </a:lvl1pPr>
          </a:lstStyle>
          <a:p>
            <a:pPr>
              <a:defRPr/>
            </a:pPr>
            <a:r>
              <a:rPr lang="kk-KZ" b="1" dirty="0">
                <a:solidFill>
                  <a:schemeClr val="accent1">
                    <a:lumMod val="75000"/>
                  </a:schemeClr>
                </a:solidFill>
                <a:latin typeface="Arial" panose="020B0604020202020204" pitchFamily="34" charset="0"/>
                <a:cs typeface="Arial" panose="020B0604020202020204" pitchFamily="34" charset="0"/>
              </a:rPr>
              <a:t>ПРАКТИКАЛЫҚ ЖҰМЫС</a:t>
            </a:r>
            <a:endParaRPr lang="id-ID" b="1" dirty="0">
              <a:solidFill>
                <a:schemeClr val="accent1">
                  <a:lumMod val="75000"/>
                </a:schemeClr>
              </a:solidFill>
              <a:latin typeface="Arial" panose="020B0604020202020204" pitchFamily="34" charset="0"/>
              <a:cs typeface="Arial" panose="020B0604020202020204" pitchFamily="34" charset="0"/>
            </a:endParaRPr>
          </a:p>
        </p:txBody>
      </p:sp>
      <p:sp>
        <p:nvSpPr>
          <p:cNvPr id="17" name="Text Placeholder 2">
            <a:extLst>
              <a:ext uri="{FF2B5EF4-FFF2-40B4-BE49-F238E27FC236}">
                <a16:creationId xmlns:a16="http://schemas.microsoft.com/office/drawing/2014/main" xmlns="" id="{B599A459-AAB9-4DD5-C9D1-D680051971C5}"/>
              </a:ext>
            </a:extLst>
          </p:cNvPr>
          <p:cNvSpPr txBox="1">
            <a:spLocks/>
          </p:cNvSpPr>
          <p:nvPr/>
        </p:nvSpPr>
        <p:spPr>
          <a:xfrm>
            <a:off x="500446" y="777998"/>
            <a:ext cx="11356975" cy="4365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kk-KZ" altLang="ru-RU" sz="1600" i="1" dirty="0">
                <a:solidFill>
                  <a:srgbClr val="002060"/>
                </a:solidFill>
                <a:latin typeface="Arial" panose="020B0604020202020204" pitchFamily="34" charset="0"/>
                <a:cs typeface="Arial" panose="020B0604020202020204" pitchFamily="34" charset="0"/>
              </a:rPr>
              <a:t>Қазіргі уақыттағы тәрбиенің жай-күйін анықтау</a:t>
            </a:r>
            <a:endParaRPr lang="id-ID" altLang="ru-RU" sz="1600" i="1" dirty="0">
              <a:solidFill>
                <a:srgbClr val="002060"/>
              </a:solidFill>
              <a:latin typeface="Arial" panose="020B0604020202020204" pitchFamily="34" charset="0"/>
              <a:cs typeface="Arial" panose="020B0604020202020204" pitchFamily="34" charset="0"/>
            </a:endParaRPr>
          </a:p>
          <a:p>
            <a:endParaRPr lang="id-ID" altLang="ru-RU" sz="1600" i="1" dirty="0">
              <a:latin typeface="Arial" panose="020B0604020202020204" pitchFamily="34" charset="0"/>
              <a:cs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p:nvPr/>
        </p:nvSpPr>
        <p:spPr>
          <a:xfrm>
            <a:off x="2768600" y="390525"/>
            <a:ext cx="6440805" cy="1323439"/>
          </a:xfrm>
          <a:prstGeom prst="rect">
            <a:avLst/>
          </a:prstGeom>
          <a:noFill/>
        </p:spPr>
        <p:txBody>
          <a:bodyPr wrap="square" rtlCol="0">
            <a:spAutoFit/>
          </a:bodyPr>
          <a:lstStyle/>
          <a:p>
            <a:pPr algn="ctr"/>
            <a:r>
              <a:rPr lang="" sz="4000" dirty="0">
                <a:latin typeface="Bahnschrift" panose="020B0502040204020203" charset="0"/>
                <a:cs typeface="Bahnschrift" panose="020B0502040204020203" charset="0"/>
              </a:rPr>
              <a:t>Пикассоның </a:t>
            </a:r>
            <a:r>
              <a:rPr lang="kk-KZ" sz="4000" dirty="0">
                <a:latin typeface="Bahnschrift" panose="020B0502040204020203" charset="0"/>
                <a:cs typeface="Bahnschrift" panose="020B0502040204020203" charset="0"/>
              </a:rPr>
              <a:t>шығармашылығы</a:t>
            </a:r>
            <a:endParaRPr lang="" sz="4000" dirty="0">
              <a:latin typeface="Bahnschrift" panose="020B0502040204020203" charset="0"/>
              <a:cs typeface="Bahnschrift" panose="020B0502040204020203" charset="0"/>
            </a:endParaRPr>
          </a:p>
        </p:txBody>
      </p:sp>
      <p:pic>
        <p:nvPicPr>
          <p:cNvPr id="177" name="Picture 176"/>
          <p:cNvPicPr/>
          <p:nvPr/>
        </p:nvPicPr>
        <p:blipFill>
          <a:blip r:embed="rId2"/>
          <a:stretch>
            <a:fillRect/>
          </a:stretch>
        </p:blipFill>
        <p:spPr>
          <a:xfrm>
            <a:off x="6096000" y="3429000"/>
            <a:ext cx="0" cy="0"/>
          </a:xfrm>
          <a:prstGeom prst="rect">
            <a:avLst/>
          </a:prstGeom>
          <a:noFill/>
          <a:ln w="9525">
            <a:noFill/>
          </a:ln>
        </p:spPr>
      </p:pic>
      <p:pic>
        <p:nvPicPr>
          <p:cNvPr id="178" name="Content Placeholder 177"/>
          <p:cNvPicPr>
            <a:picLocks noGrp="1" noChangeAspect="1"/>
          </p:cNvPicPr>
          <p:nvPr>
            <p:ph sz="half" idx="2"/>
          </p:nvPr>
        </p:nvPicPr>
        <p:blipFill>
          <a:blip r:embed="rId2"/>
          <a:stretch>
            <a:fillRect/>
          </a:stretch>
        </p:blipFill>
        <p:spPr>
          <a:xfrm>
            <a:off x="4832985" y="2282190"/>
            <a:ext cx="2978785" cy="3601085"/>
          </a:xfrm>
          <a:prstGeom prst="rect">
            <a:avLst/>
          </a:prstGeom>
          <a:noFill/>
          <a:ln w="9525">
            <a:noFill/>
          </a:ln>
        </p:spPr>
      </p:pic>
      <p:pic>
        <p:nvPicPr>
          <p:cNvPr id="179" name="Picture 178"/>
          <p:cNvPicPr/>
          <p:nvPr/>
        </p:nvPicPr>
        <p:blipFill>
          <a:blip r:embed="rId3"/>
          <a:stretch>
            <a:fillRect/>
          </a:stretch>
        </p:blipFill>
        <p:spPr>
          <a:xfrm>
            <a:off x="6096000" y="3429000"/>
            <a:ext cx="0" cy="0"/>
          </a:xfrm>
          <a:prstGeom prst="rect">
            <a:avLst/>
          </a:prstGeom>
          <a:noFill/>
          <a:ln w="9525">
            <a:noFill/>
          </a:ln>
        </p:spPr>
      </p:pic>
      <p:pic>
        <p:nvPicPr>
          <p:cNvPr id="180" name="Content Placeholder 179"/>
          <p:cNvPicPr>
            <a:picLocks noGrp="1" noChangeAspect="1"/>
          </p:cNvPicPr>
          <p:nvPr>
            <p:ph sz="half" idx="1"/>
          </p:nvPr>
        </p:nvPicPr>
        <p:blipFill>
          <a:blip r:embed="rId3"/>
          <a:stretch>
            <a:fillRect/>
          </a:stretch>
        </p:blipFill>
        <p:spPr>
          <a:xfrm>
            <a:off x="838200" y="2139950"/>
            <a:ext cx="3172460" cy="3966210"/>
          </a:xfrm>
          <a:prstGeom prst="rect">
            <a:avLst/>
          </a:prstGeom>
          <a:noFill/>
          <a:ln w="9525">
            <a:noFill/>
          </a:ln>
        </p:spPr>
      </p:pic>
      <p:pic>
        <p:nvPicPr>
          <p:cNvPr id="181" name="Picture 180"/>
          <p:cNvPicPr/>
          <p:nvPr/>
        </p:nvPicPr>
        <p:blipFill>
          <a:blip r:embed="rId4"/>
          <a:stretch>
            <a:fillRect/>
          </a:stretch>
        </p:blipFill>
        <p:spPr>
          <a:xfrm>
            <a:off x="6096000" y="3429000"/>
            <a:ext cx="0" cy="0"/>
          </a:xfrm>
          <a:prstGeom prst="rect">
            <a:avLst/>
          </a:prstGeom>
          <a:noFill/>
          <a:ln w="9525">
            <a:noFill/>
          </a:ln>
        </p:spPr>
      </p:pic>
      <p:pic>
        <p:nvPicPr>
          <p:cNvPr id="182" name="Picture 181"/>
          <p:cNvPicPr/>
          <p:nvPr/>
        </p:nvPicPr>
        <p:blipFill>
          <a:blip r:embed="rId4"/>
          <a:stretch>
            <a:fillRect/>
          </a:stretch>
        </p:blipFill>
        <p:spPr>
          <a:xfrm>
            <a:off x="8822055" y="2282190"/>
            <a:ext cx="2741295" cy="3681095"/>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 name="Content Placeholder 185"/>
          <p:cNvPicPr>
            <a:picLocks noGrp="1" noChangeAspect="1"/>
          </p:cNvPicPr>
          <p:nvPr>
            <p:ph idx="1"/>
          </p:nvPr>
        </p:nvPicPr>
        <p:blipFill>
          <a:blip r:embed="rId2"/>
          <a:stretch>
            <a:fillRect/>
          </a:stretch>
        </p:blipFill>
        <p:spPr>
          <a:xfrm>
            <a:off x="0" y="0"/>
            <a:ext cx="12192635" cy="6870700"/>
          </a:xfrm>
          <a:prstGeom prst="rect">
            <a:avLst/>
          </a:prstGeom>
          <a:noFill/>
          <a:ln w="9525">
            <a:noFill/>
          </a:ln>
        </p:spPr>
      </p:pic>
      <p:sp>
        <p:nvSpPr>
          <p:cNvPr id="11" name="Title 10"/>
          <p:cNvSpPr>
            <a:spLocks noGrp="1"/>
          </p:cNvSpPr>
          <p:nvPr>
            <p:ph type="title"/>
          </p:nvPr>
        </p:nvSpPr>
        <p:spPr>
          <a:xfrm>
            <a:off x="0" y="3773170"/>
            <a:ext cx="5734050" cy="1325880"/>
          </a:xfrm>
        </p:spPr>
        <p:txBody>
          <a:bodyPr>
            <a:scene3d>
              <a:camera prst="orthographicFront"/>
              <a:lightRig rig="threePt" dir="t"/>
            </a:scene3d>
          </a:bodyPr>
          <a:lstStyle/>
          <a:p>
            <a:pPr algn="ctr"/>
            <a:r>
              <a:rPr lang="" altLang="en-US" sz="4000">
                <a:ln w="6600">
                  <a:solidFill>
                    <a:schemeClr val="accent2"/>
                  </a:solidFill>
                  <a:prstDash val="solid"/>
                </a:ln>
                <a:solidFill>
                  <a:srgbClr val="FFFFFF"/>
                </a:solidFill>
                <a:effectLst>
                  <a:outerShdw dist="38100" dir="2700000" algn="tl" rotWithShape="0">
                    <a:schemeClr val="accent2"/>
                  </a:outerShdw>
                </a:effectLst>
              </a:rPr>
              <a:t>Арт-Терапия жасаңыз</a:t>
            </a:r>
          </a:p>
        </p:txBody>
      </p:sp>
      <p:pic>
        <p:nvPicPr>
          <p:cNvPr id="183" name="Picture 182"/>
          <p:cNvPicPr/>
          <p:nvPr/>
        </p:nvPicPr>
        <p:blipFill>
          <a:blip r:embed="rId3"/>
          <a:stretch>
            <a:fillRect/>
          </a:stretch>
        </p:blipFill>
        <p:spPr>
          <a:xfrm>
            <a:off x="6096000" y="3429000"/>
            <a:ext cx="0" cy="0"/>
          </a:xfrm>
          <a:prstGeom prst="rect">
            <a:avLst/>
          </a:prstGeom>
          <a:noFill/>
          <a:ln w="9525">
            <a:noFill/>
          </a:ln>
        </p:spPr>
      </p:pic>
      <p:pic>
        <p:nvPicPr>
          <p:cNvPr id="185" name="Picture 184"/>
          <p:cNvPicPr/>
          <p:nvPr/>
        </p:nvPicPr>
        <p:blipFill>
          <a:blip r:embed="rId2"/>
          <a:stretch>
            <a:fillRect/>
          </a:stretch>
        </p:blipFill>
        <p:spPr>
          <a:xfrm>
            <a:off x="6096000" y="3429000"/>
            <a:ext cx="0" cy="0"/>
          </a:xfrm>
          <a:prstGeom prst="rect">
            <a:avLst/>
          </a:prstGeom>
          <a:noFill/>
          <a:ln w="9525">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80000"/>
          </a:blip>
          <a:stretch>
            <a:fillRect/>
          </a:stretch>
        </p:blipFill>
        <p:spPr>
          <a:xfrm>
            <a:off x="0" y="0"/>
            <a:ext cx="12192000" cy="6867525"/>
          </a:xfrm>
          <a:prstGeom prst="rect">
            <a:avLst/>
          </a:prstGeom>
        </p:spPr>
      </p:pic>
      <p:sp>
        <p:nvSpPr>
          <p:cNvPr id="2" name="Title 1"/>
          <p:cNvSpPr>
            <a:spLocks noGrp="1"/>
          </p:cNvSpPr>
          <p:nvPr>
            <p:ph type="title"/>
          </p:nvPr>
        </p:nvSpPr>
        <p:spPr>
          <a:xfrm>
            <a:off x="655955" y="215900"/>
            <a:ext cx="10515600" cy="1325563"/>
          </a:xfrm>
        </p:spPr>
        <p:txBody>
          <a:bodyPr/>
          <a:lstStyle/>
          <a:p>
            <a:pPr algn="ctr"/>
            <a:r>
              <a:rPr lang="en-US" altLang="en-US">
                <a:latin typeface="Bahnschrift" panose="020B0502040204020203" charset="0"/>
                <a:cs typeface="Bahnschrift" panose="020B0502040204020203" charset="0"/>
              </a:rPr>
              <a:t>Ice-Breaker</a:t>
            </a:r>
          </a:p>
        </p:txBody>
      </p:sp>
      <p:sp>
        <p:nvSpPr>
          <p:cNvPr id="3" name="Content Placeholder 2"/>
          <p:cNvSpPr>
            <a:spLocks noGrp="1"/>
          </p:cNvSpPr>
          <p:nvPr>
            <p:ph idx="1"/>
          </p:nvPr>
        </p:nvSpPr>
        <p:spPr>
          <a:xfrm>
            <a:off x="736600" y="1541780"/>
            <a:ext cx="10515600" cy="4351338"/>
          </a:xfrm>
        </p:spPr>
        <p:txBody>
          <a:bodyPr/>
          <a:lstStyle/>
          <a:p>
            <a:r>
              <a:rPr lang="">
                <a:solidFill>
                  <a:schemeClr val="bg1"/>
                </a:solidFill>
              </a:rPr>
              <a:t>Сергіту сәтін жасауды ұмытпаңыз</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71B2258F-86CA-4D4D-8270-BC05FCDEBFB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Yellow star chat bubble">
            <a:extLst>
              <a:ext uri="{FF2B5EF4-FFF2-40B4-BE49-F238E27FC236}">
                <a16:creationId xmlns:a16="http://schemas.microsoft.com/office/drawing/2014/main" xmlns="" id="{7CD01EBA-F6C8-EF25-3E55-8B60DDAD5B8D}"/>
              </a:ext>
            </a:extLst>
          </p:cNvPr>
          <p:cNvPicPr>
            <a:picLocks noChangeAspect="1"/>
          </p:cNvPicPr>
          <p:nvPr/>
        </p:nvPicPr>
        <p:blipFill rotWithShape="1">
          <a:blip r:embed="rId3" cstate="print">
            <a:alphaModFix amt="50000"/>
            <a:extLst>
              <a:ext uri="{28A0092B-C50C-407E-A947-70E740481C1C}">
                <a14:useLocalDpi xmlns:a14="http://schemas.microsoft.com/office/drawing/2010/main" val="0"/>
              </a:ext>
            </a:extLst>
          </a:blip>
          <a:srcRect t="5214" b="3322"/>
          <a:stretch/>
        </p:blipFill>
        <p:spPr>
          <a:xfrm>
            <a:off x="20" y="1"/>
            <a:ext cx="12191980" cy="6857999"/>
          </a:xfrm>
          <a:prstGeom prst="rect">
            <a:avLst/>
          </a:prstGeom>
        </p:spPr>
      </p:pic>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a:xfrm>
            <a:off x="1524000" y="1122362"/>
            <a:ext cx="9144000" cy="2900518"/>
          </a:xfrm>
        </p:spPr>
        <p:txBody>
          <a:bodyPr>
            <a:normAutofit fontScale="90000"/>
          </a:bodyPr>
          <a:lstStyle/>
          <a:p>
            <a:r>
              <a:rPr lang="kk-KZ" dirty="0">
                <a:solidFill>
                  <a:srgbClr val="FFFFFF"/>
                </a:solidFill>
                <a:effectLst/>
                <a:latin typeface="Times New Roman" panose="02020603050405020304" pitchFamily="18" charset="0"/>
                <a:ea typeface="Calibri" panose="020F0502020204030204" pitchFamily="34" charset="0"/>
              </a:rPr>
              <a:t/>
            </a:r>
            <a:br>
              <a:rPr lang="kk-KZ" dirty="0">
                <a:solidFill>
                  <a:srgbClr val="FFFFFF"/>
                </a:solidFill>
                <a:effectLst/>
                <a:latin typeface="Times New Roman" panose="02020603050405020304" pitchFamily="18" charset="0"/>
                <a:ea typeface="Calibri" panose="020F0502020204030204" pitchFamily="34" charset="0"/>
              </a:rPr>
            </a:br>
            <a:r>
              <a:rPr lang="kk-KZ" dirty="0">
                <a:solidFill>
                  <a:srgbClr val="FFFFFF"/>
                </a:solidFill>
                <a:effectLst/>
                <a:latin typeface="Times New Roman" panose="02020603050405020304" pitchFamily="18" charset="0"/>
                <a:ea typeface="Calibri" panose="020F0502020204030204" pitchFamily="34" charset="0"/>
              </a:rPr>
              <a:t>Құндылықтар негізінде әлеуметтік тәжірибелерді жоспарлау</a:t>
            </a:r>
            <a:endParaRPr lang="x-none" dirty="0">
              <a:solidFill>
                <a:srgbClr val="FFFFFF"/>
              </a:solidFill>
            </a:endParaRPr>
          </a:p>
        </p:txBody>
      </p:sp>
    </p:spTree>
    <p:extLst>
      <p:ext uri="{BB962C8B-B14F-4D97-AF65-F5344CB8AC3E}">
        <p14:creationId xmlns:p14="http://schemas.microsoft.com/office/powerpoint/2010/main" val="143786495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0F379E7E-CA9A-462A-A85D-AD40054253CE}"/>
              </a:ext>
            </a:extLst>
          </p:cNvPr>
          <p:cNvSpPr/>
          <p:nvPr/>
        </p:nvSpPr>
        <p:spPr>
          <a:xfrm>
            <a:off x="86741" y="72777"/>
            <a:ext cx="12192000" cy="6857997"/>
          </a:xfrm>
          <a:prstGeom prst="rect">
            <a:avLst/>
          </a:prstGeom>
          <a:gradFill flip="none" rotWithShape="1">
            <a:gsLst>
              <a:gs pos="0">
                <a:schemeClr val="bg1"/>
              </a:gs>
              <a:gs pos="100000">
                <a:schemeClr val="bg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dirty="0">
              <a:solidFill>
                <a:prstClr val="white"/>
              </a:solidFill>
              <a:latin typeface="Calibri" panose="020F0502020204030204"/>
            </a:endParaRPr>
          </a:p>
        </p:txBody>
      </p:sp>
      <p:sp>
        <p:nvSpPr>
          <p:cNvPr id="41" name="Freeform: Shape 40">
            <a:extLst>
              <a:ext uri="{FF2B5EF4-FFF2-40B4-BE49-F238E27FC236}">
                <a16:creationId xmlns:a16="http://schemas.microsoft.com/office/drawing/2014/main" xmlns="" id="{CE5B8829-0398-4F40-AA17-E9F95A78B187}"/>
              </a:ext>
            </a:extLst>
          </p:cNvPr>
          <p:cNvSpPr/>
          <p:nvPr/>
        </p:nvSpPr>
        <p:spPr>
          <a:xfrm flipH="1">
            <a:off x="4512435" y="-1592219"/>
            <a:ext cx="8099772" cy="4104640"/>
          </a:xfrm>
          <a:custGeom>
            <a:avLst/>
            <a:gdLst>
              <a:gd name="connsiteX0" fmla="*/ 4201130 w 8908427"/>
              <a:gd name="connsiteY0" fmla="*/ 0 h 4514434"/>
              <a:gd name="connsiteX1" fmla="*/ 7533025 w 8908427"/>
              <a:gd name="connsiteY1" fmla="*/ 1380116 h 4514434"/>
              <a:gd name="connsiteX2" fmla="*/ 8907749 w 8908427"/>
              <a:gd name="connsiteY2" fmla="*/ 4485972 h 4514434"/>
              <a:gd name="connsiteX3" fmla="*/ 8908427 w 8908427"/>
              <a:gd name="connsiteY3" fmla="*/ 4514434 h 4514434"/>
              <a:gd name="connsiteX4" fmla="*/ 0 w 8908427"/>
              <a:gd name="connsiteY4" fmla="*/ 4514434 h 4514434"/>
              <a:gd name="connsiteX5" fmla="*/ 0 w 8908427"/>
              <a:gd name="connsiteY5" fmla="*/ 2249352 h 4514434"/>
              <a:gd name="connsiteX6" fmla="*/ 869236 w 8908427"/>
              <a:gd name="connsiteY6" fmla="*/ 1380116 h 4514434"/>
              <a:gd name="connsiteX7" fmla="*/ 4201130 w 8908427"/>
              <a:gd name="connsiteY7" fmla="*/ 0 h 451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8427" h="4514434">
                <a:moveTo>
                  <a:pt x="4201130" y="0"/>
                </a:moveTo>
                <a:cubicBezTo>
                  <a:pt x="5407038" y="0"/>
                  <a:pt x="6612947" y="460039"/>
                  <a:pt x="7533025" y="1380116"/>
                </a:cubicBezTo>
                <a:cubicBezTo>
                  <a:pt x="8395596" y="2242688"/>
                  <a:pt x="8853838" y="3356480"/>
                  <a:pt x="8907749" y="4485972"/>
                </a:cubicBezTo>
                <a:lnTo>
                  <a:pt x="8908427" y="4514434"/>
                </a:lnTo>
                <a:lnTo>
                  <a:pt x="0" y="4514434"/>
                </a:lnTo>
                <a:lnTo>
                  <a:pt x="0" y="2249352"/>
                </a:lnTo>
                <a:lnTo>
                  <a:pt x="869236" y="1380116"/>
                </a:lnTo>
                <a:cubicBezTo>
                  <a:pt x="1789312" y="460039"/>
                  <a:pt x="2995221" y="0"/>
                  <a:pt x="4201130" y="0"/>
                </a:cubicBezTo>
                <a:close/>
              </a:path>
            </a:pathLst>
          </a:custGeom>
          <a:gradFill flip="none" rotWithShape="1">
            <a:gsLst>
              <a:gs pos="100000">
                <a:schemeClr val="bg1">
                  <a:alpha val="0"/>
                </a:schemeClr>
              </a:gs>
              <a:gs pos="23000">
                <a:schemeClr val="bg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r>
              <a:rPr lang="en-US">
                <a:solidFill>
                  <a:prstClr val="white"/>
                </a:solidFill>
                <a:latin typeface="Calibri" panose="020F0502020204030204"/>
              </a:rPr>
              <a:t>c</a:t>
            </a:r>
            <a:endParaRPr lang="en-ID">
              <a:solidFill>
                <a:prstClr val="white"/>
              </a:solidFill>
              <a:latin typeface="Calibri" panose="020F0502020204030204"/>
            </a:endParaRPr>
          </a:p>
        </p:txBody>
      </p:sp>
      <p:sp>
        <p:nvSpPr>
          <p:cNvPr id="30" name="Freeform: Shape 29">
            <a:extLst>
              <a:ext uri="{FF2B5EF4-FFF2-40B4-BE49-F238E27FC236}">
                <a16:creationId xmlns:a16="http://schemas.microsoft.com/office/drawing/2014/main" xmlns="" id="{B86F1745-9506-490D-9C1E-F3E9AADEBE92}"/>
              </a:ext>
            </a:extLst>
          </p:cNvPr>
          <p:cNvSpPr/>
          <p:nvPr/>
        </p:nvSpPr>
        <p:spPr>
          <a:xfrm>
            <a:off x="-1" y="1"/>
            <a:ext cx="4644336" cy="4650431"/>
          </a:xfrm>
          <a:custGeom>
            <a:avLst/>
            <a:gdLst>
              <a:gd name="connsiteX0" fmla="*/ 559525 w 990600"/>
              <a:gd name="connsiteY0" fmla="*/ 0 h 991900"/>
              <a:gd name="connsiteX1" fmla="*/ 962403 w 990600"/>
              <a:gd name="connsiteY1" fmla="*/ 0 h 991900"/>
              <a:gd name="connsiteX2" fmla="*/ 974487 w 990600"/>
              <a:gd name="connsiteY2" fmla="*/ 38927 h 991900"/>
              <a:gd name="connsiteX3" fmla="*/ 990600 w 990600"/>
              <a:gd name="connsiteY3" fmla="*/ 198770 h 991900"/>
              <a:gd name="connsiteX4" fmla="*/ 197470 w 990600"/>
              <a:gd name="connsiteY4" fmla="*/ 991900 h 991900"/>
              <a:gd name="connsiteX5" fmla="*/ 37627 w 990600"/>
              <a:gd name="connsiteY5" fmla="*/ 975786 h 991900"/>
              <a:gd name="connsiteX6" fmla="*/ 0 w 990600"/>
              <a:gd name="connsiteY6" fmla="*/ 964107 h 991900"/>
              <a:gd name="connsiteX7" fmla="*/ 0 w 990600"/>
              <a:gd name="connsiteY7" fmla="*/ 561531 h 991900"/>
              <a:gd name="connsiteX8" fmla="*/ 35976 w 990600"/>
              <a:gd name="connsiteY8" fmla="*/ 581058 h 991900"/>
              <a:gd name="connsiteX9" fmla="*/ 197470 w 990600"/>
              <a:gd name="connsiteY9" fmla="*/ 613662 h 991900"/>
              <a:gd name="connsiteX10" fmla="*/ 612362 w 990600"/>
              <a:gd name="connsiteY10" fmla="*/ 198770 h 991900"/>
              <a:gd name="connsiteX11" fmla="*/ 579757 w 990600"/>
              <a:gd name="connsiteY11" fmla="*/ 37276 h 9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0600" h="991900">
                <a:moveTo>
                  <a:pt x="559525" y="0"/>
                </a:moveTo>
                <a:lnTo>
                  <a:pt x="962403" y="0"/>
                </a:lnTo>
                <a:lnTo>
                  <a:pt x="974487" y="38927"/>
                </a:lnTo>
                <a:cubicBezTo>
                  <a:pt x="985052" y="90557"/>
                  <a:pt x="990600" y="144016"/>
                  <a:pt x="990600" y="198770"/>
                </a:cubicBezTo>
                <a:cubicBezTo>
                  <a:pt x="990600" y="636804"/>
                  <a:pt x="635504" y="991900"/>
                  <a:pt x="197470" y="991900"/>
                </a:cubicBezTo>
                <a:cubicBezTo>
                  <a:pt x="142716" y="991900"/>
                  <a:pt x="89257" y="986352"/>
                  <a:pt x="37627" y="975786"/>
                </a:cubicBezTo>
                <a:lnTo>
                  <a:pt x="0" y="964107"/>
                </a:lnTo>
                <a:lnTo>
                  <a:pt x="0" y="561531"/>
                </a:lnTo>
                <a:lnTo>
                  <a:pt x="35976" y="581058"/>
                </a:lnTo>
                <a:cubicBezTo>
                  <a:pt x="85613" y="602052"/>
                  <a:pt x="140186" y="613662"/>
                  <a:pt x="197470" y="613662"/>
                </a:cubicBezTo>
                <a:cubicBezTo>
                  <a:pt x="426608" y="613662"/>
                  <a:pt x="612362" y="427908"/>
                  <a:pt x="612362" y="198770"/>
                </a:cubicBezTo>
                <a:cubicBezTo>
                  <a:pt x="612362" y="141485"/>
                  <a:pt x="600752" y="86912"/>
                  <a:pt x="579757" y="37276"/>
                </a:cubicBezTo>
                <a:close/>
              </a:path>
            </a:pathLst>
          </a:custGeom>
          <a:solidFill>
            <a:schemeClr val="bg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2" name="Freeform: Shape 31">
            <a:extLst>
              <a:ext uri="{FF2B5EF4-FFF2-40B4-BE49-F238E27FC236}">
                <a16:creationId xmlns:a16="http://schemas.microsoft.com/office/drawing/2014/main" xmlns="" id="{7B69258A-42A2-44B9-998F-8705A09155AA}"/>
              </a:ext>
            </a:extLst>
          </p:cNvPr>
          <p:cNvSpPr/>
          <p:nvPr/>
        </p:nvSpPr>
        <p:spPr>
          <a:xfrm>
            <a:off x="2086508" y="959620"/>
            <a:ext cx="276122" cy="276122"/>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5" name="Freeform: Shape 34">
            <a:extLst>
              <a:ext uri="{FF2B5EF4-FFF2-40B4-BE49-F238E27FC236}">
                <a16:creationId xmlns:a16="http://schemas.microsoft.com/office/drawing/2014/main" xmlns="" id="{AE24B796-07B7-43C7-ABF7-95DDB6C59D99}"/>
              </a:ext>
            </a:extLst>
          </p:cNvPr>
          <p:cNvSpPr/>
          <p:nvPr/>
        </p:nvSpPr>
        <p:spPr>
          <a:xfrm>
            <a:off x="0" y="0"/>
            <a:ext cx="660400" cy="661267"/>
          </a:xfrm>
          <a:custGeom>
            <a:avLst/>
            <a:gdLst>
              <a:gd name="connsiteX0" fmla="*/ 559525 w 990600"/>
              <a:gd name="connsiteY0" fmla="*/ 0 h 991900"/>
              <a:gd name="connsiteX1" fmla="*/ 962403 w 990600"/>
              <a:gd name="connsiteY1" fmla="*/ 0 h 991900"/>
              <a:gd name="connsiteX2" fmla="*/ 974487 w 990600"/>
              <a:gd name="connsiteY2" fmla="*/ 38927 h 991900"/>
              <a:gd name="connsiteX3" fmla="*/ 990600 w 990600"/>
              <a:gd name="connsiteY3" fmla="*/ 198770 h 991900"/>
              <a:gd name="connsiteX4" fmla="*/ 197470 w 990600"/>
              <a:gd name="connsiteY4" fmla="*/ 991900 h 991900"/>
              <a:gd name="connsiteX5" fmla="*/ 37627 w 990600"/>
              <a:gd name="connsiteY5" fmla="*/ 975786 h 991900"/>
              <a:gd name="connsiteX6" fmla="*/ 0 w 990600"/>
              <a:gd name="connsiteY6" fmla="*/ 964107 h 991900"/>
              <a:gd name="connsiteX7" fmla="*/ 0 w 990600"/>
              <a:gd name="connsiteY7" fmla="*/ 561531 h 991900"/>
              <a:gd name="connsiteX8" fmla="*/ 35976 w 990600"/>
              <a:gd name="connsiteY8" fmla="*/ 581058 h 991900"/>
              <a:gd name="connsiteX9" fmla="*/ 197470 w 990600"/>
              <a:gd name="connsiteY9" fmla="*/ 613662 h 991900"/>
              <a:gd name="connsiteX10" fmla="*/ 612362 w 990600"/>
              <a:gd name="connsiteY10" fmla="*/ 198770 h 991900"/>
              <a:gd name="connsiteX11" fmla="*/ 579757 w 990600"/>
              <a:gd name="connsiteY11" fmla="*/ 37276 h 9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0600" h="991900">
                <a:moveTo>
                  <a:pt x="559525" y="0"/>
                </a:moveTo>
                <a:lnTo>
                  <a:pt x="962403" y="0"/>
                </a:lnTo>
                <a:lnTo>
                  <a:pt x="974487" y="38927"/>
                </a:lnTo>
                <a:cubicBezTo>
                  <a:pt x="985052" y="90557"/>
                  <a:pt x="990600" y="144016"/>
                  <a:pt x="990600" y="198770"/>
                </a:cubicBezTo>
                <a:cubicBezTo>
                  <a:pt x="990600" y="636804"/>
                  <a:pt x="635504" y="991900"/>
                  <a:pt x="197470" y="991900"/>
                </a:cubicBezTo>
                <a:cubicBezTo>
                  <a:pt x="142716" y="991900"/>
                  <a:pt x="89257" y="986352"/>
                  <a:pt x="37627" y="975786"/>
                </a:cubicBezTo>
                <a:lnTo>
                  <a:pt x="0" y="964107"/>
                </a:lnTo>
                <a:lnTo>
                  <a:pt x="0" y="561531"/>
                </a:lnTo>
                <a:lnTo>
                  <a:pt x="35976" y="581058"/>
                </a:lnTo>
                <a:cubicBezTo>
                  <a:pt x="85613" y="602052"/>
                  <a:pt x="140186" y="613662"/>
                  <a:pt x="197470" y="613662"/>
                </a:cubicBezTo>
                <a:cubicBezTo>
                  <a:pt x="426608" y="613662"/>
                  <a:pt x="612362" y="427908"/>
                  <a:pt x="612362" y="198770"/>
                </a:cubicBezTo>
                <a:cubicBezTo>
                  <a:pt x="612362" y="141485"/>
                  <a:pt x="600752" y="86912"/>
                  <a:pt x="579757" y="37276"/>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17" name="TextBox 16">
            <a:extLst>
              <a:ext uri="{FF2B5EF4-FFF2-40B4-BE49-F238E27FC236}">
                <a16:creationId xmlns:a16="http://schemas.microsoft.com/office/drawing/2014/main" xmlns="" id="{9CC7AA2B-723C-440F-945D-C1208BA14E79}"/>
              </a:ext>
            </a:extLst>
          </p:cNvPr>
          <p:cNvSpPr txBox="1"/>
          <p:nvPr/>
        </p:nvSpPr>
        <p:spPr>
          <a:xfrm>
            <a:off x="3152242" y="421815"/>
            <a:ext cx="6968126" cy="995016"/>
          </a:xfrm>
          <a:prstGeom prst="rect">
            <a:avLst/>
          </a:prstGeom>
          <a:noFill/>
        </p:spPr>
        <p:txBody>
          <a:bodyPr wrap="none" rtlCol="0">
            <a:spAutoFit/>
          </a:bodyPr>
          <a:lstStyle/>
          <a:p>
            <a:pPr algn="ctr" defTabSz="914446"/>
            <a:r>
              <a:rPr lang="kk-KZ" sz="2933" b="1" dirty="0">
                <a:solidFill>
                  <a:srgbClr val="7F4FE3"/>
                </a:solidFill>
                <a:latin typeface="Times New Roman" panose="02020603050405020304" pitchFamily="18" charset="0"/>
                <a:ea typeface="Inter SemiBold" panose="020B0502030000000004" pitchFamily="34" charset="0"/>
                <a:cs typeface="Times New Roman" panose="02020603050405020304" pitchFamily="18" charset="0"/>
              </a:rPr>
              <a:t>Ұзақ немесе қысқа мерзімді іс-шаралар</a:t>
            </a:r>
          </a:p>
          <a:p>
            <a:pPr defTabSz="914446"/>
            <a:r>
              <a:rPr lang="kk-KZ" sz="2933" b="1" dirty="0">
                <a:solidFill>
                  <a:srgbClr val="7F4FE3"/>
                </a:solidFill>
                <a:latin typeface="Times New Roman" panose="02020603050405020304" pitchFamily="18" charset="0"/>
                <a:cs typeface="Times New Roman" panose="02020603050405020304" pitchFamily="18" charset="0"/>
              </a:rPr>
              <a:t>(1 аптадан бірнеше айға дейін)</a:t>
            </a:r>
            <a:endParaRPr lang="kk-KZ" sz="5867" dirty="0">
              <a:solidFill>
                <a:srgbClr val="7F4FE3"/>
              </a:solidFill>
              <a:latin typeface="Calibri" panose="020F0502020204030204"/>
            </a:endParaRPr>
          </a:p>
        </p:txBody>
      </p:sp>
      <p:sp>
        <p:nvSpPr>
          <p:cNvPr id="38" name="Freeform: Shape 37">
            <a:extLst>
              <a:ext uri="{FF2B5EF4-FFF2-40B4-BE49-F238E27FC236}">
                <a16:creationId xmlns:a16="http://schemas.microsoft.com/office/drawing/2014/main" xmlns="" id="{495014A5-FDA0-494A-8FE5-BE3DB6898A7E}"/>
              </a:ext>
            </a:extLst>
          </p:cNvPr>
          <p:cNvSpPr/>
          <p:nvPr/>
        </p:nvSpPr>
        <p:spPr>
          <a:xfrm>
            <a:off x="10063930" y="421816"/>
            <a:ext cx="276122" cy="276122"/>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9" name="Freeform: Shape 38">
            <a:extLst>
              <a:ext uri="{FF2B5EF4-FFF2-40B4-BE49-F238E27FC236}">
                <a16:creationId xmlns:a16="http://schemas.microsoft.com/office/drawing/2014/main" xmlns="" id="{13F12BAD-8F79-4A66-9F9F-254213E259B4}"/>
              </a:ext>
            </a:extLst>
          </p:cNvPr>
          <p:cNvSpPr/>
          <p:nvPr/>
        </p:nvSpPr>
        <p:spPr>
          <a:xfrm>
            <a:off x="11558909" y="3788066"/>
            <a:ext cx="440485" cy="440485"/>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20" name="Rectangle: Rounded Corners 19">
            <a:extLst>
              <a:ext uri="{FF2B5EF4-FFF2-40B4-BE49-F238E27FC236}">
                <a16:creationId xmlns:a16="http://schemas.microsoft.com/office/drawing/2014/main" xmlns="" id="{23D46986-32D2-43E7-8FC7-B07B978EA263}"/>
              </a:ext>
            </a:extLst>
          </p:cNvPr>
          <p:cNvSpPr/>
          <p:nvPr/>
        </p:nvSpPr>
        <p:spPr>
          <a:xfrm>
            <a:off x="3562281" y="4258883"/>
            <a:ext cx="2231481" cy="636526"/>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46"/>
            <a:r>
              <a:rPr lang="kk-KZ" sz="1867" b="1" dirty="0">
                <a:solidFill>
                  <a:srgbClr val="32363F"/>
                </a:solidFill>
                <a:latin typeface="Times New Roman" panose="02020603050405020304" pitchFamily="18" charset="0"/>
                <a:cs typeface="Times New Roman" panose="02020603050405020304" pitchFamily="18" charset="0"/>
              </a:rPr>
              <a:t>«Ұлттық киім» айы </a:t>
            </a:r>
            <a:endParaRPr lang="en-US" sz="1867" b="1" dirty="0">
              <a:solidFill>
                <a:srgbClr val="32363F"/>
              </a:solidFill>
              <a:latin typeface="Times New Roman" panose="02020603050405020304" pitchFamily="18" charset="0"/>
              <a:cs typeface="Times New Roman" panose="02020603050405020304" pitchFamily="18" charset="0"/>
            </a:endParaRPr>
          </a:p>
        </p:txBody>
      </p:sp>
      <p:pic>
        <p:nvPicPr>
          <p:cNvPr id="13" name="Picture 12" descr="A picture containing cup, drinking water, glass, beverage&#10;&#10;Description automatically generated">
            <a:extLst>
              <a:ext uri="{FF2B5EF4-FFF2-40B4-BE49-F238E27FC236}">
                <a16:creationId xmlns:a16="http://schemas.microsoft.com/office/drawing/2014/main" xmlns="" id="{96217282-EBA8-4981-85DF-3BFC89AA45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37942" y="2649248"/>
            <a:ext cx="2092009" cy="1390963"/>
          </a:xfrm>
          <a:prstGeom prst="rect">
            <a:avLst/>
          </a:prstGeom>
          <a:ln w="88900" cap="sq" cmpd="thickThin">
            <a:solidFill>
              <a:schemeClr val="accent6">
                <a:lumMod val="75000"/>
              </a:schemeClr>
            </a:solidFill>
            <a:prstDash val="solid"/>
            <a:miter lim="800000"/>
          </a:ln>
          <a:effectLst>
            <a:innerShdw blurRad="76200">
              <a:srgbClr val="000000"/>
            </a:innerShdw>
          </a:effectLst>
        </p:spPr>
      </p:pic>
      <p:sp>
        <p:nvSpPr>
          <p:cNvPr id="26" name="Rectangle: Rounded Corners 25">
            <a:extLst>
              <a:ext uri="{FF2B5EF4-FFF2-40B4-BE49-F238E27FC236}">
                <a16:creationId xmlns:a16="http://schemas.microsoft.com/office/drawing/2014/main" xmlns="" id="{C12660CF-A1B4-42E8-84EA-A600F23E8DA8}"/>
              </a:ext>
            </a:extLst>
          </p:cNvPr>
          <p:cNvSpPr/>
          <p:nvPr/>
        </p:nvSpPr>
        <p:spPr>
          <a:xfrm>
            <a:off x="8912298" y="4339022"/>
            <a:ext cx="2143295" cy="476248"/>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46"/>
            <a:r>
              <a:rPr lang="kk-KZ" b="1" dirty="0">
                <a:solidFill>
                  <a:srgbClr val="32363F"/>
                </a:solidFill>
                <a:latin typeface="Times New Roman" panose="02020603050405020304" pitchFamily="18" charset="0"/>
                <a:cs typeface="Times New Roman" panose="02020603050405020304" pitchFamily="18" charset="0"/>
              </a:rPr>
              <a:t>Су балансы</a:t>
            </a:r>
            <a:endParaRPr lang="en-US" b="1" dirty="0">
              <a:solidFill>
                <a:srgbClr val="32363F"/>
              </a:solidFill>
              <a:latin typeface="Times New Roman" panose="02020603050405020304" pitchFamily="18" charset="0"/>
              <a:cs typeface="Times New Roman" panose="02020603050405020304" pitchFamily="18" charset="0"/>
            </a:endParaRPr>
          </a:p>
        </p:txBody>
      </p:sp>
      <p:pic>
        <p:nvPicPr>
          <p:cNvPr id="3" name="Picture 2" descr="A picture containing clothing&#10;&#10;Description automatically generated">
            <a:extLst>
              <a:ext uri="{FF2B5EF4-FFF2-40B4-BE49-F238E27FC236}">
                <a16:creationId xmlns:a16="http://schemas.microsoft.com/office/drawing/2014/main" xmlns="" id="{39AC2CF9-86B5-4E17-A971-7A251F8430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5510" y="2581878"/>
            <a:ext cx="2846373" cy="1553052"/>
          </a:xfrm>
          <a:prstGeom prst="rect">
            <a:avLst/>
          </a:prstGeom>
          <a:ln>
            <a:noFill/>
          </a:ln>
          <a:effectLst>
            <a:softEdge rad="112500"/>
          </a:effectLst>
        </p:spPr>
      </p:pic>
      <p:pic>
        <p:nvPicPr>
          <p:cNvPr id="27" name="Picture 26" descr="Icon&#10;&#10;Description automatically generated with medium confidence">
            <a:extLst>
              <a:ext uri="{FF2B5EF4-FFF2-40B4-BE49-F238E27FC236}">
                <a16:creationId xmlns:a16="http://schemas.microsoft.com/office/drawing/2014/main" xmlns="" id="{E69EC2E9-9D52-436D-9760-97221D6698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631" y="2301820"/>
            <a:ext cx="2054398" cy="2054398"/>
          </a:xfrm>
          <a:prstGeom prst="rect">
            <a:avLst/>
          </a:prstGeom>
        </p:spPr>
      </p:pic>
      <p:sp>
        <p:nvSpPr>
          <p:cNvPr id="28" name="Rectangle: Rounded Corners 27">
            <a:extLst>
              <a:ext uri="{FF2B5EF4-FFF2-40B4-BE49-F238E27FC236}">
                <a16:creationId xmlns:a16="http://schemas.microsoft.com/office/drawing/2014/main" xmlns="" id="{8074C927-9692-43BD-A37F-9AE31F7F80D1}"/>
              </a:ext>
            </a:extLst>
          </p:cNvPr>
          <p:cNvSpPr/>
          <p:nvPr/>
        </p:nvSpPr>
        <p:spPr>
          <a:xfrm>
            <a:off x="919631" y="4338099"/>
            <a:ext cx="2143295" cy="476249"/>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46"/>
            <a:r>
              <a:rPr lang="kk-KZ" b="1" dirty="0">
                <a:solidFill>
                  <a:srgbClr val="32363F"/>
                </a:solidFill>
                <a:latin typeface="Times New Roman" panose="02020603050405020304" pitchFamily="18" charset="0"/>
                <a:cs typeface="Times New Roman" panose="02020603050405020304" pitchFamily="18" charset="0"/>
              </a:rPr>
              <a:t>Күніне </a:t>
            </a:r>
            <a:r>
              <a:rPr lang="en-US" b="1" dirty="0">
                <a:solidFill>
                  <a:srgbClr val="32363F"/>
                </a:solidFill>
                <a:latin typeface="Times New Roman" panose="02020603050405020304" pitchFamily="18" charset="0"/>
                <a:cs typeface="Times New Roman" panose="02020603050405020304" pitchFamily="18" charset="0"/>
              </a:rPr>
              <a:t>15 </a:t>
            </a:r>
            <a:r>
              <a:rPr lang="kk-KZ" b="1" dirty="0">
                <a:solidFill>
                  <a:srgbClr val="32363F"/>
                </a:solidFill>
                <a:latin typeface="Times New Roman" panose="02020603050405020304" pitchFamily="18" charset="0"/>
                <a:cs typeface="Times New Roman" panose="02020603050405020304" pitchFamily="18" charset="0"/>
              </a:rPr>
              <a:t>минут</a:t>
            </a:r>
            <a:endParaRPr lang="en-US" b="1" dirty="0">
              <a:solidFill>
                <a:srgbClr val="32363F"/>
              </a:solidFill>
              <a:latin typeface="Times New Roman" panose="02020603050405020304" pitchFamily="18" charset="0"/>
              <a:cs typeface="Times New Roman" panose="02020603050405020304" pitchFamily="18" charset="0"/>
            </a:endParaRPr>
          </a:p>
        </p:txBody>
      </p:sp>
      <p:sp>
        <p:nvSpPr>
          <p:cNvPr id="43" name="Rectangle: Rounded Corners 42">
            <a:extLst>
              <a:ext uri="{FF2B5EF4-FFF2-40B4-BE49-F238E27FC236}">
                <a16:creationId xmlns:a16="http://schemas.microsoft.com/office/drawing/2014/main" xmlns="" id="{D22F18AB-4118-4B0E-AE20-5261C0822C4A}"/>
              </a:ext>
            </a:extLst>
          </p:cNvPr>
          <p:cNvSpPr/>
          <p:nvPr/>
        </p:nvSpPr>
        <p:spPr>
          <a:xfrm>
            <a:off x="6401651" y="4299291"/>
            <a:ext cx="2224151" cy="555381"/>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defTabSz="914446"/>
            <a:r>
              <a:rPr lang="kk-KZ" b="1" dirty="0">
                <a:solidFill>
                  <a:srgbClr val="32363F"/>
                </a:solidFill>
                <a:latin typeface="Times New Roman" panose="02020603050405020304" pitchFamily="18" charset="0"/>
                <a:cs typeface="Times New Roman" panose="02020603050405020304" pitchFamily="18" charset="0"/>
              </a:rPr>
              <a:t>Жасыл қалам</a:t>
            </a:r>
            <a:endParaRPr lang="en-US" b="1" dirty="0">
              <a:solidFill>
                <a:srgbClr val="32363F"/>
              </a:solidFill>
              <a:latin typeface="Times New Roman" panose="02020603050405020304" pitchFamily="18" charset="0"/>
              <a:cs typeface="Times New Roman" panose="02020603050405020304" pitchFamily="18" charset="0"/>
            </a:endParaRPr>
          </a:p>
        </p:txBody>
      </p:sp>
      <p:pic>
        <p:nvPicPr>
          <p:cNvPr id="44" name="Picture 43" descr="A picture containing diagram&#10;&#10;Description automatically generated">
            <a:extLst>
              <a:ext uri="{FF2B5EF4-FFF2-40B4-BE49-F238E27FC236}">
                <a16:creationId xmlns:a16="http://schemas.microsoft.com/office/drawing/2014/main" xmlns="" id="{517E76DB-88BA-4366-81BA-CC90C06049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61238" y="2512421"/>
            <a:ext cx="1822143" cy="1639929"/>
          </a:xfrm>
          <a:prstGeom prst="rect">
            <a:avLst/>
          </a:prstGeom>
        </p:spPr>
      </p:pic>
    </p:spTree>
    <p:extLst>
      <p:ext uri="{BB962C8B-B14F-4D97-AF65-F5344CB8AC3E}">
        <p14:creationId xmlns:p14="http://schemas.microsoft.com/office/powerpoint/2010/main" val="21056191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Shape 40">
            <a:extLst>
              <a:ext uri="{FF2B5EF4-FFF2-40B4-BE49-F238E27FC236}">
                <a16:creationId xmlns:a16="http://schemas.microsoft.com/office/drawing/2014/main" xmlns="" id="{CE5B8829-0398-4F40-AA17-E9F95A78B187}"/>
              </a:ext>
            </a:extLst>
          </p:cNvPr>
          <p:cNvSpPr/>
          <p:nvPr/>
        </p:nvSpPr>
        <p:spPr>
          <a:xfrm flipH="1">
            <a:off x="4092228" y="2753360"/>
            <a:ext cx="8099772" cy="4104640"/>
          </a:xfrm>
          <a:custGeom>
            <a:avLst/>
            <a:gdLst>
              <a:gd name="connsiteX0" fmla="*/ 4201130 w 8908427"/>
              <a:gd name="connsiteY0" fmla="*/ 0 h 4514434"/>
              <a:gd name="connsiteX1" fmla="*/ 7533025 w 8908427"/>
              <a:gd name="connsiteY1" fmla="*/ 1380116 h 4514434"/>
              <a:gd name="connsiteX2" fmla="*/ 8907749 w 8908427"/>
              <a:gd name="connsiteY2" fmla="*/ 4485972 h 4514434"/>
              <a:gd name="connsiteX3" fmla="*/ 8908427 w 8908427"/>
              <a:gd name="connsiteY3" fmla="*/ 4514434 h 4514434"/>
              <a:gd name="connsiteX4" fmla="*/ 0 w 8908427"/>
              <a:gd name="connsiteY4" fmla="*/ 4514434 h 4514434"/>
              <a:gd name="connsiteX5" fmla="*/ 0 w 8908427"/>
              <a:gd name="connsiteY5" fmla="*/ 2249352 h 4514434"/>
              <a:gd name="connsiteX6" fmla="*/ 869236 w 8908427"/>
              <a:gd name="connsiteY6" fmla="*/ 1380116 h 4514434"/>
              <a:gd name="connsiteX7" fmla="*/ 4201130 w 8908427"/>
              <a:gd name="connsiteY7" fmla="*/ 0 h 451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8427" h="4514434">
                <a:moveTo>
                  <a:pt x="4201130" y="0"/>
                </a:moveTo>
                <a:cubicBezTo>
                  <a:pt x="5407038" y="0"/>
                  <a:pt x="6612947" y="460039"/>
                  <a:pt x="7533025" y="1380116"/>
                </a:cubicBezTo>
                <a:cubicBezTo>
                  <a:pt x="8395596" y="2242688"/>
                  <a:pt x="8853838" y="3356480"/>
                  <a:pt x="8907749" y="4485972"/>
                </a:cubicBezTo>
                <a:lnTo>
                  <a:pt x="8908427" y="4514434"/>
                </a:lnTo>
                <a:lnTo>
                  <a:pt x="0" y="4514434"/>
                </a:lnTo>
                <a:lnTo>
                  <a:pt x="0" y="2249352"/>
                </a:lnTo>
                <a:lnTo>
                  <a:pt x="869236" y="1380116"/>
                </a:lnTo>
                <a:cubicBezTo>
                  <a:pt x="1789312" y="460039"/>
                  <a:pt x="2995221" y="0"/>
                  <a:pt x="4201130" y="0"/>
                </a:cubicBezTo>
                <a:close/>
              </a:path>
            </a:pathLst>
          </a:custGeom>
          <a:gradFill flip="none" rotWithShape="1">
            <a:gsLst>
              <a:gs pos="100000">
                <a:schemeClr val="bg1">
                  <a:alpha val="0"/>
                </a:schemeClr>
              </a:gs>
              <a:gs pos="23000">
                <a:schemeClr val="bg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r>
              <a:rPr lang="en-US">
                <a:solidFill>
                  <a:prstClr val="white"/>
                </a:solidFill>
                <a:latin typeface="Calibri" panose="020F0502020204030204"/>
              </a:rPr>
              <a:t>c</a:t>
            </a:r>
            <a:endParaRPr lang="en-ID">
              <a:solidFill>
                <a:prstClr val="white"/>
              </a:solidFill>
              <a:latin typeface="Calibri" panose="020F0502020204030204"/>
            </a:endParaRPr>
          </a:p>
        </p:txBody>
      </p:sp>
      <p:sp>
        <p:nvSpPr>
          <p:cNvPr id="30" name="Freeform: Shape 29">
            <a:extLst>
              <a:ext uri="{FF2B5EF4-FFF2-40B4-BE49-F238E27FC236}">
                <a16:creationId xmlns:a16="http://schemas.microsoft.com/office/drawing/2014/main" xmlns="" id="{B86F1745-9506-490D-9C1E-F3E9AADEBE92}"/>
              </a:ext>
            </a:extLst>
          </p:cNvPr>
          <p:cNvSpPr/>
          <p:nvPr/>
        </p:nvSpPr>
        <p:spPr>
          <a:xfrm>
            <a:off x="-1" y="1"/>
            <a:ext cx="4644336" cy="4650431"/>
          </a:xfrm>
          <a:custGeom>
            <a:avLst/>
            <a:gdLst>
              <a:gd name="connsiteX0" fmla="*/ 559525 w 990600"/>
              <a:gd name="connsiteY0" fmla="*/ 0 h 991900"/>
              <a:gd name="connsiteX1" fmla="*/ 962403 w 990600"/>
              <a:gd name="connsiteY1" fmla="*/ 0 h 991900"/>
              <a:gd name="connsiteX2" fmla="*/ 974487 w 990600"/>
              <a:gd name="connsiteY2" fmla="*/ 38927 h 991900"/>
              <a:gd name="connsiteX3" fmla="*/ 990600 w 990600"/>
              <a:gd name="connsiteY3" fmla="*/ 198770 h 991900"/>
              <a:gd name="connsiteX4" fmla="*/ 197470 w 990600"/>
              <a:gd name="connsiteY4" fmla="*/ 991900 h 991900"/>
              <a:gd name="connsiteX5" fmla="*/ 37627 w 990600"/>
              <a:gd name="connsiteY5" fmla="*/ 975786 h 991900"/>
              <a:gd name="connsiteX6" fmla="*/ 0 w 990600"/>
              <a:gd name="connsiteY6" fmla="*/ 964107 h 991900"/>
              <a:gd name="connsiteX7" fmla="*/ 0 w 990600"/>
              <a:gd name="connsiteY7" fmla="*/ 561531 h 991900"/>
              <a:gd name="connsiteX8" fmla="*/ 35976 w 990600"/>
              <a:gd name="connsiteY8" fmla="*/ 581058 h 991900"/>
              <a:gd name="connsiteX9" fmla="*/ 197470 w 990600"/>
              <a:gd name="connsiteY9" fmla="*/ 613662 h 991900"/>
              <a:gd name="connsiteX10" fmla="*/ 612362 w 990600"/>
              <a:gd name="connsiteY10" fmla="*/ 198770 h 991900"/>
              <a:gd name="connsiteX11" fmla="*/ 579757 w 990600"/>
              <a:gd name="connsiteY11" fmla="*/ 37276 h 9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0600" h="991900">
                <a:moveTo>
                  <a:pt x="559525" y="0"/>
                </a:moveTo>
                <a:lnTo>
                  <a:pt x="962403" y="0"/>
                </a:lnTo>
                <a:lnTo>
                  <a:pt x="974487" y="38927"/>
                </a:lnTo>
                <a:cubicBezTo>
                  <a:pt x="985052" y="90557"/>
                  <a:pt x="990600" y="144016"/>
                  <a:pt x="990600" y="198770"/>
                </a:cubicBezTo>
                <a:cubicBezTo>
                  <a:pt x="990600" y="636804"/>
                  <a:pt x="635504" y="991900"/>
                  <a:pt x="197470" y="991900"/>
                </a:cubicBezTo>
                <a:cubicBezTo>
                  <a:pt x="142716" y="991900"/>
                  <a:pt x="89257" y="986352"/>
                  <a:pt x="37627" y="975786"/>
                </a:cubicBezTo>
                <a:lnTo>
                  <a:pt x="0" y="964107"/>
                </a:lnTo>
                <a:lnTo>
                  <a:pt x="0" y="561531"/>
                </a:lnTo>
                <a:lnTo>
                  <a:pt x="35976" y="581058"/>
                </a:lnTo>
                <a:cubicBezTo>
                  <a:pt x="85613" y="602052"/>
                  <a:pt x="140186" y="613662"/>
                  <a:pt x="197470" y="613662"/>
                </a:cubicBezTo>
                <a:cubicBezTo>
                  <a:pt x="426608" y="613662"/>
                  <a:pt x="612362" y="427908"/>
                  <a:pt x="612362" y="198770"/>
                </a:cubicBezTo>
                <a:cubicBezTo>
                  <a:pt x="612362" y="141485"/>
                  <a:pt x="600752" y="86912"/>
                  <a:pt x="579757" y="37276"/>
                </a:cubicBezTo>
                <a:close/>
              </a:path>
            </a:pathLst>
          </a:custGeom>
          <a:solidFill>
            <a:schemeClr val="bg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1" name="Freeform: Shape 30">
            <a:extLst>
              <a:ext uri="{FF2B5EF4-FFF2-40B4-BE49-F238E27FC236}">
                <a16:creationId xmlns:a16="http://schemas.microsoft.com/office/drawing/2014/main" xmlns="" id="{80D3F67B-B2E7-4C7A-A4F0-03FFA21E14DB}"/>
              </a:ext>
            </a:extLst>
          </p:cNvPr>
          <p:cNvSpPr/>
          <p:nvPr/>
        </p:nvSpPr>
        <p:spPr>
          <a:xfrm>
            <a:off x="219915" y="5935222"/>
            <a:ext cx="440485" cy="440485"/>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2" name="Freeform: Shape 31">
            <a:extLst>
              <a:ext uri="{FF2B5EF4-FFF2-40B4-BE49-F238E27FC236}">
                <a16:creationId xmlns:a16="http://schemas.microsoft.com/office/drawing/2014/main" xmlns="" id="{7B69258A-42A2-44B9-998F-8705A09155AA}"/>
              </a:ext>
            </a:extLst>
          </p:cNvPr>
          <p:cNvSpPr/>
          <p:nvPr/>
        </p:nvSpPr>
        <p:spPr>
          <a:xfrm>
            <a:off x="2086508" y="959620"/>
            <a:ext cx="276122" cy="276122"/>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5" name="Freeform: Shape 34">
            <a:extLst>
              <a:ext uri="{FF2B5EF4-FFF2-40B4-BE49-F238E27FC236}">
                <a16:creationId xmlns:a16="http://schemas.microsoft.com/office/drawing/2014/main" xmlns="" id="{AE24B796-07B7-43C7-ABF7-95DDB6C59D99}"/>
              </a:ext>
            </a:extLst>
          </p:cNvPr>
          <p:cNvSpPr/>
          <p:nvPr/>
        </p:nvSpPr>
        <p:spPr>
          <a:xfrm>
            <a:off x="0" y="0"/>
            <a:ext cx="660400" cy="661267"/>
          </a:xfrm>
          <a:custGeom>
            <a:avLst/>
            <a:gdLst>
              <a:gd name="connsiteX0" fmla="*/ 559525 w 990600"/>
              <a:gd name="connsiteY0" fmla="*/ 0 h 991900"/>
              <a:gd name="connsiteX1" fmla="*/ 962403 w 990600"/>
              <a:gd name="connsiteY1" fmla="*/ 0 h 991900"/>
              <a:gd name="connsiteX2" fmla="*/ 974487 w 990600"/>
              <a:gd name="connsiteY2" fmla="*/ 38927 h 991900"/>
              <a:gd name="connsiteX3" fmla="*/ 990600 w 990600"/>
              <a:gd name="connsiteY3" fmla="*/ 198770 h 991900"/>
              <a:gd name="connsiteX4" fmla="*/ 197470 w 990600"/>
              <a:gd name="connsiteY4" fmla="*/ 991900 h 991900"/>
              <a:gd name="connsiteX5" fmla="*/ 37627 w 990600"/>
              <a:gd name="connsiteY5" fmla="*/ 975786 h 991900"/>
              <a:gd name="connsiteX6" fmla="*/ 0 w 990600"/>
              <a:gd name="connsiteY6" fmla="*/ 964107 h 991900"/>
              <a:gd name="connsiteX7" fmla="*/ 0 w 990600"/>
              <a:gd name="connsiteY7" fmla="*/ 561531 h 991900"/>
              <a:gd name="connsiteX8" fmla="*/ 35976 w 990600"/>
              <a:gd name="connsiteY8" fmla="*/ 581058 h 991900"/>
              <a:gd name="connsiteX9" fmla="*/ 197470 w 990600"/>
              <a:gd name="connsiteY9" fmla="*/ 613662 h 991900"/>
              <a:gd name="connsiteX10" fmla="*/ 612362 w 990600"/>
              <a:gd name="connsiteY10" fmla="*/ 198770 h 991900"/>
              <a:gd name="connsiteX11" fmla="*/ 579757 w 990600"/>
              <a:gd name="connsiteY11" fmla="*/ 37276 h 9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0600" h="991900">
                <a:moveTo>
                  <a:pt x="559525" y="0"/>
                </a:moveTo>
                <a:lnTo>
                  <a:pt x="962403" y="0"/>
                </a:lnTo>
                <a:lnTo>
                  <a:pt x="974487" y="38927"/>
                </a:lnTo>
                <a:cubicBezTo>
                  <a:pt x="985052" y="90557"/>
                  <a:pt x="990600" y="144016"/>
                  <a:pt x="990600" y="198770"/>
                </a:cubicBezTo>
                <a:cubicBezTo>
                  <a:pt x="990600" y="636804"/>
                  <a:pt x="635504" y="991900"/>
                  <a:pt x="197470" y="991900"/>
                </a:cubicBezTo>
                <a:cubicBezTo>
                  <a:pt x="142716" y="991900"/>
                  <a:pt x="89257" y="986352"/>
                  <a:pt x="37627" y="975786"/>
                </a:cubicBezTo>
                <a:lnTo>
                  <a:pt x="0" y="964107"/>
                </a:lnTo>
                <a:lnTo>
                  <a:pt x="0" y="561531"/>
                </a:lnTo>
                <a:lnTo>
                  <a:pt x="35976" y="581058"/>
                </a:lnTo>
                <a:cubicBezTo>
                  <a:pt x="85613" y="602052"/>
                  <a:pt x="140186" y="613662"/>
                  <a:pt x="197470" y="613662"/>
                </a:cubicBezTo>
                <a:cubicBezTo>
                  <a:pt x="426608" y="613662"/>
                  <a:pt x="612362" y="427908"/>
                  <a:pt x="612362" y="198770"/>
                </a:cubicBezTo>
                <a:cubicBezTo>
                  <a:pt x="612362" y="141485"/>
                  <a:pt x="600752" y="86912"/>
                  <a:pt x="579757" y="37276"/>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8" name="Freeform: Shape 37">
            <a:extLst>
              <a:ext uri="{FF2B5EF4-FFF2-40B4-BE49-F238E27FC236}">
                <a16:creationId xmlns:a16="http://schemas.microsoft.com/office/drawing/2014/main" xmlns="" id="{495014A5-FDA0-494A-8FE5-BE3DB6898A7E}"/>
              </a:ext>
            </a:extLst>
          </p:cNvPr>
          <p:cNvSpPr/>
          <p:nvPr/>
        </p:nvSpPr>
        <p:spPr>
          <a:xfrm>
            <a:off x="10063930" y="421816"/>
            <a:ext cx="276122" cy="276122"/>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42" name="Freeform: Shape 38">
            <a:extLst>
              <a:ext uri="{FF2B5EF4-FFF2-40B4-BE49-F238E27FC236}">
                <a16:creationId xmlns:a16="http://schemas.microsoft.com/office/drawing/2014/main" xmlns="" id="{48C2BF47-FFD7-554E-B6F5-69175F0E82F0}"/>
              </a:ext>
            </a:extLst>
          </p:cNvPr>
          <p:cNvSpPr/>
          <p:nvPr/>
        </p:nvSpPr>
        <p:spPr>
          <a:xfrm>
            <a:off x="11555320" y="4069830"/>
            <a:ext cx="440485" cy="440485"/>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pic>
        <p:nvPicPr>
          <p:cNvPr id="5" name="Picture 4" descr="A person wearing glasses&#10;&#10;Description automatically generated with low confidence">
            <a:extLst>
              <a:ext uri="{FF2B5EF4-FFF2-40B4-BE49-F238E27FC236}">
                <a16:creationId xmlns:a16="http://schemas.microsoft.com/office/drawing/2014/main" xmlns="" id="{F3F39F45-D031-4467-AB3B-A109BDA0D6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0994" y="-35732"/>
            <a:ext cx="4230873" cy="4650431"/>
          </a:xfrm>
          <a:prstGeom prst="rect">
            <a:avLst/>
          </a:prstGeom>
        </p:spPr>
      </p:pic>
      <p:pic>
        <p:nvPicPr>
          <p:cNvPr id="9" name="Picture 8" descr="A picture containing indoor, person&#10;&#10;Description automatically generated">
            <a:extLst>
              <a:ext uri="{FF2B5EF4-FFF2-40B4-BE49-F238E27FC236}">
                <a16:creationId xmlns:a16="http://schemas.microsoft.com/office/drawing/2014/main" xmlns="" id="{FC37359A-7520-42C0-A293-D11B2F9D94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40979" y="2753360"/>
            <a:ext cx="3858404" cy="4650431"/>
          </a:xfrm>
          <a:prstGeom prst="rect">
            <a:avLst/>
          </a:prstGeom>
        </p:spPr>
      </p:pic>
      <p:pic>
        <p:nvPicPr>
          <p:cNvPr id="11" name="Picture 10" descr="A picture containing text, person, indoor&#10;&#10;Description automatically generated">
            <a:extLst>
              <a:ext uri="{FF2B5EF4-FFF2-40B4-BE49-F238E27FC236}">
                <a16:creationId xmlns:a16="http://schemas.microsoft.com/office/drawing/2014/main" xmlns="" id="{1E4DD473-97AF-4C6A-BD48-1FD9344413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19737" y="1785754"/>
            <a:ext cx="4007225" cy="5048472"/>
          </a:xfrm>
          <a:prstGeom prst="rect">
            <a:avLst/>
          </a:prstGeom>
        </p:spPr>
      </p:pic>
      <p:pic>
        <p:nvPicPr>
          <p:cNvPr id="14" name="Picture 13" descr="A picture containing person, indoor&#10;&#10;Description automatically generated">
            <a:extLst>
              <a:ext uri="{FF2B5EF4-FFF2-40B4-BE49-F238E27FC236}">
                <a16:creationId xmlns:a16="http://schemas.microsoft.com/office/drawing/2014/main" xmlns="" id="{903CCDE6-204D-40EB-93FE-53D830BC7F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80601"/>
            <a:ext cx="3957267" cy="4650431"/>
          </a:xfrm>
          <a:prstGeom prst="rect">
            <a:avLst/>
          </a:prstGeom>
        </p:spPr>
      </p:pic>
    </p:spTree>
    <p:extLst>
      <p:ext uri="{BB962C8B-B14F-4D97-AF65-F5344CB8AC3E}">
        <p14:creationId xmlns:p14="http://schemas.microsoft.com/office/powerpoint/2010/main" val="266362110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0F379E7E-CA9A-462A-A85D-AD40054253CE}"/>
              </a:ext>
            </a:extLst>
          </p:cNvPr>
          <p:cNvSpPr/>
          <p:nvPr/>
        </p:nvSpPr>
        <p:spPr>
          <a:xfrm>
            <a:off x="0" y="10696"/>
            <a:ext cx="12192000" cy="6857997"/>
          </a:xfrm>
          <a:prstGeom prst="rect">
            <a:avLst/>
          </a:prstGeom>
          <a:gradFill flip="none" rotWithShape="1">
            <a:gsLst>
              <a:gs pos="0">
                <a:schemeClr val="bg1"/>
              </a:gs>
              <a:gs pos="100000">
                <a:schemeClr val="bg2"/>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41" name="Freeform: Shape 40">
            <a:extLst>
              <a:ext uri="{FF2B5EF4-FFF2-40B4-BE49-F238E27FC236}">
                <a16:creationId xmlns:a16="http://schemas.microsoft.com/office/drawing/2014/main" xmlns="" id="{CE5B8829-0398-4F40-AA17-E9F95A78B187}"/>
              </a:ext>
            </a:extLst>
          </p:cNvPr>
          <p:cNvSpPr/>
          <p:nvPr/>
        </p:nvSpPr>
        <p:spPr>
          <a:xfrm flipH="1">
            <a:off x="4092228" y="2753360"/>
            <a:ext cx="8099772" cy="4104640"/>
          </a:xfrm>
          <a:custGeom>
            <a:avLst/>
            <a:gdLst>
              <a:gd name="connsiteX0" fmla="*/ 4201130 w 8908427"/>
              <a:gd name="connsiteY0" fmla="*/ 0 h 4514434"/>
              <a:gd name="connsiteX1" fmla="*/ 7533025 w 8908427"/>
              <a:gd name="connsiteY1" fmla="*/ 1380116 h 4514434"/>
              <a:gd name="connsiteX2" fmla="*/ 8907749 w 8908427"/>
              <a:gd name="connsiteY2" fmla="*/ 4485972 h 4514434"/>
              <a:gd name="connsiteX3" fmla="*/ 8908427 w 8908427"/>
              <a:gd name="connsiteY3" fmla="*/ 4514434 h 4514434"/>
              <a:gd name="connsiteX4" fmla="*/ 0 w 8908427"/>
              <a:gd name="connsiteY4" fmla="*/ 4514434 h 4514434"/>
              <a:gd name="connsiteX5" fmla="*/ 0 w 8908427"/>
              <a:gd name="connsiteY5" fmla="*/ 2249352 h 4514434"/>
              <a:gd name="connsiteX6" fmla="*/ 869236 w 8908427"/>
              <a:gd name="connsiteY6" fmla="*/ 1380116 h 4514434"/>
              <a:gd name="connsiteX7" fmla="*/ 4201130 w 8908427"/>
              <a:gd name="connsiteY7" fmla="*/ 0 h 4514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08427" h="4514434">
                <a:moveTo>
                  <a:pt x="4201130" y="0"/>
                </a:moveTo>
                <a:cubicBezTo>
                  <a:pt x="5407038" y="0"/>
                  <a:pt x="6612947" y="460039"/>
                  <a:pt x="7533025" y="1380116"/>
                </a:cubicBezTo>
                <a:cubicBezTo>
                  <a:pt x="8395596" y="2242688"/>
                  <a:pt x="8853838" y="3356480"/>
                  <a:pt x="8907749" y="4485972"/>
                </a:cubicBezTo>
                <a:lnTo>
                  <a:pt x="8908427" y="4514434"/>
                </a:lnTo>
                <a:lnTo>
                  <a:pt x="0" y="4514434"/>
                </a:lnTo>
                <a:lnTo>
                  <a:pt x="0" y="2249352"/>
                </a:lnTo>
                <a:lnTo>
                  <a:pt x="869236" y="1380116"/>
                </a:lnTo>
                <a:cubicBezTo>
                  <a:pt x="1789312" y="460039"/>
                  <a:pt x="2995221" y="0"/>
                  <a:pt x="4201130" y="0"/>
                </a:cubicBezTo>
                <a:close/>
              </a:path>
            </a:pathLst>
          </a:custGeom>
          <a:gradFill flip="none" rotWithShape="1">
            <a:gsLst>
              <a:gs pos="100000">
                <a:schemeClr val="bg1">
                  <a:alpha val="0"/>
                </a:schemeClr>
              </a:gs>
              <a:gs pos="23000">
                <a:schemeClr val="bg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r>
              <a:rPr lang="en-US">
                <a:solidFill>
                  <a:prstClr val="white"/>
                </a:solidFill>
                <a:latin typeface="Calibri" panose="020F0502020204030204"/>
              </a:rPr>
              <a:t>c</a:t>
            </a:r>
            <a:endParaRPr lang="en-ID">
              <a:solidFill>
                <a:prstClr val="white"/>
              </a:solidFill>
              <a:latin typeface="Calibri" panose="020F0502020204030204"/>
            </a:endParaRPr>
          </a:p>
        </p:txBody>
      </p:sp>
      <p:sp>
        <p:nvSpPr>
          <p:cNvPr id="30" name="Freeform: Shape 29">
            <a:extLst>
              <a:ext uri="{FF2B5EF4-FFF2-40B4-BE49-F238E27FC236}">
                <a16:creationId xmlns:a16="http://schemas.microsoft.com/office/drawing/2014/main" xmlns="" id="{B86F1745-9506-490D-9C1E-F3E9AADEBE92}"/>
              </a:ext>
            </a:extLst>
          </p:cNvPr>
          <p:cNvSpPr/>
          <p:nvPr/>
        </p:nvSpPr>
        <p:spPr>
          <a:xfrm>
            <a:off x="-1" y="1"/>
            <a:ext cx="4644336" cy="4650431"/>
          </a:xfrm>
          <a:custGeom>
            <a:avLst/>
            <a:gdLst>
              <a:gd name="connsiteX0" fmla="*/ 559525 w 990600"/>
              <a:gd name="connsiteY0" fmla="*/ 0 h 991900"/>
              <a:gd name="connsiteX1" fmla="*/ 962403 w 990600"/>
              <a:gd name="connsiteY1" fmla="*/ 0 h 991900"/>
              <a:gd name="connsiteX2" fmla="*/ 974487 w 990600"/>
              <a:gd name="connsiteY2" fmla="*/ 38927 h 991900"/>
              <a:gd name="connsiteX3" fmla="*/ 990600 w 990600"/>
              <a:gd name="connsiteY3" fmla="*/ 198770 h 991900"/>
              <a:gd name="connsiteX4" fmla="*/ 197470 w 990600"/>
              <a:gd name="connsiteY4" fmla="*/ 991900 h 991900"/>
              <a:gd name="connsiteX5" fmla="*/ 37627 w 990600"/>
              <a:gd name="connsiteY5" fmla="*/ 975786 h 991900"/>
              <a:gd name="connsiteX6" fmla="*/ 0 w 990600"/>
              <a:gd name="connsiteY6" fmla="*/ 964107 h 991900"/>
              <a:gd name="connsiteX7" fmla="*/ 0 w 990600"/>
              <a:gd name="connsiteY7" fmla="*/ 561531 h 991900"/>
              <a:gd name="connsiteX8" fmla="*/ 35976 w 990600"/>
              <a:gd name="connsiteY8" fmla="*/ 581058 h 991900"/>
              <a:gd name="connsiteX9" fmla="*/ 197470 w 990600"/>
              <a:gd name="connsiteY9" fmla="*/ 613662 h 991900"/>
              <a:gd name="connsiteX10" fmla="*/ 612362 w 990600"/>
              <a:gd name="connsiteY10" fmla="*/ 198770 h 991900"/>
              <a:gd name="connsiteX11" fmla="*/ 579757 w 990600"/>
              <a:gd name="connsiteY11" fmla="*/ 37276 h 9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0600" h="991900">
                <a:moveTo>
                  <a:pt x="559525" y="0"/>
                </a:moveTo>
                <a:lnTo>
                  <a:pt x="962403" y="0"/>
                </a:lnTo>
                <a:lnTo>
                  <a:pt x="974487" y="38927"/>
                </a:lnTo>
                <a:cubicBezTo>
                  <a:pt x="985052" y="90557"/>
                  <a:pt x="990600" y="144016"/>
                  <a:pt x="990600" y="198770"/>
                </a:cubicBezTo>
                <a:cubicBezTo>
                  <a:pt x="990600" y="636804"/>
                  <a:pt x="635504" y="991900"/>
                  <a:pt x="197470" y="991900"/>
                </a:cubicBezTo>
                <a:cubicBezTo>
                  <a:pt x="142716" y="991900"/>
                  <a:pt x="89257" y="986352"/>
                  <a:pt x="37627" y="975786"/>
                </a:cubicBezTo>
                <a:lnTo>
                  <a:pt x="0" y="964107"/>
                </a:lnTo>
                <a:lnTo>
                  <a:pt x="0" y="561531"/>
                </a:lnTo>
                <a:lnTo>
                  <a:pt x="35976" y="581058"/>
                </a:lnTo>
                <a:cubicBezTo>
                  <a:pt x="85613" y="602052"/>
                  <a:pt x="140186" y="613662"/>
                  <a:pt x="197470" y="613662"/>
                </a:cubicBezTo>
                <a:cubicBezTo>
                  <a:pt x="426608" y="613662"/>
                  <a:pt x="612362" y="427908"/>
                  <a:pt x="612362" y="198770"/>
                </a:cubicBezTo>
                <a:cubicBezTo>
                  <a:pt x="612362" y="141485"/>
                  <a:pt x="600752" y="86912"/>
                  <a:pt x="579757" y="37276"/>
                </a:cubicBezTo>
                <a:close/>
              </a:path>
            </a:pathLst>
          </a:custGeom>
          <a:solidFill>
            <a:schemeClr val="bg2">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1" name="Freeform: Shape 30">
            <a:extLst>
              <a:ext uri="{FF2B5EF4-FFF2-40B4-BE49-F238E27FC236}">
                <a16:creationId xmlns:a16="http://schemas.microsoft.com/office/drawing/2014/main" xmlns="" id="{80D3F67B-B2E7-4C7A-A4F0-03FFA21E14DB}"/>
              </a:ext>
            </a:extLst>
          </p:cNvPr>
          <p:cNvSpPr/>
          <p:nvPr/>
        </p:nvSpPr>
        <p:spPr>
          <a:xfrm>
            <a:off x="219915" y="5935222"/>
            <a:ext cx="440485" cy="440485"/>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2" name="Freeform: Shape 31">
            <a:extLst>
              <a:ext uri="{FF2B5EF4-FFF2-40B4-BE49-F238E27FC236}">
                <a16:creationId xmlns:a16="http://schemas.microsoft.com/office/drawing/2014/main" xmlns="" id="{7B69258A-42A2-44B9-998F-8705A09155AA}"/>
              </a:ext>
            </a:extLst>
          </p:cNvPr>
          <p:cNvSpPr/>
          <p:nvPr/>
        </p:nvSpPr>
        <p:spPr>
          <a:xfrm>
            <a:off x="2086508" y="959620"/>
            <a:ext cx="276122" cy="276122"/>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35" name="Freeform: Shape 34">
            <a:extLst>
              <a:ext uri="{FF2B5EF4-FFF2-40B4-BE49-F238E27FC236}">
                <a16:creationId xmlns:a16="http://schemas.microsoft.com/office/drawing/2014/main" xmlns="" id="{AE24B796-07B7-43C7-ABF7-95DDB6C59D99}"/>
              </a:ext>
            </a:extLst>
          </p:cNvPr>
          <p:cNvSpPr/>
          <p:nvPr/>
        </p:nvSpPr>
        <p:spPr>
          <a:xfrm>
            <a:off x="0" y="0"/>
            <a:ext cx="660400" cy="661267"/>
          </a:xfrm>
          <a:custGeom>
            <a:avLst/>
            <a:gdLst>
              <a:gd name="connsiteX0" fmla="*/ 559525 w 990600"/>
              <a:gd name="connsiteY0" fmla="*/ 0 h 991900"/>
              <a:gd name="connsiteX1" fmla="*/ 962403 w 990600"/>
              <a:gd name="connsiteY1" fmla="*/ 0 h 991900"/>
              <a:gd name="connsiteX2" fmla="*/ 974487 w 990600"/>
              <a:gd name="connsiteY2" fmla="*/ 38927 h 991900"/>
              <a:gd name="connsiteX3" fmla="*/ 990600 w 990600"/>
              <a:gd name="connsiteY3" fmla="*/ 198770 h 991900"/>
              <a:gd name="connsiteX4" fmla="*/ 197470 w 990600"/>
              <a:gd name="connsiteY4" fmla="*/ 991900 h 991900"/>
              <a:gd name="connsiteX5" fmla="*/ 37627 w 990600"/>
              <a:gd name="connsiteY5" fmla="*/ 975786 h 991900"/>
              <a:gd name="connsiteX6" fmla="*/ 0 w 990600"/>
              <a:gd name="connsiteY6" fmla="*/ 964107 h 991900"/>
              <a:gd name="connsiteX7" fmla="*/ 0 w 990600"/>
              <a:gd name="connsiteY7" fmla="*/ 561531 h 991900"/>
              <a:gd name="connsiteX8" fmla="*/ 35976 w 990600"/>
              <a:gd name="connsiteY8" fmla="*/ 581058 h 991900"/>
              <a:gd name="connsiteX9" fmla="*/ 197470 w 990600"/>
              <a:gd name="connsiteY9" fmla="*/ 613662 h 991900"/>
              <a:gd name="connsiteX10" fmla="*/ 612362 w 990600"/>
              <a:gd name="connsiteY10" fmla="*/ 198770 h 991900"/>
              <a:gd name="connsiteX11" fmla="*/ 579757 w 990600"/>
              <a:gd name="connsiteY11" fmla="*/ 37276 h 991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0600" h="991900">
                <a:moveTo>
                  <a:pt x="559525" y="0"/>
                </a:moveTo>
                <a:lnTo>
                  <a:pt x="962403" y="0"/>
                </a:lnTo>
                <a:lnTo>
                  <a:pt x="974487" y="38927"/>
                </a:lnTo>
                <a:cubicBezTo>
                  <a:pt x="985052" y="90557"/>
                  <a:pt x="990600" y="144016"/>
                  <a:pt x="990600" y="198770"/>
                </a:cubicBezTo>
                <a:cubicBezTo>
                  <a:pt x="990600" y="636804"/>
                  <a:pt x="635504" y="991900"/>
                  <a:pt x="197470" y="991900"/>
                </a:cubicBezTo>
                <a:cubicBezTo>
                  <a:pt x="142716" y="991900"/>
                  <a:pt x="89257" y="986352"/>
                  <a:pt x="37627" y="975786"/>
                </a:cubicBezTo>
                <a:lnTo>
                  <a:pt x="0" y="964107"/>
                </a:lnTo>
                <a:lnTo>
                  <a:pt x="0" y="561531"/>
                </a:lnTo>
                <a:lnTo>
                  <a:pt x="35976" y="581058"/>
                </a:lnTo>
                <a:cubicBezTo>
                  <a:pt x="85613" y="602052"/>
                  <a:pt x="140186" y="613662"/>
                  <a:pt x="197470" y="613662"/>
                </a:cubicBezTo>
                <a:cubicBezTo>
                  <a:pt x="426608" y="613662"/>
                  <a:pt x="612362" y="427908"/>
                  <a:pt x="612362" y="198770"/>
                </a:cubicBezTo>
                <a:cubicBezTo>
                  <a:pt x="612362" y="141485"/>
                  <a:pt x="600752" y="86912"/>
                  <a:pt x="579757" y="37276"/>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17" name="TextBox 16">
            <a:extLst>
              <a:ext uri="{FF2B5EF4-FFF2-40B4-BE49-F238E27FC236}">
                <a16:creationId xmlns:a16="http://schemas.microsoft.com/office/drawing/2014/main" xmlns="" id="{9CC7AA2B-723C-440F-945D-C1208BA14E79}"/>
              </a:ext>
            </a:extLst>
          </p:cNvPr>
          <p:cNvSpPr txBox="1"/>
          <p:nvPr/>
        </p:nvSpPr>
        <p:spPr>
          <a:xfrm>
            <a:off x="4714743" y="609601"/>
            <a:ext cx="3033459" cy="646331"/>
          </a:xfrm>
          <a:prstGeom prst="rect">
            <a:avLst/>
          </a:prstGeom>
          <a:noFill/>
        </p:spPr>
        <p:txBody>
          <a:bodyPr wrap="none" rtlCol="0">
            <a:spAutoFit/>
          </a:bodyPr>
          <a:lstStyle/>
          <a:p>
            <a:pPr algn="ctr" defTabSz="914446"/>
            <a:r>
              <a:rPr lang="kk-KZ" sz="3600" dirty="0">
                <a:solidFill>
                  <a:srgbClr val="32363F"/>
                </a:solidFill>
                <a:latin typeface="Times New Roman" panose="02020603050405020304" pitchFamily="18" charset="0"/>
                <a:ea typeface="Inter SemiBold" panose="020B0502030000000004" pitchFamily="34" charset="0"/>
                <a:cs typeface="Times New Roman" panose="02020603050405020304" pitchFamily="18" charset="0"/>
              </a:rPr>
              <a:t>ІС</a:t>
            </a:r>
            <a:r>
              <a:rPr lang="en-US" sz="3600" dirty="0">
                <a:solidFill>
                  <a:srgbClr val="32363F"/>
                </a:solidFill>
                <a:latin typeface="Times New Roman" panose="02020603050405020304" pitchFamily="18" charset="0"/>
                <a:ea typeface="Inter SemiBold" panose="020B0502030000000004" pitchFamily="34" charset="0"/>
                <a:cs typeface="Times New Roman" panose="02020603050405020304" pitchFamily="18" charset="0"/>
              </a:rPr>
              <a:t>-</a:t>
            </a:r>
            <a:r>
              <a:rPr lang="kk-KZ" sz="3600" dirty="0">
                <a:solidFill>
                  <a:srgbClr val="32363F"/>
                </a:solidFill>
                <a:latin typeface="Times New Roman" panose="02020603050405020304" pitchFamily="18" charset="0"/>
                <a:ea typeface="Inter SemiBold" panose="020B0502030000000004" pitchFamily="34" charset="0"/>
                <a:cs typeface="Times New Roman" panose="02020603050405020304" pitchFamily="18" charset="0"/>
              </a:rPr>
              <a:t>ШАРАЛАР</a:t>
            </a:r>
            <a:endParaRPr lang="en-US" sz="3600" dirty="0">
              <a:solidFill>
                <a:srgbClr val="32363F"/>
              </a:solidFill>
              <a:latin typeface="Times New Roman" panose="02020603050405020304" pitchFamily="18" charset="0"/>
              <a:ea typeface="Inter SemiBold" panose="020B0502030000000004" pitchFamily="34" charset="0"/>
              <a:cs typeface="Times New Roman" panose="02020603050405020304" pitchFamily="18" charset="0"/>
            </a:endParaRPr>
          </a:p>
        </p:txBody>
      </p:sp>
      <p:sp>
        <p:nvSpPr>
          <p:cNvPr id="38" name="Freeform: Shape 37">
            <a:extLst>
              <a:ext uri="{FF2B5EF4-FFF2-40B4-BE49-F238E27FC236}">
                <a16:creationId xmlns:a16="http://schemas.microsoft.com/office/drawing/2014/main" xmlns="" id="{495014A5-FDA0-494A-8FE5-BE3DB6898A7E}"/>
              </a:ext>
            </a:extLst>
          </p:cNvPr>
          <p:cNvSpPr/>
          <p:nvPr/>
        </p:nvSpPr>
        <p:spPr>
          <a:xfrm>
            <a:off x="10063930" y="421816"/>
            <a:ext cx="276122" cy="276122"/>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2" name="Oval 1">
            <a:extLst>
              <a:ext uri="{FF2B5EF4-FFF2-40B4-BE49-F238E27FC236}">
                <a16:creationId xmlns:a16="http://schemas.microsoft.com/office/drawing/2014/main" xmlns="" id="{27191471-8C3E-4EF4-A908-BB7F4BF51A82}"/>
              </a:ext>
            </a:extLst>
          </p:cNvPr>
          <p:cNvSpPr/>
          <p:nvPr/>
        </p:nvSpPr>
        <p:spPr>
          <a:xfrm>
            <a:off x="1346980" y="1604105"/>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33" name="Oval 32">
            <a:extLst>
              <a:ext uri="{FF2B5EF4-FFF2-40B4-BE49-F238E27FC236}">
                <a16:creationId xmlns:a16="http://schemas.microsoft.com/office/drawing/2014/main" xmlns="" id="{91870C58-15A2-49AC-9226-00EE37AE61E3}"/>
              </a:ext>
            </a:extLst>
          </p:cNvPr>
          <p:cNvSpPr/>
          <p:nvPr/>
        </p:nvSpPr>
        <p:spPr>
          <a:xfrm>
            <a:off x="4026545" y="1604105"/>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34" name="Oval 33">
            <a:extLst>
              <a:ext uri="{FF2B5EF4-FFF2-40B4-BE49-F238E27FC236}">
                <a16:creationId xmlns:a16="http://schemas.microsoft.com/office/drawing/2014/main" xmlns="" id="{FDF6483D-2AC1-4777-BDD7-661B619E0768}"/>
              </a:ext>
            </a:extLst>
          </p:cNvPr>
          <p:cNvSpPr/>
          <p:nvPr/>
        </p:nvSpPr>
        <p:spPr>
          <a:xfrm>
            <a:off x="6706110" y="1604105"/>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36" name="Oval 35">
            <a:extLst>
              <a:ext uri="{FF2B5EF4-FFF2-40B4-BE49-F238E27FC236}">
                <a16:creationId xmlns:a16="http://schemas.microsoft.com/office/drawing/2014/main" xmlns="" id="{F415A15D-D749-42BC-827D-F328579A6613}"/>
              </a:ext>
            </a:extLst>
          </p:cNvPr>
          <p:cNvSpPr/>
          <p:nvPr/>
        </p:nvSpPr>
        <p:spPr>
          <a:xfrm>
            <a:off x="9385675" y="1604105"/>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19" name="TextBox 18">
            <a:extLst>
              <a:ext uri="{FF2B5EF4-FFF2-40B4-BE49-F238E27FC236}">
                <a16:creationId xmlns:a16="http://schemas.microsoft.com/office/drawing/2014/main" xmlns="" id="{615BCBE2-50FA-4A54-B0E7-ABC2C866A4E9}"/>
              </a:ext>
            </a:extLst>
          </p:cNvPr>
          <p:cNvSpPr txBox="1"/>
          <p:nvPr/>
        </p:nvSpPr>
        <p:spPr>
          <a:xfrm>
            <a:off x="1443911" y="3496824"/>
            <a:ext cx="1177631"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САЯХАТ</a:t>
            </a:r>
            <a:endParaRPr lang="en-US"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sp>
        <p:nvSpPr>
          <p:cNvPr id="50" name="TextBox 49">
            <a:extLst>
              <a:ext uri="{FF2B5EF4-FFF2-40B4-BE49-F238E27FC236}">
                <a16:creationId xmlns:a16="http://schemas.microsoft.com/office/drawing/2014/main" xmlns="" id="{B2D42D54-1A8E-40B0-BC22-D52097714678}"/>
              </a:ext>
            </a:extLst>
          </p:cNvPr>
          <p:cNvSpPr txBox="1"/>
          <p:nvPr/>
        </p:nvSpPr>
        <p:spPr>
          <a:xfrm>
            <a:off x="4118869" y="3496824"/>
            <a:ext cx="1274708"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ПИКНИК</a:t>
            </a:r>
            <a:endParaRPr lang="en-US"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sp>
        <p:nvSpPr>
          <p:cNvPr id="54" name="TextBox 53">
            <a:extLst>
              <a:ext uri="{FF2B5EF4-FFF2-40B4-BE49-F238E27FC236}">
                <a16:creationId xmlns:a16="http://schemas.microsoft.com/office/drawing/2014/main" xmlns="" id="{09EB860A-CF9F-4F65-9520-1F285CBA2691}"/>
              </a:ext>
            </a:extLst>
          </p:cNvPr>
          <p:cNvSpPr txBox="1"/>
          <p:nvPr/>
        </p:nvSpPr>
        <p:spPr>
          <a:xfrm>
            <a:off x="6623707" y="3496824"/>
            <a:ext cx="1624163"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ТУҒАН КҮН</a:t>
            </a:r>
            <a:endParaRPr lang="en-US"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sp>
        <p:nvSpPr>
          <p:cNvPr id="58" name="TextBox 57">
            <a:extLst>
              <a:ext uri="{FF2B5EF4-FFF2-40B4-BE49-F238E27FC236}">
                <a16:creationId xmlns:a16="http://schemas.microsoft.com/office/drawing/2014/main" xmlns="" id="{9A37350C-2981-4332-86AF-8A5D0D103206}"/>
              </a:ext>
            </a:extLst>
          </p:cNvPr>
          <p:cNvSpPr txBox="1"/>
          <p:nvPr/>
        </p:nvSpPr>
        <p:spPr>
          <a:xfrm>
            <a:off x="9595952" y="3496824"/>
            <a:ext cx="1038811"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СПОРТ</a:t>
            </a:r>
            <a:endParaRPr lang="en-US" sz="1600"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pic>
        <p:nvPicPr>
          <p:cNvPr id="12" name="Picture Placeholder 11">
            <a:extLst>
              <a:ext uri="{FF2B5EF4-FFF2-40B4-BE49-F238E27FC236}">
                <a16:creationId xmlns:a16="http://schemas.microsoft.com/office/drawing/2014/main" xmlns="" id="{9D021DB2-EEB9-894F-ADD8-D9367D148829}"/>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788" r="16788"/>
          <a:stretch/>
        </p:blipFill>
        <p:spPr>
          <a:xfrm>
            <a:off x="1346979" y="1604105"/>
            <a:ext cx="1459347" cy="1459347"/>
          </a:xfrm>
        </p:spPr>
      </p:pic>
      <p:pic>
        <p:nvPicPr>
          <p:cNvPr id="5" name="Picture Placeholder 4">
            <a:extLst>
              <a:ext uri="{FF2B5EF4-FFF2-40B4-BE49-F238E27FC236}">
                <a16:creationId xmlns:a16="http://schemas.microsoft.com/office/drawing/2014/main" xmlns="" id="{B3DA98C1-64CB-9E4C-BAFB-8C7B6E4A3BC4}"/>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1875" r="21875"/>
          <a:stretch/>
        </p:blipFill>
        <p:spPr>
          <a:xfrm>
            <a:off x="4026543" y="1604105"/>
            <a:ext cx="1459347" cy="1459347"/>
          </a:xfrm>
        </p:spPr>
      </p:pic>
      <p:pic>
        <p:nvPicPr>
          <p:cNvPr id="9" name="Picture Placeholder 8">
            <a:extLst>
              <a:ext uri="{FF2B5EF4-FFF2-40B4-BE49-F238E27FC236}">
                <a16:creationId xmlns:a16="http://schemas.microsoft.com/office/drawing/2014/main" xmlns="" id="{F842BEC7-7330-F547-A89F-17C29685E6CB}"/>
              </a:ext>
            </a:extLst>
          </p:cNvPr>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500" r="12500"/>
          <a:stretch/>
        </p:blipFill>
        <p:spPr>
          <a:xfrm>
            <a:off x="6706107" y="1604105"/>
            <a:ext cx="1459347" cy="1459347"/>
          </a:xfrm>
        </p:spPr>
      </p:pic>
      <p:pic>
        <p:nvPicPr>
          <p:cNvPr id="14" name="Picture Placeholder 13">
            <a:extLst>
              <a:ext uri="{FF2B5EF4-FFF2-40B4-BE49-F238E27FC236}">
                <a16:creationId xmlns:a16="http://schemas.microsoft.com/office/drawing/2014/main" xmlns="" id="{F3AA1447-7741-6A49-8ECA-74D6E1107AD3}"/>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a:stretch/>
        </p:blipFill>
        <p:spPr>
          <a:xfrm>
            <a:off x="9385673" y="1604105"/>
            <a:ext cx="1459347" cy="1459345"/>
          </a:xfrm>
        </p:spPr>
      </p:pic>
      <p:sp>
        <p:nvSpPr>
          <p:cNvPr id="42" name="Freeform: Shape 38">
            <a:extLst>
              <a:ext uri="{FF2B5EF4-FFF2-40B4-BE49-F238E27FC236}">
                <a16:creationId xmlns:a16="http://schemas.microsoft.com/office/drawing/2014/main" xmlns="" id="{48C2BF47-FFD7-554E-B6F5-69175F0E82F0}"/>
              </a:ext>
            </a:extLst>
          </p:cNvPr>
          <p:cNvSpPr/>
          <p:nvPr/>
        </p:nvSpPr>
        <p:spPr>
          <a:xfrm>
            <a:off x="11555320" y="4069830"/>
            <a:ext cx="440485" cy="440485"/>
          </a:xfrm>
          <a:custGeom>
            <a:avLst/>
            <a:gdLst>
              <a:gd name="connsiteX0" fmla="*/ 648929 w 1297858"/>
              <a:gd name="connsiteY0" fmla="*/ 309470 h 1297858"/>
              <a:gd name="connsiteX1" fmla="*/ 309470 w 1297858"/>
              <a:gd name="connsiteY1" fmla="*/ 648929 h 1297858"/>
              <a:gd name="connsiteX2" fmla="*/ 648929 w 1297858"/>
              <a:gd name="connsiteY2" fmla="*/ 988388 h 1297858"/>
              <a:gd name="connsiteX3" fmla="*/ 988388 w 1297858"/>
              <a:gd name="connsiteY3" fmla="*/ 648929 h 1297858"/>
              <a:gd name="connsiteX4" fmla="*/ 648929 w 1297858"/>
              <a:gd name="connsiteY4" fmla="*/ 309470 h 1297858"/>
              <a:gd name="connsiteX5" fmla="*/ 648929 w 1297858"/>
              <a:gd name="connsiteY5" fmla="*/ 0 h 1297858"/>
              <a:gd name="connsiteX6" fmla="*/ 1297858 w 1297858"/>
              <a:gd name="connsiteY6" fmla="*/ 648929 h 1297858"/>
              <a:gd name="connsiteX7" fmla="*/ 648929 w 1297858"/>
              <a:gd name="connsiteY7" fmla="*/ 1297858 h 1297858"/>
              <a:gd name="connsiteX8" fmla="*/ 0 w 1297858"/>
              <a:gd name="connsiteY8" fmla="*/ 648929 h 1297858"/>
              <a:gd name="connsiteX9" fmla="*/ 648929 w 1297858"/>
              <a:gd name="connsiteY9" fmla="*/ 0 h 129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7858" h="1297858">
                <a:moveTo>
                  <a:pt x="648929" y="309470"/>
                </a:moveTo>
                <a:cubicBezTo>
                  <a:pt x="461451" y="309470"/>
                  <a:pt x="309470" y="461451"/>
                  <a:pt x="309470" y="648929"/>
                </a:cubicBezTo>
                <a:cubicBezTo>
                  <a:pt x="309470" y="836407"/>
                  <a:pt x="461451" y="988388"/>
                  <a:pt x="648929" y="988388"/>
                </a:cubicBezTo>
                <a:cubicBezTo>
                  <a:pt x="836407" y="988388"/>
                  <a:pt x="988388" y="836407"/>
                  <a:pt x="988388" y="648929"/>
                </a:cubicBezTo>
                <a:cubicBezTo>
                  <a:pt x="988388" y="461451"/>
                  <a:pt x="836407" y="309470"/>
                  <a:pt x="648929" y="309470"/>
                </a:cubicBezTo>
                <a:close/>
                <a:moveTo>
                  <a:pt x="648929" y="0"/>
                </a:moveTo>
                <a:cubicBezTo>
                  <a:pt x="1007323" y="0"/>
                  <a:pt x="1297858" y="290535"/>
                  <a:pt x="1297858" y="648929"/>
                </a:cubicBezTo>
                <a:cubicBezTo>
                  <a:pt x="1297858" y="1007323"/>
                  <a:pt x="1007323" y="1297858"/>
                  <a:pt x="648929" y="1297858"/>
                </a:cubicBezTo>
                <a:cubicBezTo>
                  <a:pt x="290535" y="1297858"/>
                  <a:pt x="0" y="1007323"/>
                  <a:pt x="0" y="648929"/>
                </a:cubicBezTo>
                <a:cubicBezTo>
                  <a:pt x="0" y="290535"/>
                  <a:pt x="290535" y="0"/>
                  <a:pt x="648929" y="0"/>
                </a:cubicBezTo>
                <a:close/>
              </a:path>
            </a:pathLst>
          </a:cu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446"/>
            <a:endParaRPr lang="en-ID">
              <a:solidFill>
                <a:prstClr val="white"/>
              </a:solidFill>
              <a:latin typeface="Calibri" panose="020F0502020204030204"/>
            </a:endParaRPr>
          </a:p>
        </p:txBody>
      </p:sp>
      <p:sp>
        <p:nvSpPr>
          <p:cNvPr id="43" name="Oval 42">
            <a:extLst>
              <a:ext uri="{FF2B5EF4-FFF2-40B4-BE49-F238E27FC236}">
                <a16:creationId xmlns:a16="http://schemas.microsoft.com/office/drawing/2014/main" xmlns="" id="{76AA6202-D86D-AB45-87DA-385DBCFF169D}"/>
              </a:ext>
            </a:extLst>
          </p:cNvPr>
          <p:cNvSpPr/>
          <p:nvPr/>
        </p:nvSpPr>
        <p:spPr>
          <a:xfrm>
            <a:off x="1343392" y="4102359"/>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44" name="Oval 43">
            <a:extLst>
              <a:ext uri="{FF2B5EF4-FFF2-40B4-BE49-F238E27FC236}">
                <a16:creationId xmlns:a16="http://schemas.microsoft.com/office/drawing/2014/main" xmlns="" id="{3E1497A8-2B60-8D40-AEF1-48FC7ED0186C}"/>
              </a:ext>
            </a:extLst>
          </p:cNvPr>
          <p:cNvSpPr/>
          <p:nvPr/>
        </p:nvSpPr>
        <p:spPr>
          <a:xfrm>
            <a:off x="4022956" y="4102359"/>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45" name="Oval 44">
            <a:extLst>
              <a:ext uri="{FF2B5EF4-FFF2-40B4-BE49-F238E27FC236}">
                <a16:creationId xmlns:a16="http://schemas.microsoft.com/office/drawing/2014/main" xmlns="" id="{CD1F3BE4-CCF5-C04F-A1C7-84D139EE01E5}"/>
              </a:ext>
            </a:extLst>
          </p:cNvPr>
          <p:cNvSpPr/>
          <p:nvPr/>
        </p:nvSpPr>
        <p:spPr>
          <a:xfrm>
            <a:off x="6702521" y="4102359"/>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47" name="Oval 46">
            <a:extLst>
              <a:ext uri="{FF2B5EF4-FFF2-40B4-BE49-F238E27FC236}">
                <a16:creationId xmlns:a16="http://schemas.microsoft.com/office/drawing/2014/main" xmlns="" id="{94BD9068-E7A8-D048-8EC1-61778A04F4A3}"/>
              </a:ext>
            </a:extLst>
          </p:cNvPr>
          <p:cNvSpPr/>
          <p:nvPr/>
        </p:nvSpPr>
        <p:spPr>
          <a:xfrm>
            <a:off x="9382086" y="4102359"/>
            <a:ext cx="1459346" cy="1459346"/>
          </a:xfrm>
          <a:prstGeom prst="ellipse">
            <a:avLst/>
          </a:prstGeom>
          <a:solidFill>
            <a:schemeClr val="bg1"/>
          </a:solidFill>
          <a:ln>
            <a:noFill/>
          </a:ln>
          <a:effectLst>
            <a:outerShdw blurRad="850900" dist="749300" dir="5400000" sx="88000" sy="88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46"/>
            <a:endParaRPr lang="en-ID">
              <a:solidFill>
                <a:prstClr val="white"/>
              </a:solidFill>
              <a:latin typeface="Calibri" panose="020F0502020204030204"/>
            </a:endParaRPr>
          </a:p>
        </p:txBody>
      </p:sp>
      <p:sp>
        <p:nvSpPr>
          <p:cNvPr id="48" name="TextBox 47">
            <a:extLst>
              <a:ext uri="{FF2B5EF4-FFF2-40B4-BE49-F238E27FC236}">
                <a16:creationId xmlns:a16="http://schemas.microsoft.com/office/drawing/2014/main" xmlns="" id="{0DCAFC28-6E04-C548-8CA9-A7801D1005C5}"/>
              </a:ext>
            </a:extLst>
          </p:cNvPr>
          <p:cNvSpPr txBox="1"/>
          <p:nvPr/>
        </p:nvSpPr>
        <p:spPr>
          <a:xfrm>
            <a:off x="734076" y="5995078"/>
            <a:ext cx="2590133" cy="348878"/>
          </a:xfrm>
          <a:prstGeom prst="rect">
            <a:avLst/>
          </a:prstGeom>
          <a:noFill/>
        </p:spPr>
        <p:txBody>
          <a:bodyPr wrap="none" lIns="60960" tIns="30480" rIns="60960" bIns="30480" rtlCol="0" anchor="t">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ДЕМАЛЫС КҮНДЕРІ</a:t>
            </a:r>
            <a:endParaRPr lang="en-US"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sp>
        <p:nvSpPr>
          <p:cNvPr id="52" name="TextBox 51">
            <a:extLst>
              <a:ext uri="{FF2B5EF4-FFF2-40B4-BE49-F238E27FC236}">
                <a16:creationId xmlns:a16="http://schemas.microsoft.com/office/drawing/2014/main" xmlns="" id="{FE9A539D-5188-824B-9A14-AF7E0FA30192}"/>
              </a:ext>
            </a:extLst>
          </p:cNvPr>
          <p:cNvSpPr txBox="1"/>
          <p:nvPr/>
        </p:nvSpPr>
        <p:spPr>
          <a:xfrm>
            <a:off x="3568658" y="5995078"/>
            <a:ext cx="2367957"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КӨҢІЛДІ</a:t>
            </a:r>
            <a:r>
              <a:rPr lang="kk-KZ" sz="1600" dirty="0">
                <a:solidFill>
                  <a:srgbClr val="845BDF"/>
                </a:solidFill>
                <a:latin typeface="Rubik" pitchFamily="2" charset="-79"/>
                <a:ea typeface="Inter Light" panose="020B0502030000000004" pitchFamily="34" charset="0"/>
                <a:cs typeface="Rubik" pitchFamily="2" charset="-79"/>
              </a:rPr>
              <a:t> </a:t>
            </a:r>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КЕШТЕР</a:t>
            </a:r>
            <a:endParaRPr lang="en-US" sz="1600"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sp>
        <p:nvSpPr>
          <p:cNvPr id="56" name="TextBox 55">
            <a:extLst>
              <a:ext uri="{FF2B5EF4-FFF2-40B4-BE49-F238E27FC236}">
                <a16:creationId xmlns:a16="http://schemas.microsoft.com/office/drawing/2014/main" xmlns="" id="{D1599B31-CF41-624E-98BD-0C326A87A6F8}"/>
              </a:ext>
            </a:extLst>
          </p:cNvPr>
          <p:cNvSpPr txBox="1"/>
          <p:nvPr/>
        </p:nvSpPr>
        <p:spPr>
          <a:xfrm>
            <a:off x="6620889" y="5995078"/>
            <a:ext cx="1622624"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ЧЕЛЛЕНДЖ</a:t>
            </a:r>
            <a:endParaRPr lang="en-US" sz="1600"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sp>
        <p:nvSpPr>
          <p:cNvPr id="60" name="TextBox 59">
            <a:extLst>
              <a:ext uri="{FF2B5EF4-FFF2-40B4-BE49-F238E27FC236}">
                <a16:creationId xmlns:a16="http://schemas.microsoft.com/office/drawing/2014/main" xmlns="" id="{7F0B772B-57D5-5F4D-9BA4-01186D07DF4A}"/>
              </a:ext>
            </a:extLst>
          </p:cNvPr>
          <p:cNvSpPr txBox="1"/>
          <p:nvPr/>
        </p:nvSpPr>
        <p:spPr>
          <a:xfrm>
            <a:off x="9018234" y="5995078"/>
            <a:ext cx="2187074" cy="379656"/>
          </a:xfrm>
          <a:prstGeom prst="rect">
            <a:avLst/>
          </a:prstGeom>
          <a:noFill/>
        </p:spPr>
        <p:txBody>
          <a:bodyPr wrap="none" rtlCol="0">
            <a:spAutoFit/>
          </a:bodyPr>
          <a:lstStyle/>
          <a:p>
            <a:pPr algn="ctr" defTabSz="914446"/>
            <a:r>
              <a:rPr lang="kk-KZ"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rPr>
              <a:t>ТАҒЫ ДА БАСҚА</a:t>
            </a:r>
            <a:endParaRPr lang="en-US" sz="1867" b="1" dirty="0">
              <a:solidFill>
                <a:srgbClr val="845BDF"/>
              </a:solidFill>
              <a:latin typeface="Times New Roman" panose="02020603050405020304" pitchFamily="18" charset="0"/>
              <a:ea typeface="Inter Light" panose="020B0502030000000004" pitchFamily="34" charset="0"/>
              <a:cs typeface="Times New Roman" panose="02020603050405020304" pitchFamily="18" charset="0"/>
            </a:endParaRPr>
          </a:p>
        </p:txBody>
      </p:sp>
      <p:pic>
        <p:nvPicPr>
          <p:cNvPr id="61" name="Picture Placeholder 11">
            <a:extLst>
              <a:ext uri="{FF2B5EF4-FFF2-40B4-BE49-F238E27FC236}">
                <a16:creationId xmlns:a16="http://schemas.microsoft.com/office/drawing/2014/main" xmlns="" id="{86AD090C-7A94-D842-9531-BF1AA0B9F937}"/>
              </a:ext>
            </a:extLst>
          </p:cNvPr>
          <p:cNvPicPr>
            <a:picLocks noChangeAspect="1"/>
          </p:cNvPicPr>
          <p:nvPr/>
        </p:nvPicPr>
        <p:blipFill>
          <a:blip r:embed="rId7" cstate="print">
            <a:extLst>
              <a:ext uri="{28A0092B-C50C-407E-A947-70E740481C1C}">
                <a14:useLocalDpi xmlns:a14="http://schemas.microsoft.com/office/drawing/2010/main" val="0"/>
              </a:ext>
            </a:extLst>
          </a:blip>
          <a:srcRect l="16851" r="16851"/>
          <a:stretch/>
        </p:blipFill>
        <p:spPr>
          <a:xfrm>
            <a:off x="1343391" y="4102359"/>
            <a:ext cx="1459347" cy="1459347"/>
          </a:xfrm>
          <a:custGeom>
            <a:avLst/>
            <a:gdLst>
              <a:gd name="connsiteX0" fmla="*/ 1094511 w 2189021"/>
              <a:gd name="connsiteY0" fmla="*/ 0 h 2189020"/>
              <a:gd name="connsiteX1" fmla="*/ 2189021 w 2189021"/>
              <a:gd name="connsiteY1" fmla="*/ 1094510 h 2189020"/>
              <a:gd name="connsiteX2" fmla="*/ 1094511 w 2189021"/>
              <a:gd name="connsiteY2" fmla="*/ 2189020 h 2189020"/>
              <a:gd name="connsiteX3" fmla="*/ 0 w 2189021"/>
              <a:gd name="connsiteY3" fmla="*/ 1094510 h 2189020"/>
              <a:gd name="connsiteX4" fmla="*/ 1094511 w 2189021"/>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1" h="2189020">
                <a:moveTo>
                  <a:pt x="1094511" y="0"/>
                </a:moveTo>
                <a:cubicBezTo>
                  <a:pt x="1698991" y="0"/>
                  <a:pt x="2189021" y="490029"/>
                  <a:pt x="2189021" y="1094510"/>
                </a:cubicBezTo>
                <a:cubicBezTo>
                  <a:pt x="2189021" y="1698991"/>
                  <a:pt x="1698991" y="2189020"/>
                  <a:pt x="1094511" y="2189020"/>
                </a:cubicBezTo>
                <a:cubicBezTo>
                  <a:pt x="490029" y="2189020"/>
                  <a:pt x="0" y="1698991"/>
                  <a:pt x="0" y="1094510"/>
                </a:cubicBezTo>
                <a:cubicBezTo>
                  <a:pt x="0" y="490029"/>
                  <a:pt x="490029" y="0"/>
                  <a:pt x="1094511" y="0"/>
                </a:cubicBezTo>
                <a:close/>
              </a:path>
            </a:pathLst>
          </a:custGeom>
          <a:solidFill>
            <a:schemeClr val="bg1">
              <a:lumMod val="95000"/>
              <a:alpha val="25000"/>
            </a:schemeClr>
          </a:solidFill>
        </p:spPr>
      </p:pic>
      <p:pic>
        <p:nvPicPr>
          <p:cNvPr id="62" name="Picture Placeholder 4">
            <a:extLst>
              <a:ext uri="{FF2B5EF4-FFF2-40B4-BE49-F238E27FC236}">
                <a16:creationId xmlns:a16="http://schemas.microsoft.com/office/drawing/2014/main" xmlns="" id="{4BE13DA9-DC54-114D-B6D9-F4A6EEB979BB}"/>
              </a:ext>
            </a:extLst>
          </p:cNvPr>
          <p:cNvPicPr>
            <a:picLocks noChangeAspect="1"/>
          </p:cNvPicPr>
          <p:nvPr/>
        </p:nvPicPr>
        <p:blipFill>
          <a:blip r:embed="rId8" cstate="print">
            <a:extLst>
              <a:ext uri="{28A0092B-C50C-407E-A947-70E740481C1C}">
                <a14:useLocalDpi xmlns:a14="http://schemas.microsoft.com/office/drawing/2010/main" val="0"/>
              </a:ext>
            </a:extLst>
          </a:blip>
          <a:srcRect l="9701" r="9701"/>
          <a:stretch/>
        </p:blipFill>
        <p:spPr>
          <a:xfrm>
            <a:off x="4022955" y="4102359"/>
            <a:ext cx="1459347" cy="1459347"/>
          </a:xfrm>
          <a:custGeom>
            <a:avLst/>
            <a:gdLst>
              <a:gd name="connsiteX0" fmla="*/ 1094510 w 2189020"/>
              <a:gd name="connsiteY0" fmla="*/ 0 h 2189020"/>
              <a:gd name="connsiteX1" fmla="*/ 2189020 w 2189020"/>
              <a:gd name="connsiteY1" fmla="*/ 1094510 h 2189020"/>
              <a:gd name="connsiteX2" fmla="*/ 1094510 w 2189020"/>
              <a:gd name="connsiteY2" fmla="*/ 2189020 h 2189020"/>
              <a:gd name="connsiteX3" fmla="*/ 0 w 2189020"/>
              <a:gd name="connsiteY3" fmla="*/ 1094510 h 2189020"/>
              <a:gd name="connsiteX4" fmla="*/ 1094510 w 2189020"/>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0" h="2189020">
                <a:moveTo>
                  <a:pt x="1094510" y="0"/>
                </a:moveTo>
                <a:cubicBezTo>
                  <a:pt x="1698990" y="0"/>
                  <a:pt x="2189020" y="490029"/>
                  <a:pt x="2189020" y="1094510"/>
                </a:cubicBezTo>
                <a:cubicBezTo>
                  <a:pt x="2189020" y="1698991"/>
                  <a:pt x="1698990" y="2189020"/>
                  <a:pt x="1094510" y="2189020"/>
                </a:cubicBezTo>
                <a:cubicBezTo>
                  <a:pt x="490028" y="2189020"/>
                  <a:pt x="0" y="1698991"/>
                  <a:pt x="0" y="1094510"/>
                </a:cubicBezTo>
                <a:cubicBezTo>
                  <a:pt x="0" y="490029"/>
                  <a:pt x="490028" y="0"/>
                  <a:pt x="1094510" y="0"/>
                </a:cubicBezTo>
                <a:close/>
              </a:path>
            </a:pathLst>
          </a:custGeom>
          <a:solidFill>
            <a:schemeClr val="bg1">
              <a:lumMod val="95000"/>
              <a:alpha val="25000"/>
            </a:schemeClr>
          </a:solidFill>
        </p:spPr>
      </p:pic>
      <p:pic>
        <p:nvPicPr>
          <p:cNvPr id="63" name="Picture Placeholder 8">
            <a:extLst>
              <a:ext uri="{FF2B5EF4-FFF2-40B4-BE49-F238E27FC236}">
                <a16:creationId xmlns:a16="http://schemas.microsoft.com/office/drawing/2014/main" xmlns="" id="{FB7B3560-6C97-3B47-BB8B-062458D739AE}"/>
              </a:ext>
            </a:extLst>
          </p:cNvPr>
          <p:cNvPicPr>
            <a:picLocks noChangeAspect="1"/>
          </p:cNvPicPr>
          <p:nvPr/>
        </p:nvPicPr>
        <p:blipFill>
          <a:blip r:embed="rId9">
            <a:extLst>
              <a:ext uri="{28A0092B-C50C-407E-A947-70E740481C1C}">
                <a14:useLocalDpi xmlns:a14="http://schemas.microsoft.com/office/drawing/2010/main" val="0"/>
              </a:ext>
            </a:extLst>
          </a:blip>
          <a:srcRect l="6250" r="6250"/>
          <a:stretch/>
        </p:blipFill>
        <p:spPr>
          <a:xfrm>
            <a:off x="6702519" y="4102359"/>
            <a:ext cx="1459347" cy="1459347"/>
          </a:xfrm>
          <a:custGeom>
            <a:avLst/>
            <a:gdLst>
              <a:gd name="connsiteX0" fmla="*/ 1094510 w 2189020"/>
              <a:gd name="connsiteY0" fmla="*/ 0 h 2189020"/>
              <a:gd name="connsiteX1" fmla="*/ 2189020 w 2189020"/>
              <a:gd name="connsiteY1" fmla="*/ 1094510 h 2189020"/>
              <a:gd name="connsiteX2" fmla="*/ 1094510 w 2189020"/>
              <a:gd name="connsiteY2" fmla="*/ 2189020 h 2189020"/>
              <a:gd name="connsiteX3" fmla="*/ 0 w 2189020"/>
              <a:gd name="connsiteY3" fmla="*/ 1094510 h 2189020"/>
              <a:gd name="connsiteX4" fmla="*/ 1094510 w 2189020"/>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0" h="2189020">
                <a:moveTo>
                  <a:pt x="1094510" y="0"/>
                </a:moveTo>
                <a:cubicBezTo>
                  <a:pt x="1698991" y="0"/>
                  <a:pt x="2189020" y="490029"/>
                  <a:pt x="2189020" y="1094510"/>
                </a:cubicBezTo>
                <a:cubicBezTo>
                  <a:pt x="2189020" y="1698991"/>
                  <a:pt x="1698991" y="2189020"/>
                  <a:pt x="1094510" y="2189020"/>
                </a:cubicBezTo>
                <a:cubicBezTo>
                  <a:pt x="490029" y="2189020"/>
                  <a:pt x="0" y="1698991"/>
                  <a:pt x="0" y="1094510"/>
                </a:cubicBezTo>
                <a:cubicBezTo>
                  <a:pt x="0" y="490029"/>
                  <a:pt x="490029" y="0"/>
                  <a:pt x="1094510" y="0"/>
                </a:cubicBezTo>
                <a:close/>
              </a:path>
            </a:pathLst>
          </a:custGeom>
          <a:solidFill>
            <a:schemeClr val="bg1">
              <a:lumMod val="95000"/>
              <a:alpha val="25000"/>
            </a:schemeClr>
          </a:solidFill>
        </p:spPr>
      </p:pic>
      <p:pic>
        <p:nvPicPr>
          <p:cNvPr id="64" name="Picture Placeholder 13">
            <a:extLst>
              <a:ext uri="{FF2B5EF4-FFF2-40B4-BE49-F238E27FC236}">
                <a16:creationId xmlns:a16="http://schemas.microsoft.com/office/drawing/2014/main" xmlns="" id="{702D0B37-15F6-5546-B49C-32CC6C473C9B}"/>
              </a:ext>
            </a:extLst>
          </p:cNvPr>
          <p:cNvPicPr>
            <a:picLocks noChangeAspect="1"/>
          </p:cNvPicPr>
          <p:nvPr/>
        </p:nvPicPr>
        <p:blipFill>
          <a:blip r:embed="rId10" cstate="print">
            <a:extLst>
              <a:ext uri="{28A0092B-C50C-407E-A947-70E740481C1C}">
                <a14:useLocalDpi xmlns:a14="http://schemas.microsoft.com/office/drawing/2010/main" val="0"/>
              </a:ext>
            </a:extLst>
          </a:blip>
          <a:srcRect l="17917" r="17917"/>
          <a:stretch/>
        </p:blipFill>
        <p:spPr>
          <a:xfrm>
            <a:off x="9382084" y="4102358"/>
            <a:ext cx="1459346" cy="1459346"/>
          </a:xfrm>
          <a:custGeom>
            <a:avLst/>
            <a:gdLst>
              <a:gd name="connsiteX0" fmla="*/ 1094510 w 2189020"/>
              <a:gd name="connsiteY0" fmla="*/ 0 h 2189020"/>
              <a:gd name="connsiteX1" fmla="*/ 2189020 w 2189020"/>
              <a:gd name="connsiteY1" fmla="*/ 1094510 h 2189020"/>
              <a:gd name="connsiteX2" fmla="*/ 1094510 w 2189020"/>
              <a:gd name="connsiteY2" fmla="*/ 2189020 h 2189020"/>
              <a:gd name="connsiteX3" fmla="*/ 0 w 2189020"/>
              <a:gd name="connsiteY3" fmla="*/ 1094510 h 2189020"/>
              <a:gd name="connsiteX4" fmla="*/ 1094510 w 2189020"/>
              <a:gd name="connsiteY4" fmla="*/ 0 h 218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9020" h="2189020">
                <a:moveTo>
                  <a:pt x="1094510" y="0"/>
                </a:moveTo>
                <a:cubicBezTo>
                  <a:pt x="1698991" y="0"/>
                  <a:pt x="2189020" y="490029"/>
                  <a:pt x="2189020" y="1094510"/>
                </a:cubicBezTo>
                <a:cubicBezTo>
                  <a:pt x="2189020" y="1698991"/>
                  <a:pt x="1698991" y="2189020"/>
                  <a:pt x="1094510" y="2189020"/>
                </a:cubicBezTo>
                <a:cubicBezTo>
                  <a:pt x="490029" y="2189020"/>
                  <a:pt x="0" y="1698991"/>
                  <a:pt x="0" y="1094510"/>
                </a:cubicBezTo>
                <a:cubicBezTo>
                  <a:pt x="0" y="490029"/>
                  <a:pt x="490029" y="0"/>
                  <a:pt x="1094510" y="0"/>
                </a:cubicBezTo>
                <a:close/>
              </a:path>
            </a:pathLst>
          </a:custGeom>
          <a:solidFill>
            <a:schemeClr val="bg1">
              <a:lumMod val="95000"/>
              <a:alpha val="25000"/>
            </a:schemeClr>
          </a:solidFill>
        </p:spPr>
      </p:pic>
    </p:spTree>
    <p:extLst>
      <p:ext uri="{BB962C8B-B14F-4D97-AF65-F5344CB8AC3E}">
        <p14:creationId xmlns:p14="http://schemas.microsoft.com/office/powerpoint/2010/main" val="390757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p:nvPr/>
        </p:nvSpPr>
        <p:spPr>
          <a:xfrm>
            <a:off x="1084580" y="2115185"/>
            <a:ext cx="4737735" cy="1938020"/>
          </a:xfrm>
          <a:prstGeom prst="rect">
            <a:avLst/>
          </a:prstGeom>
          <a:noFill/>
        </p:spPr>
        <p:txBody>
          <a:bodyPr wrap="none" rtlCol="0">
            <a:spAutoFit/>
          </a:bodyPr>
          <a:lstStyle/>
          <a:p>
            <a:r>
              <a:rPr lang="en-US" altLang="en-US" sz="4000" b="1" dirty="0" err="1">
                <a:solidFill>
                  <a:srgbClr val="002060"/>
                </a:solidFill>
                <a:latin typeface="Bahnschrift" panose="020B0502040204020203" charset="0"/>
                <a:cs typeface="Bahnschrift" panose="020B0502040204020203" charset="0"/>
              </a:rPr>
              <a:t>Жоба</a:t>
            </a:r>
            <a:r>
              <a:rPr lang="en-US" altLang="en-US" sz="4000" b="1" dirty="0">
                <a:solidFill>
                  <a:srgbClr val="002060"/>
                </a:solidFill>
                <a:latin typeface="Bahnschrift" panose="020B0502040204020203" charset="0"/>
                <a:cs typeface="Bahnschrift" panose="020B0502040204020203" charset="0"/>
              </a:rPr>
              <a:t> </a:t>
            </a:r>
            <a:r>
              <a:rPr lang="en-US" altLang="en-US" sz="4000" b="1" dirty="0" err="1">
                <a:solidFill>
                  <a:srgbClr val="002060"/>
                </a:solidFill>
                <a:latin typeface="Bahnschrift" panose="020B0502040204020203" charset="0"/>
                <a:cs typeface="Bahnschrift" panose="020B0502040204020203" charset="0"/>
              </a:rPr>
              <a:t>жасаңыз</a:t>
            </a:r>
            <a:endParaRPr lang="en-US" altLang="en-US" sz="4000" b="1" dirty="0">
              <a:solidFill>
                <a:srgbClr val="002060"/>
              </a:solidFill>
              <a:latin typeface="Bahnschrift" panose="020B0502040204020203" charset="0"/>
              <a:cs typeface="Bahnschrift" panose="020B0502040204020203" charset="0"/>
            </a:endParaRPr>
          </a:p>
          <a:p>
            <a:endParaRPr lang="en-US" altLang="en-US" sz="4000" b="1" dirty="0">
              <a:solidFill>
                <a:srgbClr val="002060"/>
              </a:solidFill>
              <a:latin typeface="Bahnschrift" panose="020B0502040204020203" charset="0"/>
              <a:cs typeface="Bahnschrift" panose="020B0502040204020203" charset="0"/>
            </a:endParaRPr>
          </a:p>
          <a:p>
            <a:r>
              <a:rPr lang="en-US" altLang="en-US" sz="4000" b="1" dirty="0" err="1">
                <a:solidFill>
                  <a:srgbClr val="002060"/>
                </a:solidFill>
                <a:latin typeface="Bahnschrift" panose="020B0502040204020203" charset="0"/>
                <a:cs typeface="Bahnschrift" panose="020B0502040204020203" charset="0"/>
              </a:rPr>
              <a:t>Ал</a:t>
            </a:r>
            <a:r>
              <a:rPr lang="en-US" altLang="en-US" sz="4000" b="1" dirty="0">
                <a:solidFill>
                  <a:srgbClr val="002060"/>
                </a:solidFill>
                <a:latin typeface="Bahnschrift" panose="020B0502040204020203" charset="0"/>
                <a:cs typeface="Bahnschrift" panose="020B0502040204020203" charset="0"/>
              </a:rPr>
              <a:t> </a:t>
            </a:r>
            <a:r>
              <a:rPr lang="en-US" altLang="en-US" sz="4000" b="1" dirty="0" err="1">
                <a:solidFill>
                  <a:srgbClr val="002060"/>
                </a:solidFill>
                <a:latin typeface="Bahnschrift" panose="020B0502040204020203" charset="0"/>
                <a:cs typeface="Bahnschrift" panose="020B0502040204020203" charset="0"/>
              </a:rPr>
              <a:t>мынау</a:t>
            </a:r>
            <a:r>
              <a:rPr lang="en-US" altLang="en-US" sz="4000" b="1" dirty="0">
                <a:solidFill>
                  <a:srgbClr val="002060"/>
                </a:solidFill>
                <a:latin typeface="Bahnschrift" panose="020B0502040204020203" charset="0"/>
                <a:cs typeface="Bahnschrift" panose="020B0502040204020203" charset="0"/>
              </a:rPr>
              <a:t> </a:t>
            </a:r>
            <a:r>
              <a:rPr lang="en-US" altLang="en-US" sz="4000" b="1" dirty="0" err="1">
                <a:solidFill>
                  <a:srgbClr val="002060"/>
                </a:solidFill>
                <a:latin typeface="Bahnschrift" panose="020B0502040204020203" charset="0"/>
                <a:cs typeface="Bahnschrift" panose="020B0502040204020203" charset="0"/>
              </a:rPr>
              <a:t>шаблон</a:t>
            </a:r>
            <a:r>
              <a:rPr lang="en-US" altLang="en-US" sz="4000" b="1" dirty="0">
                <a:solidFill>
                  <a:srgbClr val="002060"/>
                </a:solidFill>
                <a:latin typeface="Bahnschrift" panose="020B0502040204020203" charset="0"/>
                <a:cs typeface="Bahnschrift" panose="020B0502040204020203" charset="0"/>
              </a:rPr>
              <a:t> </a:t>
            </a:r>
            <a:r>
              <a:rPr lang="en-US" altLang="en-US" sz="4000" dirty="0">
                <a:latin typeface="Bahnschrift" panose="020B0502040204020203" charset="0"/>
                <a:cs typeface="Bahnschrift" panose="020B0502040204020203" charset="0"/>
              </a:rPr>
              <a:t>-</a:t>
            </a:r>
          </a:p>
        </p:txBody>
      </p:sp>
      <p:pic>
        <p:nvPicPr>
          <p:cNvPr id="4" name="Picture 3" descr="Жоба планері"/>
          <p:cNvPicPr>
            <a:picLocks noChangeAspect="1"/>
          </p:cNvPicPr>
          <p:nvPr/>
        </p:nvPicPr>
        <p:blipFill>
          <a:blip r:embed="rId2"/>
          <a:stretch>
            <a:fillRect/>
          </a:stretch>
        </p:blipFill>
        <p:spPr>
          <a:xfrm>
            <a:off x="6096000" y="512445"/>
            <a:ext cx="4846955" cy="5742305"/>
          </a:xfrm>
          <a:prstGeom prst="rect">
            <a:avLst/>
          </a:prstGeom>
          <a:ln>
            <a:solidFill>
              <a:schemeClr val="tx1"/>
            </a:solid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p:nvPr/>
        </p:nvSpPr>
        <p:spPr>
          <a:xfrm>
            <a:off x="1094740" y="2470150"/>
            <a:ext cx="4737735" cy="1322070"/>
          </a:xfrm>
          <a:prstGeom prst="rect">
            <a:avLst/>
          </a:prstGeom>
          <a:noFill/>
        </p:spPr>
        <p:txBody>
          <a:bodyPr wrap="none" rtlCol="0">
            <a:spAutoFit/>
          </a:bodyPr>
          <a:lstStyle/>
          <a:p>
            <a:r>
              <a:rPr lang="" altLang="en-US" sz="4000" b="1" dirty="0">
                <a:solidFill>
                  <a:srgbClr val="002060"/>
                </a:solidFill>
                <a:latin typeface="Bahnschrift" panose="020B0502040204020203" charset="0"/>
                <a:cs typeface="Bahnschrift" panose="020B0502040204020203" charset="0"/>
              </a:rPr>
              <a:t>Бірге кітап оқыңыз</a:t>
            </a:r>
            <a:endParaRPr lang="en-US" altLang="en-US" sz="4000" b="1" dirty="0">
              <a:solidFill>
                <a:srgbClr val="002060"/>
              </a:solidFill>
              <a:latin typeface="Bahnschrift" panose="020B0502040204020203" charset="0"/>
              <a:cs typeface="Bahnschrift" panose="020B0502040204020203" charset="0"/>
            </a:endParaRPr>
          </a:p>
          <a:p>
            <a:r>
              <a:rPr lang="en-US" altLang="en-US" sz="4000" b="1" dirty="0" err="1">
                <a:solidFill>
                  <a:srgbClr val="002060"/>
                </a:solidFill>
                <a:latin typeface="Bahnschrift" panose="020B0502040204020203" charset="0"/>
                <a:cs typeface="Bahnschrift" panose="020B0502040204020203" charset="0"/>
              </a:rPr>
              <a:t>Ал</a:t>
            </a:r>
            <a:r>
              <a:rPr lang="en-US" altLang="en-US" sz="4000" b="1" dirty="0">
                <a:solidFill>
                  <a:srgbClr val="002060"/>
                </a:solidFill>
                <a:latin typeface="Bahnschrift" panose="020B0502040204020203" charset="0"/>
                <a:cs typeface="Bahnschrift" panose="020B0502040204020203" charset="0"/>
              </a:rPr>
              <a:t> </a:t>
            </a:r>
            <a:r>
              <a:rPr lang="en-US" altLang="en-US" sz="4000" b="1" dirty="0" err="1">
                <a:solidFill>
                  <a:srgbClr val="002060"/>
                </a:solidFill>
                <a:latin typeface="Bahnschrift" panose="020B0502040204020203" charset="0"/>
                <a:cs typeface="Bahnschrift" panose="020B0502040204020203" charset="0"/>
              </a:rPr>
              <a:t>мынау</a:t>
            </a:r>
            <a:r>
              <a:rPr lang="en-US" altLang="en-US" sz="4000" b="1" dirty="0">
                <a:solidFill>
                  <a:srgbClr val="002060"/>
                </a:solidFill>
                <a:latin typeface="Bahnschrift" panose="020B0502040204020203" charset="0"/>
                <a:cs typeface="Bahnschrift" panose="020B0502040204020203" charset="0"/>
              </a:rPr>
              <a:t> </a:t>
            </a:r>
            <a:r>
              <a:rPr lang="en-US" altLang="en-US" sz="4000" b="1" dirty="0" err="1">
                <a:solidFill>
                  <a:srgbClr val="002060"/>
                </a:solidFill>
                <a:latin typeface="Bahnschrift" panose="020B0502040204020203" charset="0"/>
                <a:cs typeface="Bahnschrift" panose="020B0502040204020203" charset="0"/>
              </a:rPr>
              <a:t>шаблон</a:t>
            </a:r>
            <a:r>
              <a:rPr lang="en-US" altLang="en-US" sz="4000" b="1" dirty="0">
                <a:solidFill>
                  <a:srgbClr val="002060"/>
                </a:solidFill>
                <a:latin typeface="Bahnschrift" panose="020B0502040204020203" charset="0"/>
                <a:cs typeface="Bahnschrift" panose="020B0502040204020203" charset="0"/>
              </a:rPr>
              <a:t> -</a:t>
            </a:r>
          </a:p>
        </p:txBody>
      </p:sp>
      <p:pic>
        <p:nvPicPr>
          <p:cNvPr id="5" name="Рисунок 4">
            <a:extLst>
              <a:ext uri="{FF2B5EF4-FFF2-40B4-BE49-F238E27FC236}">
                <a16:creationId xmlns:a16="http://schemas.microsoft.com/office/drawing/2014/main" xmlns="" id="{AF5057E5-9402-D61E-F591-C4B15F980025}"/>
              </a:ext>
            </a:extLst>
          </p:cNvPr>
          <p:cNvPicPr>
            <a:picLocks noChangeAspect="1"/>
          </p:cNvPicPr>
          <p:nvPr/>
        </p:nvPicPr>
        <p:blipFill>
          <a:blip r:embed="rId2"/>
          <a:stretch>
            <a:fillRect/>
          </a:stretch>
        </p:blipFill>
        <p:spPr>
          <a:xfrm>
            <a:off x="6886622" y="375811"/>
            <a:ext cx="4210638" cy="6106377"/>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9AF2B809-ACDF-1C54-F4F1-9532C952F554}"/>
              </a:ext>
            </a:extLst>
          </p:cNvPr>
          <p:cNvSpPr txBox="1"/>
          <p:nvPr/>
        </p:nvSpPr>
        <p:spPr>
          <a:xfrm>
            <a:off x="1004340" y="1064414"/>
            <a:ext cx="9788577" cy="2060564"/>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a:lnSpc>
                <a:spcPct val="107000"/>
              </a:lnSpc>
              <a:spcAft>
                <a:spcPts val="800"/>
              </a:spcAft>
            </a:pPr>
            <a:r>
              <a:rPr lang="kk-KZ" sz="3600" b="1" kern="100"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7</a:t>
            </a:r>
            <a:r>
              <a:rPr lang="kk-KZ" sz="3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сабақ </a:t>
            </a:r>
          </a:p>
          <a:p>
            <a:pPr algn="ctr">
              <a:lnSpc>
                <a:spcPct val="107000"/>
              </a:lnSpc>
              <a:spcAft>
                <a:spcPts val="800"/>
              </a:spcAft>
            </a:pPr>
            <a:r>
              <a:rPr lang="kk-KZ" sz="4000" b="1" kern="1600" dirty="0">
                <a:solidFill>
                  <a:srgbClr val="002060"/>
                </a:solidFill>
                <a:effectLst/>
                <a:latin typeface="Times New Roman" panose="02020603050405020304" pitchFamily="18" charset="0"/>
                <a:ea typeface="Times New Roman" panose="02020603050405020304" pitchFamily="18" charset="0"/>
              </a:rPr>
              <a:t>Құндылықтар негізінде кейстермен жұмыс</a:t>
            </a:r>
            <a:endParaRPr lang="kk-KZ" sz="6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4844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5" name="Rectangle 2054">
            <a:extLst>
              <a:ext uri="{FF2B5EF4-FFF2-40B4-BE49-F238E27FC236}">
                <a16:creationId xmlns:a16="http://schemas.microsoft.com/office/drawing/2014/main" xmlns="" id="{0671A8AE-40A1-4631-A6B8-581AFF06548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xmlns="" id="{371D2964-745C-466C-A566-2BCDC07D71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10" r="29091" b="2267"/>
          <a:stretch/>
        </p:blipFill>
        <p:spPr bwMode="auto">
          <a:xfrm>
            <a:off x="3523488" y="10"/>
            <a:ext cx="8668512" cy="6857990"/>
          </a:xfrm>
          <a:prstGeom prst="rect">
            <a:avLst/>
          </a:prstGeom>
          <a:noFill/>
          <a:extLst>
            <a:ext uri="{909E8E84-426E-40DD-AFC4-6F175D3DCCD1}">
              <a14:hiddenFill xmlns:a14="http://schemas.microsoft.com/office/drawing/2010/main">
                <a:solidFill>
                  <a:srgbClr val="FFFFFF"/>
                </a:solidFill>
              </a14:hiddenFill>
            </a:ext>
          </a:extLst>
        </p:spPr>
      </p:pic>
      <p:sp>
        <p:nvSpPr>
          <p:cNvPr id="2057" name="Rectangle 2056">
            <a:extLst>
              <a:ext uri="{FF2B5EF4-FFF2-40B4-BE49-F238E27FC236}">
                <a16:creationId xmlns:a16="http://schemas.microsoft.com/office/drawing/2014/main" xmlns="" id="{AB58EF07-17C2-48CF-ABB0-EEF1F17CB8F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a:xfrm>
            <a:off x="477981" y="1122362"/>
            <a:ext cx="8710264" cy="4806489"/>
          </a:xfrm>
        </p:spPr>
        <p:txBody>
          <a:bodyPr anchor="b">
            <a:noAutofit/>
          </a:bodyPr>
          <a:lstStyle/>
          <a:p>
            <a:pPr algn="l"/>
            <a:r>
              <a:rPr lang="kk-KZ" sz="8800" dirty="0">
                <a:solidFill>
                  <a:schemeClr val="bg1"/>
                </a:solidFill>
                <a:effectLst/>
                <a:latin typeface="Times New Roman" panose="02020603050405020304" pitchFamily="18" charset="0"/>
                <a:ea typeface="Calibri" panose="020F0502020204030204" pitchFamily="34" charset="0"/>
              </a:rPr>
              <a:t>Тәрбиенің қазіргі беталысы және құндылықтар жүйесі</a:t>
            </a:r>
            <a:r>
              <a:rPr lang="x-none" sz="8800" dirty="0">
                <a:solidFill>
                  <a:schemeClr val="bg1"/>
                </a:solidFill>
                <a:effectLst/>
              </a:rPr>
              <a:t> </a:t>
            </a:r>
            <a:endParaRPr lang="x-none" sz="8800" dirty="0">
              <a:solidFill>
                <a:schemeClr val="bg1"/>
              </a:solidFill>
            </a:endParaRPr>
          </a:p>
        </p:txBody>
      </p:sp>
      <p:sp>
        <p:nvSpPr>
          <p:cNvPr id="2059" name="Rectangle 2058">
            <a:extLst>
              <a:ext uri="{FF2B5EF4-FFF2-40B4-BE49-F238E27FC236}">
                <a16:creationId xmlns:a16="http://schemas.microsoft.com/office/drawing/2014/main" xmlns="" id="{AF2F604E-43BE-4DC3-B983-E071523364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61" name="Rectangle 2060">
            <a:extLst>
              <a:ext uri="{FF2B5EF4-FFF2-40B4-BE49-F238E27FC236}">
                <a16:creationId xmlns:a16="http://schemas.microsoft.com/office/drawing/2014/main" xmlns="" id="{08C9B587-E65E-4B52-B37C-ABEBB6E879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0892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B467AF21-B07B-1465-C04A-6C5D34333DC9}"/>
              </a:ext>
            </a:extLst>
          </p:cNvPr>
          <p:cNvSpPr txBox="1"/>
          <p:nvPr/>
        </p:nvSpPr>
        <p:spPr>
          <a:xfrm>
            <a:off x="794479" y="205397"/>
            <a:ext cx="10298242" cy="707886"/>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r>
              <a:rPr lang="kk-KZ" sz="2000" b="1" kern="0" dirty="0">
                <a:solidFill>
                  <a:srgbClr val="002060"/>
                </a:solidFill>
                <a:effectLst/>
                <a:latin typeface="Times New Roman" panose="02020603050405020304" pitchFamily="18" charset="0"/>
                <a:ea typeface="Times New Roman" panose="02020603050405020304" pitchFamily="18" charset="0"/>
              </a:rPr>
              <a:t>Білім алушылардың бойында </a:t>
            </a:r>
            <a:r>
              <a:rPr lang="kk-KZ" sz="2000" b="1" kern="0" dirty="0" err="1">
                <a:solidFill>
                  <a:srgbClr val="002060"/>
                </a:solidFill>
                <a:effectLst/>
                <a:latin typeface="Times New Roman" panose="02020603050405020304" pitchFamily="18" charset="0"/>
                <a:ea typeface="Times New Roman" panose="02020603050405020304" pitchFamily="18" charset="0"/>
              </a:rPr>
              <a:t>жалпыадамзаттық</a:t>
            </a:r>
            <a:r>
              <a:rPr lang="kk-KZ" sz="2000" b="1" kern="0" dirty="0">
                <a:solidFill>
                  <a:srgbClr val="002060"/>
                </a:solidFill>
                <a:effectLst/>
                <a:latin typeface="Times New Roman" panose="02020603050405020304" pitchFamily="18" charset="0"/>
                <a:ea typeface="Times New Roman" panose="02020603050405020304" pitchFamily="18" charset="0"/>
              </a:rPr>
              <a:t> және ұлттық құндылықтарды қалыптастыру бойынша сынып сағаттарының үлгісін ұсыну</a:t>
            </a:r>
            <a:endParaRPr lang="ru-RU" sz="2000" b="1" dirty="0">
              <a:solidFill>
                <a:srgbClr val="002060"/>
              </a:solidFill>
            </a:endParaRPr>
          </a:p>
        </p:txBody>
      </p:sp>
      <p:sp>
        <p:nvSpPr>
          <p:cNvPr id="5" name="TextBox 4">
            <a:extLst>
              <a:ext uri="{FF2B5EF4-FFF2-40B4-BE49-F238E27FC236}">
                <a16:creationId xmlns:a16="http://schemas.microsoft.com/office/drawing/2014/main" xmlns="" id="{D5328AF7-D392-A353-3C22-94F66055CE81}"/>
              </a:ext>
            </a:extLst>
          </p:cNvPr>
          <p:cNvSpPr txBox="1"/>
          <p:nvPr/>
        </p:nvSpPr>
        <p:spPr>
          <a:xfrm>
            <a:off x="633336" y="1601481"/>
            <a:ext cx="4228030" cy="4416722"/>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«Ар-ұят және жауапкершілік»</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«Біздің қоғамдағы </a:t>
            </a:r>
            <a:r>
              <a:rPr lang="kk-KZ" sz="2000" kern="0" dirty="0" err="1">
                <a:effectLst/>
                <a:latin typeface="Times New Roman" panose="02020603050405020304" pitchFamily="18" charset="0"/>
                <a:ea typeface="Times New Roman" panose="02020603050405020304" pitchFamily="18" charset="0"/>
                <a:cs typeface="Times New Roman" panose="02020603050405020304" pitchFamily="18" charset="0"/>
              </a:rPr>
              <a:t>әділеттілік</a:t>
            </a: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«Іс-әрекеттегі мейірімділік»</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«Мейірімділік құндылығы»</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«Күнделікті өмірдегі адалдық»</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«Этикалық құндылықтарды дамыту»</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«Отаншылдық және оның мәні»</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«Біздің қоғамдағы азаматтық жауапкершілігіміз»</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xmlns="" id="{9325FD08-CBA1-84FF-2159-069A687F226C}"/>
              </a:ext>
            </a:extLst>
          </p:cNvPr>
          <p:cNvSpPr txBox="1"/>
          <p:nvPr/>
        </p:nvSpPr>
        <p:spPr>
          <a:xfrm>
            <a:off x="6096000" y="1508883"/>
            <a:ext cx="5462665" cy="4746043"/>
          </a:xfrm>
          <a:prstGeom prst="rect">
            <a:avLst/>
          </a:prstGeom>
        </p:spPr>
        <p:style>
          <a:lnRef idx="2">
            <a:schemeClr val="accent2">
              <a:shade val="15000"/>
            </a:schemeClr>
          </a:lnRef>
          <a:fillRef idx="1">
            <a:schemeClr val="accent2"/>
          </a:fillRef>
          <a:effectRef idx="0">
            <a:schemeClr val="accent2"/>
          </a:effectRef>
          <a:fontRef idx="minor">
            <a:schemeClr val="lt1"/>
          </a:fontRef>
        </p:style>
        <p:txBody>
          <a:bodyPr wrap="square">
            <a:spAutoFit/>
          </a:bodyPr>
          <a:lstStyle/>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«Еңбекқорлық және оның табысқа әсері»</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«Ұлттық мұраны, қазақ тілін ұлықтау»</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latin typeface="Times New Roman" panose="02020603050405020304" pitchFamily="18" charset="0"/>
                <a:ea typeface="Times New Roman" panose="02020603050405020304" pitchFamily="18" charset="0"/>
                <a:cs typeface="Times New Roman" panose="02020603050405020304" pitchFamily="18" charset="0"/>
              </a:rPr>
              <a:t>- </a:t>
            </a: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«Қоғамдық игілікке қызмет ету»</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«Денсаулық және дұрыс тамақтану мәдениеті»</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latin typeface="Times New Roman" panose="02020603050405020304" pitchFamily="18" charset="0"/>
                <a:ea typeface="Times New Roman" panose="02020603050405020304" pitchFamily="18" charset="0"/>
                <a:cs typeface="Times New Roman" panose="02020603050405020304" pitchFamily="18" charset="0"/>
              </a:rPr>
              <a:t>- </a:t>
            </a: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«Салауатты өмір салтындағы дене белсенділігінің рөлі»</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«Зиянды әдеттер және олардың денсаулыққа әсері»</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«Құқықтық мәдениет және оның маңызы»</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a:p>
            <a:pPr indent="450215" algn="just">
              <a:lnSpc>
                <a:spcPct val="107000"/>
              </a:lnSpc>
              <a:spcAft>
                <a:spcPts val="800"/>
              </a:spcAft>
              <a:tabLst>
                <a:tab pos="630555" algn="l"/>
              </a:tabLst>
            </a:pPr>
            <a:r>
              <a:rPr lang="kk-KZ" sz="2000" kern="0" dirty="0">
                <a:effectLst/>
                <a:latin typeface="Times New Roman" panose="02020603050405020304" pitchFamily="18" charset="0"/>
                <a:ea typeface="Times New Roman" panose="02020603050405020304" pitchFamily="18" charset="0"/>
                <a:cs typeface="Times New Roman" panose="02020603050405020304" pitchFamily="18" charset="0"/>
              </a:rPr>
              <a:t>- «Қазіргі әлемдегі цифрлық сауаттылық» және басқалар</a:t>
            </a:r>
            <a:endParaRPr lang="ru-RU"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788798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D3FFAD-6FCE-402C-74C6-7E2217E669E4}"/>
              </a:ext>
            </a:extLst>
          </p:cNvPr>
          <p:cNvSpPr>
            <a:spLocks noGrp="1"/>
          </p:cNvSpPr>
          <p:nvPr>
            <p:ph type="title"/>
          </p:nvPr>
        </p:nvSpPr>
        <p:spPr/>
        <p:style>
          <a:lnRef idx="2">
            <a:schemeClr val="accent2">
              <a:shade val="15000"/>
            </a:schemeClr>
          </a:lnRef>
          <a:fillRef idx="1">
            <a:schemeClr val="accent2"/>
          </a:fillRef>
          <a:effectRef idx="0">
            <a:schemeClr val="accent2"/>
          </a:effectRef>
          <a:fontRef idx="minor">
            <a:schemeClr val="lt1"/>
          </a:fontRef>
        </p:style>
        <p:txBody>
          <a:bodyPr>
            <a:normAutofit/>
          </a:bodyPr>
          <a:lstStyle/>
          <a:p>
            <a:r>
              <a:rPr lang="kk-KZ" sz="4800" b="1" dirty="0">
                <a:solidFill>
                  <a:srgbClr val="002060"/>
                </a:solidFill>
              </a:rPr>
              <a:t>Жоспар	</a:t>
            </a:r>
            <a:endParaRPr lang="x-none" sz="4800" b="1" dirty="0">
              <a:solidFill>
                <a:srgbClr val="002060"/>
              </a:solidFill>
            </a:endParaRPr>
          </a:p>
        </p:txBody>
      </p:sp>
      <p:sp>
        <p:nvSpPr>
          <p:cNvPr id="3" name="Content Placeholder 2">
            <a:extLst>
              <a:ext uri="{FF2B5EF4-FFF2-40B4-BE49-F238E27FC236}">
                <a16:creationId xmlns:a16="http://schemas.microsoft.com/office/drawing/2014/main" xmlns="" id="{01373605-3C51-DC86-A8CD-FE3134DD3EDE}"/>
              </a:ext>
            </a:extLst>
          </p:cNvPr>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normAutofit fontScale="77500" lnSpcReduction="20000"/>
          </a:bodyPr>
          <a:lstStyle/>
          <a:p>
            <a:r>
              <a:rPr lang="kk-KZ" b="1" dirty="0">
                <a:solidFill>
                  <a:srgbClr val="002060"/>
                </a:solidFill>
              </a:rPr>
              <a:t>Сынып:</a:t>
            </a:r>
          </a:p>
          <a:p>
            <a:r>
              <a:rPr lang="kk-KZ" b="1" dirty="0">
                <a:solidFill>
                  <a:srgbClr val="002060"/>
                </a:solidFill>
              </a:rPr>
              <a:t>Құндылық:</a:t>
            </a:r>
          </a:p>
          <a:p>
            <a:r>
              <a:rPr lang="kk-KZ" b="1" dirty="0">
                <a:solidFill>
                  <a:srgbClr val="002060"/>
                </a:solidFill>
              </a:rPr>
              <a:t>Сынып сағат мақсаты:</a:t>
            </a:r>
          </a:p>
          <a:p>
            <a:r>
              <a:rPr lang="kk-KZ" b="1" dirty="0">
                <a:solidFill>
                  <a:srgbClr val="002060"/>
                </a:solidFill>
              </a:rPr>
              <a:t>Сынып сағат түрі:</a:t>
            </a:r>
          </a:p>
          <a:p>
            <a:pPr marL="0" indent="0">
              <a:buNone/>
            </a:pPr>
            <a:endParaRPr lang="kk-KZ" b="1" dirty="0">
              <a:solidFill>
                <a:srgbClr val="002060"/>
              </a:solidFill>
            </a:endParaRPr>
          </a:p>
          <a:p>
            <a:r>
              <a:rPr lang="kk-KZ" b="1" dirty="0">
                <a:solidFill>
                  <a:srgbClr val="002060"/>
                </a:solidFill>
              </a:rPr>
              <a:t>Кіріспе:</a:t>
            </a:r>
          </a:p>
          <a:p>
            <a:r>
              <a:rPr lang="kk-KZ" b="1" dirty="0" err="1">
                <a:solidFill>
                  <a:srgbClr val="002060"/>
                </a:solidFill>
              </a:rPr>
              <a:t>Ойтүрткі</a:t>
            </a:r>
            <a:r>
              <a:rPr lang="kk-KZ" b="1" dirty="0">
                <a:solidFill>
                  <a:srgbClr val="002060"/>
                </a:solidFill>
              </a:rPr>
              <a:t> сұрақтар:</a:t>
            </a:r>
          </a:p>
          <a:p>
            <a:endParaRPr lang="kk-KZ" b="1" dirty="0">
              <a:solidFill>
                <a:srgbClr val="002060"/>
              </a:solidFill>
            </a:endParaRPr>
          </a:p>
          <a:p>
            <a:r>
              <a:rPr lang="kk-KZ" b="1" dirty="0">
                <a:solidFill>
                  <a:srgbClr val="002060"/>
                </a:solidFill>
              </a:rPr>
              <a:t>Сынып сағат барысы:</a:t>
            </a:r>
          </a:p>
          <a:p>
            <a:endParaRPr lang="kk-KZ" b="1" dirty="0">
              <a:solidFill>
                <a:srgbClr val="002060"/>
              </a:solidFill>
            </a:endParaRPr>
          </a:p>
          <a:p>
            <a:endParaRPr lang="kk-KZ" b="1" dirty="0">
              <a:solidFill>
                <a:srgbClr val="002060"/>
              </a:solidFill>
            </a:endParaRPr>
          </a:p>
          <a:p>
            <a:r>
              <a:rPr lang="kk-KZ" b="1" dirty="0">
                <a:solidFill>
                  <a:srgbClr val="002060"/>
                </a:solidFill>
              </a:rPr>
              <a:t>Қорытынды:</a:t>
            </a:r>
          </a:p>
          <a:p>
            <a:endParaRPr lang="kk-KZ" sz="2000" dirty="0"/>
          </a:p>
          <a:p>
            <a:endParaRPr lang="kk-KZ" sz="2000" dirty="0"/>
          </a:p>
          <a:p>
            <a:endParaRPr lang="x-none" sz="2000" dirty="0"/>
          </a:p>
        </p:txBody>
      </p:sp>
    </p:spTree>
    <p:extLst>
      <p:ext uri="{BB962C8B-B14F-4D97-AF65-F5344CB8AC3E}">
        <p14:creationId xmlns:p14="http://schemas.microsoft.com/office/powerpoint/2010/main" val="37484427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p:style>
          <a:lnRef idx="2">
            <a:schemeClr val="accent2">
              <a:shade val="15000"/>
            </a:schemeClr>
          </a:lnRef>
          <a:fillRef idx="1">
            <a:schemeClr val="accent2"/>
          </a:fillRef>
          <a:effectRef idx="0">
            <a:schemeClr val="accent2"/>
          </a:effectRef>
          <a:fontRef idx="minor">
            <a:schemeClr val="lt1"/>
          </a:fontRef>
        </p:style>
        <p:txBody>
          <a:bodyPr>
            <a:normAutofit/>
          </a:bodyPr>
          <a:lstStyle/>
          <a:p>
            <a:r>
              <a:rPr lang="kk-KZ" sz="4000" b="1" dirty="0">
                <a:solidFill>
                  <a:srgbClr val="002060"/>
                </a:solidFill>
                <a:effectLst/>
                <a:latin typeface="Times New Roman" panose="02020603050405020304" pitchFamily="18" charset="0"/>
                <a:ea typeface="Calibri" panose="020F0502020204030204" pitchFamily="34" charset="0"/>
              </a:rPr>
              <a:t>Тәрбие құндылықтарын сынып сағаттары арқылы жүзеге асыру: кері байланыс</a:t>
            </a:r>
            <a:endParaRPr lang="x-none" sz="4000" b="1" dirty="0">
              <a:solidFill>
                <a:srgbClr val="002060"/>
              </a:solidFill>
            </a:endParaRPr>
          </a:p>
        </p:txBody>
      </p:sp>
    </p:spTree>
    <p:extLst>
      <p:ext uri="{BB962C8B-B14F-4D97-AF65-F5344CB8AC3E}">
        <p14:creationId xmlns:p14="http://schemas.microsoft.com/office/powerpoint/2010/main" val="369202779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3AD630B4-4CCC-7B1D-1803-DAED942D7E5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solidFill>
            <a:srgbClr val="00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xmlns="" id="{72F8FEAA-4E4E-1E6E-F2E1-F3CC5DB2FAD1}"/>
              </a:ext>
            </a:extLst>
          </p:cNvPr>
          <p:cNvPicPr>
            <a:picLocks noChangeAspect="1"/>
          </p:cNvPicPr>
          <p:nvPr/>
        </p:nvPicPr>
        <p:blipFill rotWithShape="1">
          <a:blip r:embed="rId3">
            <a:alphaModFix amt="50000"/>
          </a:blip>
          <a:srcRect b="6639"/>
          <a:stretch/>
        </p:blipFill>
        <p:spPr>
          <a:xfrm>
            <a:off x="20" y="10"/>
            <a:ext cx="12191979" cy="6857990"/>
          </a:xfrm>
          <a:prstGeom prst="rect">
            <a:avLst/>
          </a:prstGeom>
        </p:spPr>
      </p:pic>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a:xfrm>
            <a:off x="762000" y="1137434"/>
            <a:ext cx="7848600" cy="3204429"/>
          </a:xfrm>
        </p:spPr>
        <p:txBody>
          <a:bodyPr anchor="t">
            <a:normAutofit/>
          </a:bodyPr>
          <a:lstStyle/>
          <a:p>
            <a:pPr algn="l"/>
            <a:r>
              <a:rPr lang="kk-KZ" sz="4000" dirty="0">
                <a:solidFill>
                  <a:srgbClr val="FFFFFF"/>
                </a:solidFill>
                <a:effectLst/>
                <a:latin typeface="Times New Roman" panose="02020603050405020304" pitchFamily="18" charset="0"/>
                <a:ea typeface="Calibri" panose="020F0502020204030204" pitchFamily="34" charset="0"/>
              </a:rPr>
              <a:t>8 сабақ </a:t>
            </a:r>
            <a:br>
              <a:rPr lang="kk-KZ" sz="4000" dirty="0">
                <a:solidFill>
                  <a:srgbClr val="FFFFFF"/>
                </a:solidFill>
                <a:effectLst/>
                <a:latin typeface="Times New Roman" panose="02020603050405020304" pitchFamily="18" charset="0"/>
                <a:ea typeface="Calibri" panose="020F0502020204030204" pitchFamily="34" charset="0"/>
              </a:rPr>
            </a:br>
            <a:r>
              <a:rPr lang="kk-KZ" sz="4000" dirty="0">
                <a:solidFill>
                  <a:srgbClr val="FFFFFF"/>
                </a:solidFill>
                <a:effectLst/>
                <a:latin typeface="Times New Roman" panose="02020603050405020304" pitchFamily="18" charset="0"/>
                <a:ea typeface="Calibri" panose="020F0502020204030204" pitchFamily="34" charset="0"/>
              </a:rPr>
              <a:t>Құндылықтар негізінде тәрбие жұмысының жылдық жоспарын әзірлеу</a:t>
            </a:r>
            <a:endParaRPr lang="x-none" sz="4000" dirty="0">
              <a:solidFill>
                <a:srgbClr val="FFFFFF"/>
              </a:solidFill>
            </a:endParaRPr>
          </a:p>
        </p:txBody>
      </p:sp>
      <p:cxnSp>
        <p:nvCxnSpPr>
          <p:cNvPr id="10" name="Straight Connector 9">
            <a:extLst>
              <a:ext uri="{FF2B5EF4-FFF2-40B4-BE49-F238E27FC236}">
                <a16:creationId xmlns:a16="http://schemas.microsoft.com/office/drawing/2014/main" xmlns="" id="{49264613-F0F7-08CE-0ADF-98407A64DAE6}"/>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208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xmlns="" id="{4F7EBAE4-9945-4473-9E34-B2C66EA0F03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xmlns="" id="{49C0BB7A-F0DE-2778-2D15-32C5553CC509}"/>
              </a:ext>
            </a:extLst>
          </p:cNvPr>
          <p:cNvSpPr>
            <a:spLocks noGrp="1"/>
          </p:cNvSpPr>
          <p:nvPr>
            <p:ph type="title"/>
          </p:nvPr>
        </p:nvSpPr>
        <p:spPr>
          <a:xfrm>
            <a:off x="838200" y="365125"/>
            <a:ext cx="5909841" cy="1325563"/>
          </a:xfrm>
        </p:spPr>
        <p:style>
          <a:lnRef idx="2">
            <a:schemeClr val="accent2">
              <a:shade val="15000"/>
            </a:schemeClr>
          </a:lnRef>
          <a:fillRef idx="1">
            <a:schemeClr val="accent2"/>
          </a:fillRef>
          <a:effectRef idx="0">
            <a:schemeClr val="accent2"/>
          </a:effectRef>
          <a:fontRef idx="minor">
            <a:schemeClr val="lt1"/>
          </a:fontRef>
        </p:style>
        <p:txBody>
          <a:bodyPr>
            <a:normAutofit/>
          </a:bodyPr>
          <a:lstStyle/>
          <a:p>
            <a:r>
              <a:rPr lang="ru-RU" b="1" dirty="0" err="1">
                <a:solidFill>
                  <a:srgbClr val="002060"/>
                </a:solidFill>
              </a:rPr>
              <a:t>Жоспарлаудың</a:t>
            </a:r>
            <a:r>
              <a:rPr lang="ru-RU" b="1" dirty="0">
                <a:solidFill>
                  <a:srgbClr val="002060"/>
                </a:solidFill>
              </a:rPr>
              <a:t> </a:t>
            </a:r>
            <a:r>
              <a:rPr lang="ru-RU" b="1" dirty="0" err="1">
                <a:solidFill>
                  <a:srgbClr val="002060"/>
                </a:solidFill>
              </a:rPr>
              <a:t>маңыздылығы</a:t>
            </a:r>
            <a:endParaRPr lang="x-none" b="1" dirty="0">
              <a:solidFill>
                <a:srgbClr val="002060"/>
              </a:solidFill>
            </a:endParaRPr>
          </a:p>
        </p:txBody>
      </p:sp>
      <p:sp>
        <p:nvSpPr>
          <p:cNvPr id="3" name="Content Placeholder 2">
            <a:extLst>
              <a:ext uri="{FF2B5EF4-FFF2-40B4-BE49-F238E27FC236}">
                <a16:creationId xmlns:a16="http://schemas.microsoft.com/office/drawing/2014/main" xmlns="" id="{CF23BA69-3CA8-6CBC-5C97-848C7B4E720E}"/>
              </a:ext>
            </a:extLst>
          </p:cNvPr>
          <p:cNvSpPr>
            <a:spLocks noGrp="1"/>
          </p:cNvSpPr>
          <p:nvPr>
            <p:ph idx="1"/>
          </p:nvPr>
        </p:nvSpPr>
        <p:spPr>
          <a:xfrm>
            <a:off x="838200" y="1825625"/>
            <a:ext cx="6084367" cy="4351338"/>
          </a:xfrm>
        </p:spPr>
        <p:style>
          <a:lnRef idx="1">
            <a:schemeClr val="accent2"/>
          </a:lnRef>
          <a:fillRef idx="2">
            <a:schemeClr val="accent2"/>
          </a:fillRef>
          <a:effectRef idx="1">
            <a:schemeClr val="accent2"/>
          </a:effectRef>
          <a:fontRef idx="minor">
            <a:schemeClr val="dk1"/>
          </a:fontRef>
        </p:style>
        <p:txBody>
          <a:bodyPr>
            <a:normAutofit fontScale="92500" lnSpcReduction="10000"/>
          </a:bodyPr>
          <a:lstStyle/>
          <a:p>
            <a:pPr>
              <a:buFont typeface="Arial" panose="020B0604020202020204" pitchFamily="34" charset="0"/>
              <a:buChar char="•"/>
            </a:pPr>
            <a:r>
              <a:rPr lang="kk-KZ" sz="2000" b="1" dirty="0">
                <a:solidFill>
                  <a:srgbClr val="002060"/>
                </a:solidFill>
              </a:rPr>
              <a:t>Нақты бағыттың болуы</a:t>
            </a:r>
            <a:r>
              <a:rPr lang="ru-RU" sz="2000" b="1" dirty="0">
                <a:solidFill>
                  <a:srgbClr val="002060"/>
                </a:solidFill>
              </a:rPr>
              <a:t>: </a:t>
            </a:r>
            <a:r>
              <a:rPr lang="ru-RU" sz="2000" dirty="0" err="1">
                <a:solidFill>
                  <a:srgbClr val="002060"/>
                </a:solidFill>
              </a:rPr>
              <a:t>білім</a:t>
            </a:r>
            <a:r>
              <a:rPr lang="ru-RU" sz="2000" dirty="0">
                <a:solidFill>
                  <a:srgbClr val="002060"/>
                </a:solidFill>
              </a:rPr>
              <a:t> беру </a:t>
            </a:r>
            <a:r>
              <a:rPr lang="ru-RU" sz="2000" dirty="0" err="1">
                <a:solidFill>
                  <a:srgbClr val="002060"/>
                </a:solidFill>
              </a:rPr>
              <a:t>мақсаттарына</a:t>
            </a:r>
            <a:r>
              <a:rPr lang="ru-RU" sz="2000" dirty="0">
                <a:solidFill>
                  <a:srgbClr val="002060"/>
                </a:solidFill>
              </a:rPr>
              <a:t> </a:t>
            </a:r>
            <a:r>
              <a:rPr lang="ru-RU" sz="2000" dirty="0" err="1">
                <a:solidFill>
                  <a:srgbClr val="002060"/>
                </a:solidFill>
              </a:rPr>
              <a:t>сәйкестікті</a:t>
            </a:r>
            <a:r>
              <a:rPr lang="ru-RU" sz="2000" dirty="0">
                <a:solidFill>
                  <a:srgbClr val="002060"/>
                </a:solidFill>
              </a:rPr>
              <a:t> </a:t>
            </a:r>
            <a:r>
              <a:rPr lang="ru-RU" sz="2000" dirty="0" err="1">
                <a:solidFill>
                  <a:srgbClr val="002060"/>
                </a:solidFill>
              </a:rPr>
              <a:t>қамтамасыз</a:t>
            </a:r>
            <a:r>
              <a:rPr lang="ru-RU" sz="2000" dirty="0">
                <a:solidFill>
                  <a:srgbClr val="002060"/>
                </a:solidFill>
              </a:rPr>
              <a:t> </a:t>
            </a:r>
            <a:r>
              <a:rPr lang="ru-RU" sz="2000" dirty="0" err="1">
                <a:solidFill>
                  <a:srgbClr val="002060"/>
                </a:solidFill>
              </a:rPr>
              <a:t>ете</a:t>
            </a:r>
            <a:r>
              <a:rPr lang="ru-RU" sz="2000" dirty="0">
                <a:solidFill>
                  <a:srgbClr val="002060"/>
                </a:solidFill>
              </a:rPr>
              <a:t> </a:t>
            </a:r>
            <a:r>
              <a:rPr lang="ru-RU" sz="2000" dirty="0" err="1">
                <a:solidFill>
                  <a:srgbClr val="002060"/>
                </a:solidFill>
              </a:rPr>
              <a:t>отырып</a:t>
            </a:r>
            <a:r>
              <a:rPr lang="ru-RU" sz="2000" dirty="0">
                <a:solidFill>
                  <a:srgbClr val="002060"/>
                </a:solidFill>
              </a:rPr>
              <a:t>, </a:t>
            </a:r>
            <a:r>
              <a:rPr lang="ru-RU" sz="2000" dirty="0" err="1">
                <a:solidFill>
                  <a:srgbClr val="002060"/>
                </a:solidFill>
              </a:rPr>
              <a:t>бүкіл</a:t>
            </a:r>
            <a:r>
              <a:rPr lang="ru-RU" sz="2000" dirty="0">
                <a:solidFill>
                  <a:srgbClr val="002060"/>
                </a:solidFill>
              </a:rPr>
              <a:t> </a:t>
            </a:r>
            <a:r>
              <a:rPr lang="ru-RU" sz="2000" dirty="0" err="1">
                <a:solidFill>
                  <a:srgbClr val="002060"/>
                </a:solidFill>
              </a:rPr>
              <a:t>оқу</a:t>
            </a:r>
            <a:r>
              <a:rPr lang="ru-RU" sz="2000" dirty="0">
                <a:solidFill>
                  <a:srgbClr val="002060"/>
                </a:solidFill>
              </a:rPr>
              <a:t> </a:t>
            </a:r>
            <a:r>
              <a:rPr lang="ru-RU" sz="2000" dirty="0" err="1">
                <a:solidFill>
                  <a:srgbClr val="002060"/>
                </a:solidFill>
              </a:rPr>
              <a:t>жылына</a:t>
            </a:r>
            <a:r>
              <a:rPr lang="ru-RU" sz="2000" dirty="0">
                <a:solidFill>
                  <a:srgbClr val="002060"/>
                </a:solidFill>
              </a:rPr>
              <a:t> </a:t>
            </a:r>
            <a:r>
              <a:rPr lang="ru-RU" sz="2000" dirty="0" err="1">
                <a:solidFill>
                  <a:srgbClr val="002060"/>
                </a:solidFill>
              </a:rPr>
              <a:t>құндылықтарға</a:t>
            </a:r>
            <a:r>
              <a:rPr lang="ru-RU" sz="2000" dirty="0">
                <a:solidFill>
                  <a:srgbClr val="002060"/>
                </a:solidFill>
              </a:rPr>
              <a:t> сай </a:t>
            </a:r>
            <a:r>
              <a:rPr lang="ru-RU" sz="2000" dirty="0" err="1">
                <a:solidFill>
                  <a:srgbClr val="002060"/>
                </a:solidFill>
              </a:rPr>
              <a:t>нақты</a:t>
            </a:r>
            <a:r>
              <a:rPr lang="ru-RU" sz="2000" dirty="0">
                <a:solidFill>
                  <a:srgbClr val="002060"/>
                </a:solidFill>
              </a:rPr>
              <a:t> </a:t>
            </a:r>
            <a:r>
              <a:rPr lang="ru-RU" sz="2000" dirty="0" err="1">
                <a:solidFill>
                  <a:srgbClr val="002060"/>
                </a:solidFill>
              </a:rPr>
              <a:t>жол</a:t>
            </a:r>
            <a:r>
              <a:rPr lang="ru-RU" sz="2000" dirty="0">
                <a:solidFill>
                  <a:srgbClr val="002060"/>
                </a:solidFill>
              </a:rPr>
              <a:t> </a:t>
            </a:r>
            <a:r>
              <a:rPr lang="ru-RU" sz="2000" dirty="0" err="1">
                <a:solidFill>
                  <a:srgbClr val="002060"/>
                </a:solidFill>
              </a:rPr>
              <a:t>картасының</a:t>
            </a:r>
            <a:r>
              <a:rPr lang="ru-RU" sz="2000" dirty="0">
                <a:solidFill>
                  <a:srgbClr val="002060"/>
                </a:solidFill>
              </a:rPr>
              <a:t> </a:t>
            </a:r>
            <a:r>
              <a:rPr lang="ru-RU" sz="2000" dirty="0" err="1">
                <a:solidFill>
                  <a:srgbClr val="002060"/>
                </a:solidFill>
              </a:rPr>
              <a:t>боуы</a:t>
            </a:r>
            <a:r>
              <a:rPr lang="ru-RU" sz="2000" dirty="0">
                <a:solidFill>
                  <a:srgbClr val="002060"/>
                </a:solidFill>
              </a:rPr>
              <a:t>.</a:t>
            </a:r>
          </a:p>
          <a:p>
            <a:pPr>
              <a:buFont typeface="Arial" panose="020B0604020202020204" pitchFamily="34" charset="0"/>
              <a:buChar char="•"/>
            </a:pPr>
            <a:r>
              <a:rPr lang="ru-RU" sz="2000" b="1" dirty="0" err="1">
                <a:solidFill>
                  <a:srgbClr val="002060"/>
                </a:solidFill>
              </a:rPr>
              <a:t>Ресурстарды</a:t>
            </a:r>
            <a:r>
              <a:rPr lang="ru-RU" sz="2000" b="1" dirty="0">
                <a:solidFill>
                  <a:srgbClr val="002060"/>
                </a:solidFill>
              </a:rPr>
              <a:t> </a:t>
            </a:r>
            <a:r>
              <a:rPr lang="ru-RU" sz="2000" b="1" dirty="0" err="1">
                <a:solidFill>
                  <a:srgbClr val="002060"/>
                </a:solidFill>
              </a:rPr>
              <a:t>оңтайландыру</a:t>
            </a:r>
            <a:r>
              <a:rPr lang="ru-RU" sz="2000" b="1" dirty="0">
                <a:solidFill>
                  <a:srgbClr val="002060"/>
                </a:solidFill>
              </a:rPr>
              <a:t>: </a:t>
            </a:r>
            <a:r>
              <a:rPr lang="ru-RU" sz="2000" dirty="0" err="1">
                <a:solidFill>
                  <a:srgbClr val="002060"/>
                </a:solidFill>
              </a:rPr>
              <a:t>ресурстарды</a:t>
            </a:r>
            <a:r>
              <a:rPr lang="ru-RU" sz="2000" dirty="0">
                <a:solidFill>
                  <a:srgbClr val="002060"/>
                </a:solidFill>
              </a:rPr>
              <a:t>, </a:t>
            </a:r>
            <a:r>
              <a:rPr lang="ru-RU" sz="2000" dirty="0" err="1">
                <a:solidFill>
                  <a:srgbClr val="002060"/>
                </a:solidFill>
              </a:rPr>
              <a:t>соның</a:t>
            </a:r>
            <a:r>
              <a:rPr lang="ru-RU" sz="2000" dirty="0">
                <a:solidFill>
                  <a:srgbClr val="002060"/>
                </a:solidFill>
              </a:rPr>
              <a:t> </a:t>
            </a:r>
            <a:r>
              <a:rPr lang="ru-RU" sz="2000" dirty="0" err="1">
                <a:solidFill>
                  <a:srgbClr val="002060"/>
                </a:solidFill>
              </a:rPr>
              <a:t>ішінде</a:t>
            </a:r>
            <a:r>
              <a:rPr lang="ru-RU" sz="2000" dirty="0">
                <a:solidFill>
                  <a:srgbClr val="002060"/>
                </a:solidFill>
              </a:rPr>
              <a:t> </a:t>
            </a:r>
            <a:r>
              <a:rPr lang="ru-RU" sz="2000" dirty="0" err="1">
                <a:solidFill>
                  <a:srgbClr val="002060"/>
                </a:solidFill>
              </a:rPr>
              <a:t>уақытты</a:t>
            </a:r>
            <a:r>
              <a:rPr lang="ru-RU" sz="2000" dirty="0">
                <a:solidFill>
                  <a:srgbClr val="002060"/>
                </a:solidFill>
              </a:rPr>
              <a:t>, </a:t>
            </a:r>
            <a:r>
              <a:rPr lang="ru-RU" sz="2000" dirty="0" err="1">
                <a:solidFill>
                  <a:srgbClr val="002060"/>
                </a:solidFill>
              </a:rPr>
              <a:t>жұмыс</a:t>
            </a:r>
            <a:r>
              <a:rPr lang="ru-RU" sz="2000" dirty="0">
                <a:solidFill>
                  <a:srgbClr val="002060"/>
                </a:solidFill>
              </a:rPr>
              <a:t> </a:t>
            </a:r>
            <a:r>
              <a:rPr lang="ru-RU" sz="2000" dirty="0" err="1">
                <a:solidFill>
                  <a:srgbClr val="002060"/>
                </a:solidFill>
              </a:rPr>
              <a:t>күшін</a:t>
            </a:r>
            <a:r>
              <a:rPr lang="ru-RU" sz="2000" dirty="0">
                <a:solidFill>
                  <a:srgbClr val="002060"/>
                </a:solidFill>
              </a:rPr>
              <a:t> </a:t>
            </a:r>
            <a:r>
              <a:rPr lang="ru-RU" sz="2000" dirty="0" err="1">
                <a:solidFill>
                  <a:srgbClr val="002060"/>
                </a:solidFill>
              </a:rPr>
              <a:t>және</a:t>
            </a:r>
            <a:r>
              <a:rPr lang="ru-RU" sz="2000" dirty="0">
                <a:solidFill>
                  <a:srgbClr val="002060"/>
                </a:solidFill>
              </a:rPr>
              <a:t> </a:t>
            </a:r>
            <a:r>
              <a:rPr lang="ru-RU" sz="2000" dirty="0" err="1">
                <a:solidFill>
                  <a:srgbClr val="002060"/>
                </a:solidFill>
              </a:rPr>
              <a:t>қаражатты</a:t>
            </a:r>
            <a:r>
              <a:rPr lang="ru-RU" sz="2000" dirty="0">
                <a:solidFill>
                  <a:srgbClr val="002060"/>
                </a:solidFill>
              </a:rPr>
              <a:t> </a:t>
            </a:r>
            <a:r>
              <a:rPr lang="ru-RU" sz="2000" dirty="0" err="1">
                <a:solidFill>
                  <a:srgbClr val="002060"/>
                </a:solidFill>
              </a:rPr>
              <a:t>қолануға</a:t>
            </a:r>
            <a:r>
              <a:rPr lang="ru-RU" sz="2000" dirty="0">
                <a:solidFill>
                  <a:srgbClr val="002060"/>
                </a:solidFill>
              </a:rPr>
              <a:t> </a:t>
            </a:r>
            <a:r>
              <a:rPr lang="ru-RU" sz="2000" dirty="0" err="1">
                <a:solidFill>
                  <a:srgbClr val="002060"/>
                </a:solidFill>
              </a:rPr>
              <a:t>бөлуге</a:t>
            </a:r>
            <a:r>
              <a:rPr lang="ru-RU" sz="2000" dirty="0">
                <a:solidFill>
                  <a:srgbClr val="002060"/>
                </a:solidFill>
              </a:rPr>
              <a:t> </a:t>
            </a:r>
            <a:r>
              <a:rPr lang="ru-RU" sz="2000" dirty="0" err="1">
                <a:solidFill>
                  <a:srgbClr val="002060"/>
                </a:solidFill>
              </a:rPr>
              <a:t>мүмкіндіктің</a:t>
            </a:r>
            <a:r>
              <a:rPr lang="ru-RU" sz="2000" dirty="0">
                <a:solidFill>
                  <a:srgbClr val="002060"/>
                </a:solidFill>
              </a:rPr>
              <a:t> </a:t>
            </a:r>
            <a:r>
              <a:rPr lang="ru-RU" sz="2000" dirty="0" err="1">
                <a:solidFill>
                  <a:srgbClr val="002060"/>
                </a:solidFill>
              </a:rPr>
              <a:t>болуы</a:t>
            </a:r>
            <a:r>
              <a:rPr lang="ru-RU" sz="2000" dirty="0">
                <a:solidFill>
                  <a:srgbClr val="002060"/>
                </a:solidFill>
              </a:rPr>
              <a:t>.</a:t>
            </a:r>
          </a:p>
          <a:p>
            <a:pPr>
              <a:buFont typeface="Arial" panose="020B0604020202020204" pitchFamily="34" charset="0"/>
              <a:buChar char="•"/>
            </a:pPr>
            <a:r>
              <a:rPr lang="ru-RU" sz="2000" b="1" dirty="0" err="1">
                <a:solidFill>
                  <a:srgbClr val="002060"/>
                </a:solidFill>
              </a:rPr>
              <a:t>Жүйелілік</a:t>
            </a:r>
            <a:r>
              <a:rPr lang="ru-RU" sz="2000" dirty="0">
                <a:solidFill>
                  <a:srgbClr val="002060"/>
                </a:solidFill>
              </a:rPr>
              <a:t>: </a:t>
            </a:r>
            <a:r>
              <a:rPr lang="ru-RU" sz="2000" dirty="0" err="1">
                <a:solidFill>
                  <a:srgbClr val="002060"/>
                </a:solidFill>
              </a:rPr>
              <a:t>оқушылар</a:t>
            </a:r>
            <a:r>
              <a:rPr lang="ru-RU" sz="2000" dirty="0">
                <a:solidFill>
                  <a:srgbClr val="002060"/>
                </a:solidFill>
              </a:rPr>
              <a:t>, </a:t>
            </a:r>
            <a:r>
              <a:rPr lang="ru-RU" sz="2000" dirty="0" err="1">
                <a:solidFill>
                  <a:srgbClr val="002060"/>
                </a:solidFill>
              </a:rPr>
              <a:t>қызметкерлер</a:t>
            </a:r>
            <a:r>
              <a:rPr lang="ru-RU" sz="2000" dirty="0">
                <a:solidFill>
                  <a:srgbClr val="002060"/>
                </a:solidFill>
              </a:rPr>
              <a:t> мен </a:t>
            </a:r>
            <a:r>
              <a:rPr lang="ru-RU" sz="2000" dirty="0" err="1">
                <a:solidFill>
                  <a:srgbClr val="002060"/>
                </a:solidFill>
              </a:rPr>
              <a:t>ата-аналар</a:t>
            </a:r>
            <a:r>
              <a:rPr lang="ru-RU" sz="2000" dirty="0">
                <a:solidFill>
                  <a:srgbClr val="002060"/>
                </a:solidFill>
              </a:rPr>
              <a:t> </a:t>
            </a:r>
            <a:r>
              <a:rPr lang="ru-RU" sz="2000" dirty="0" err="1">
                <a:solidFill>
                  <a:srgbClr val="002060"/>
                </a:solidFill>
              </a:rPr>
              <a:t>түсінетін</a:t>
            </a:r>
            <a:r>
              <a:rPr lang="ru-RU" sz="2000" dirty="0">
                <a:solidFill>
                  <a:srgbClr val="002060"/>
                </a:solidFill>
              </a:rPr>
              <a:t> </a:t>
            </a:r>
            <a:r>
              <a:rPr lang="ru-RU" sz="2000" dirty="0" err="1">
                <a:solidFill>
                  <a:srgbClr val="002060"/>
                </a:solidFill>
              </a:rPr>
              <a:t>және</a:t>
            </a:r>
            <a:r>
              <a:rPr lang="ru-RU" sz="2000" dirty="0">
                <a:solidFill>
                  <a:srgbClr val="002060"/>
                </a:solidFill>
              </a:rPr>
              <a:t> оны </a:t>
            </a:r>
            <a:r>
              <a:rPr lang="ru-RU" sz="2000" dirty="0" err="1">
                <a:solidFill>
                  <a:srgbClr val="002060"/>
                </a:solidFill>
              </a:rPr>
              <a:t>ұстанатын</a:t>
            </a:r>
            <a:r>
              <a:rPr lang="ru-RU" sz="2000" dirty="0">
                <a:solidFill>
                  <a:srgbClr val="002060"/>
                </a:solidFill>
              </a:rPr>
              <a:t> </a:t>
            </a:r>
            <a:r>
              <a:rPr lang="ru-RU" sz="2000" dirty="0" err="1">
                <a:solidFill>
                  <a:srgbClr val="002060"/>
                </a:solidFill>
              </a:rPr>
              <a:t>бірыңғай</a:t>
            </a:r>
            <a:r>
              <a:rPr lang="ru-RU" sz="2000" dirty="0">
                <a:solidFill>
                  <a:srgbClr val="002060"/>
                </a:solidFill>
              </a:rPr>
              <a:t> </a:t>
            </a:r>
            <a:r>
              <a:rPr lang="ru-RU" sz="2000" dirty="0" err="1">
                <a:solidFill>
                  <a:srgbClr val="002060"/>
                </a:solidFill>
              </a:rPr>
              <a:t>құрылымды</a:t>
            </a:r>
            <a:r>
              <a:rPr lang="ru-RU" sz="2000" dirty="0">
                <a:solidFill>
                  <a:srgbClr val="002060"/>
                </a:solidFill>
              </a:rPr>
              <a:t> </a:t>
            </a:r>
            <a:r>
              <a:rPr lang="ru-RU" sz="2000" dirty="0" err="1">
                <a:solidFill>
                  <a:srgbClr val="002060"/>
                </a:solidFill>
              </a:rPr>
              <a:t>ұсынады</a:t>
            </a:r>
            <a:r>
              <a:rPr lang="ru-RU" sz="2000" dirty="0">
                <a:solidFill>
                  <a:srgbClr val="002060"/>
                </a:solidFill>
              </a:rPr>
              <a:t>.</a:t>
            </a:r>
          </a:p>
          <a:p>
            <a:pPr>
              <a:buFont typeface="Arial" panose="020B0604020202020204" pitchFamily="34" charset="0"/>
              <a:buChar char="•"/>
            </a:pPr>
            <a:r>
              <a:rPr lang="ru-RU" sz="2000" b="1" dirty="0" err="1">
                <a:solidFill>
                  <a:srgbClr val="002060"/>
                </a:solidFill>
              </a:rPr>
              <a:t>Белсенді</a:t>
            </a:r>
            <a:r>
              <a:rPr lang="ru-RU" sz="2000" b="1" dirty="0">
                <a:solidFill>
                  <a:srgbClr val="002060"/>
                </a:solidFill>
              </a:rPr>
              <a:t> </a:t>
            </a:r>
            <a:r>
              <a:rPr lang="ru-RU" sz="2000" b="1" dirty="0" err="1">
                <a:solidFill>
                  <a:srgbClr val="002060"/>
                </a:solidFill>
              </a:rPr>
              <a:t>шешім</a:t>
            </a:r>
            <a:r>
              <a:rPr lang="ru-RU" sz="2000" b="1" dirty="0">
                <a:solidFill>
                  <a:srgbClr val="002060"/>
                </a:solidFill>
              </a:rPr>
              <a:t> </a:t>
            </a:r>
            <a:r>
              <a:rPr lang="ru-RU" sz="2000" b="1" dirty="0" err="1">
                <a:solidFill>
                  <a:srgbClr val="002060"/>
                </a:solidFill>
              </a:rPr>
              <a:t>қабылд</a:t>
            </a:r>
            <a:r>
              <a:rPr lang="ru-RU" sz="2000" dirty="0" err="1">
                <a:solidFill>
                  <a:srgbClr val="002060"/>
                </a:solidFill>
              </a:rPr>
              <a:t>ау</a:t>
            </a:r>
            <a:r>
              <a:rPr lang="ru-RU" sz="2000" dirty="0">
                <a:solidFill>
                  <a:srgbClr val="002060"/>
                </a:solidFill>
              </a:rPr>
              <a:t>: </a:t>
            </a:r>
            <a:r>
              <a:rPr lang="ru-RU" sz="2000" dirty="0" err="1">
                <a:solidFill>
                  <a:srgbClr val="002060"/>
                </a:solidFill>
              </a:rPr>
              <a:t>проблемаларды</a:t>
            </a:r>
            <a:r>
              <a:rPr lang="ru-RU" sz="2000" dirty="0">
                <a:solidFill>
                  <a:srgbClr val="002060"/>
                </a:solidFill>
              </a:rPr>
              <a:t> </a:t>
            </a:r>
            <a:r>
              <a:rPr lang="ru-RU" sz="2000" dirty="0" err="1">
                <a:solidFill>
                  <a:srgbClr val="002060"/>
                </a:solidFill>
              </a:rPr>
              <a:t>алдын</a:t>
            </a:r>
            <a:r>
              <a:rPr lang="ru-RU" sz="2000" dirty="0">
                <a:solidFill>
                  <a:srgbClr val="002060"/>
                </a:solidFill>
              </a:rPr>
              <a:t>-ала </a:t>
            </a:r>
            <a:r>
              <a:rPr lang="ru-RU" sz="2000" dirty="0" err="1">
                <a:solidFill>
                  <a:srgbClr val="002060"/>
                </a:solidFill>
              </a:rPr>
              <a:t>болжайды</a:t>
            </a:r>
            <a:r>
              <a:rPr lang="ru-RU" sz="2000" dirty="0">
                <a:solidFill>
                  <a:srgbClr val="002060"/>
                </a:solidFill>
              </a:rPr>
              <a:t> </a:t>
            </a:r>
            <a:r>
              <a:rPr lang="ru-RU" sz="2000" dirty="0" err="1">
                <a:solidFill>
                  <a:srgbClr val="002060"/>
                </a:solidFill>
              </a:rPr>
              <a:t>және</a:t>
            </a:r>
            <a:r>
              <a:rPr lang="ru-RU" sz="2000" dirty="0">
                <a:solidFill>
                  <a:srgbClr val="002060"/>
                </a:solidFill>
              </a:rPr>
              <a:t> </a:t>
            </a:r>
            <a:r>
              <a:rPr lang="ru-RU" sz="2000" dirty="0" err="1">
                <a:solidFill>
                  <a:srgbClr val="002060"/>
                </a:solidFill>
              </a:rPr>
              <a:t>шешімдерді</a:t>
            </a:r>
            <a:r>
              <a:rPr lang="ru-RU" sz="2000" dirty="0">
                <a:solidFill>
                  <a:srgbClr val="002060"/>
                </a:solidFill>
              </a:rPr>
              <a:t> </a:t>
            </a:r>
            <a:r>
              <a:rPr lang="ru-RU" sz="2000" dirty="0" err="1">
                <a:solidFill>
                  <a:srgbClr val="002060"/>
                </a:solidFill>
              </a:rPr>
              <a:t>алдын</a:t>
            </a:r>
            <a:r>
              <a:rPr lang="ru-RU" sz="2000" dirty="0">
                <a:solidFill>
                  <a:srgbClr val="002060"/>
                </a:solidFill>
              </a:rPr>
              <a:t>-ала </a:t>
            </a:r>
            <a:r>
              <a:rPr lang="ru-RU" sz="2000" dirty="0" err="1">
                <a:solidFill>
                  <a:srgbClr val="002060"/>
                </a:solidFill>
              </a:rPr>
              <a:t>дайындайды</a:t>
            </a:r>
            <a:r>
              <a:rPr lang="ru-RU" sz="2000" dirty="0">
                <a:solidFill>
                  <a:srgbClr val="002060"/>
                </a:solidFill>
              </a:rPr>
              <a:t>.</a:t>
            </a:r>
          </a:p>
          <a:p>
            <a:pPr>
              <a:buFont typeface="Arial" panose="020B0604020202020204" pitchFamily="34" charset="0"/>
              <a:buChar char="•"/>
            </a:pPr>
            <a:r>
              <a:rPr lang="ru-RU" sz="2000" b="1" dirty="0" err="1">
                <a:solidFill>
                  <a:srgbClr val="002060"/>
                </a:solidFill>
              </a:rPr>
              <a:t>Нақты</a:t>
            </a:r>
            <a:r>
              <a:rPr lang="ru-RU" sz="2000" b="1" dirty="0">
                <a:solidFill>
                  <a:srgbClr val="002060"/>
                </a:solidFill>
              </a:rPr>
              <a:t> </a:t>
            </a:r>
            <a:r>
              <a:rPr lang="ru-RU" sz="2000" b="1" dirty="0" err="1">
                <a:solidFill>
                  <a:srgbClr val="002060"/>
                </a:solidFill>
              </a:rPr>
              <a:t>және</a:t>
            </a:r>
            <a:r>
              <a:rPr lang="ru-RU" sz="2000" b="1" dirty="0">
                <a:solidFill>
                  <a:srgbClr val="002060"/>
                </a:solidFill>
              </a:rPr>
              <a:t> </a:t>
            </a:r>
            <a:r>
              <a:rPr lang="ru-RU" sz="2000" b="1" dirty="0" err="1">
                <a:solidFill>
                  <a:srgbClr val="002060"/>
                </a:solidFill>
              </a:rPr>
              <a:t>жақсырақ</a:t>
            </a:r>
            <a:r>
              <a:rPr lang="ru-RU" sz="2000" b="1" dirty="0">
                <a:solidFill>
                  <a:srgbClr val="002060"/>
                </a:solidFill>
              </a:rPr>
              <a:t> </a:t>
            </a:r>
            <a:r>
              <a:rPr lang="ru-RU" sz="2000" b="1" dirty="0" err="1">
                <a:solidFill>
                  <a:srgbClr val="002060"/>
                </a:solidFill>
              </a:rPr>
              <a:t>нәтижелар</a:t>
            </a:r>
            <a:r>
              <a:rPr lang="ru-RU" sz="2000" dirty="0">
                <a:solidFill>
                  <a:srgbClr val="002060"/>
                </a:solidFill>
              </a:rPr>
              <a:t>: </a:t>
            </a:r>
            <a:r>
              <a:rPr lang="ru-RU" sz="2000" dirty="0" err="1">
                <a:solidFill>
                  <a:srgbClr val="002060"/>
                </a:solidFill>
              </a:rPr>
              <a:t>зерттеулер</a:t>
            </a:r>
            <a:r>
              <a:rPr lang="ru-RU" sz="2000" dirty="0">
                <a:solidFill>
                  <a:srgbClr val="002060"/>
                </a:solidFill>
              </a:rPr>
              <a:t> </a:t>
            </a:r>
            <a:r>
              <a:rPr lang="ru-RU" sz="2000" dirty="0" err="1">
                <a:solidFill>
                  <a:srgbClr val="002060"/>
                </a:solidFill>
              </a:rPr>
              <a:t>жүйелі</a:t>
            </a:r>
            <a:r>
              <a:rPr lang="ru-RU" sz="2000" dirty="0">
                <a:solidFill>
                  <a:srgbClr val="002060"/>
                </a:solidFill>
              </a:rPr>
              <a:t> </a:t>
            </a:r>
            <a:r>
              <a:rPr lang="ru-RU" sz="2000" dirty="0" err="1">
                <a:solidFill>
                  <a:srgbClr val="002060"/>
                </a:solidFill>
              </a:rPr>
              <a:t>жоспарлау</a:t>
            </a:r>
            <a:r>
              <a:rPr lang="ru-RU" sz="2000" dirty="0">
                <a:solidFill>
                  <a:srgbClr val="002060"/>
                </a:solidFill>
              </a:rPr>
              <a:t> </a:t>
            </a:r>
            <a:r>
              <a:rPr lang="ru-RU" sz="2000" dirty="0" err="1">
                <a:solidFill>
                  <a:srgbClr val="002060"/>
                </a:solidFill>
              </a:rPr>
              <a:t>мектептің</a:t>
            </a:r>
            <a:r>
              <a:rPr lang="ru-RU" sz="2000" dirty="0">
                <a:solidFill>
                  <a:srgbClr val="002060"/>
                </a:solidFill>
              </a:rPr>
              <a:t> </a:t>
            </a:r>
            <a:r>
              <a:rPr lang="ru-RU" sz="2000" dirty="0" err="1">
                <a:solidFill>
                  <a:srgbClr val="002060"/>
                </a:solidFill>
              </a:rPr>
              <a:t>академиялық</a:t>
            </a:r>
            <a:r>
              <a:rPr lang="ru-RU" sz="2000" dirty="0">
                <a:solidFill>
                  <a:srgbClr val="002060"/>
                </a:solidFill>
              </a:rPr>
              <a:t> </a:t>
            </a:r>
            <a:r>
              <a:rPr lang="ru-RU" sz="2000" dirty="0" err="1">
                <a:solidFill>
                  <a:srgbClr val="002060"/>
                </a:solidFill>
              </a:rPr>
              <a:t>және</a:t>
            </a:r>
            <a:r>
              <a:rPr lang="ru-RU" sz="2000" dirty="0">
                <a:solidFill>
                  <a:srgbClr val="002060"/>
                </a:solidFill>
              </a:rPr>
              <a:t> </a:t>
            </a:r>
            <a:r>
              <a:rPr lang="ru-RU" sz="2000" dirty="0" err="1">
                <a:solidFill>
                  <a:srgbClr val="002060"/>
                </a:solidFill>
              </a:rPr>
              <a:t>академиялық</a:t>
            </a:r>
            <a:r>
              <a:rPr lang="ru-RU" sz="2000" dirty="0">
                <a:solidFill>
                  <a:srgbClr val="002060"/>
                </a:solidFill>
              </a:rPr>
              <a:t> </a:t>
            </a:r>
            <a:r>
              <a:rPr lang="ru-RU" sz="2000" dirty="0" err="1">
                <a:solidFill>
                  <a:srgbClr val="002060"/>
                </a:solidFill>
              </a:rPr>
              <a:t>емес</a:t>
            </a:r>
            <a:r>
              <a:rPr lang="ru-RU" sz="2000" dirty="0">
                <a:solidFill>
                  <a:srgbClr val="002060"/>
                </a:solidFill>
              </a:rPr>
              <a:t> </a:t>
            </a:r>
            <a:r>
              <a:rPr lang="ru-RU" sz="2000" dirty="0" err="1">
                <a:solidFill>
                  <a:srgbClr val="002060"/>
                </a:solidFill>
              </a:rPr>
              <a:t>нәтижелерге</a:t>
            </a:r>
            <a:r>
              <a:rPr lang="ru-RU" sz="2000" dirty="0">
                <a:solidFill>
                  <a:srgbClr val="002060"/>
                </a:solidFill>
              </a:rPr>
              <a:t> </a:t>
            </a:r>
            <a:r>
              <a:rPr lang="ru-RU" sz="2000" dirty="0" err="1">
                <a:solidFill>
                  <a:srgbClr val="002060"/>
                </a:solidFill>
              </a:rPr>
              <a:t>қол</a:t>
            </a:r>
            <a:r>
              <a:rPr lang="ru-RU" sz="2000" dirty="0">
                <a:solidFill>
                  <a:srgbClr val="002060"/>
                </a:solidFill>
              </a:rPr>
              <a:t> </a:t>
            </a:r>
            <a:r>
              <a:rPr lang="ru-RU" sz="2000" dirty="0" err="1">
                <a:solidFill>
                  <a:srgbClr val="002060"/>
                </a:solidFill>
              </a:rPr>
              <a:t>жеткізуге</a:t>
            </a:r>
            <a:r>
              <a:rPr lang="ru-RU" sz="2000" dirty="0">
                <a:solidFill>
                  <a:srgbClr val="002060"/>
                </a:solidFill>
              </a:rPr>
              <a:t> </a:t>
            </a:r>
            <a:r>
              <a:rPr lang="ru-RU" sz="2000" dirty="0" err="1">
                <a:solidFill>
                  <a:srgbClr val="002060"/>
                </a:solidFill>
              </a:rPr>
              <a:t>бейім</a:t>
            </a:r>
            <a:r>
              <a:rPr lang="ru-RU" sz="2000" dirty="0">
                <a:solidFill>
                  <a:srgbClr val="002060"/>
                </a:solidFill>
              </a:rPr>
              <a:t> </a:t>
            </a:r>
            <a:r>
              <a:rPr lang="ru-RU" sz="2000" dirty="0" err="1">
                <a:solidFill>
                  <a:srgbClr val="002060"/>
                </a:solidFill>
              </a:rPr>
              <a:t>екенін</a:t>
            </a:r>
            <a:r>
              <a:rPr lang="ru-RU" sz="2000" dirty="0">
                <a:solidFill>
                  <a:srgbClr val="002060"/>
                </a:solidFill>
              </a:rPr>
              <a:t> </a:t>
            </a:r>
            <a:r>
              <a:rPr lang="ru-RU" sz="2000" dirty="0" err="1">
                <a:solidFill>
                  <a:srgbClr val="002060"/>
                </a:solidFill>
              </a:rPr>
              <a:t>көрсетеді</a:t>
            </a:r>
            <a:r>
              <a:rPr lang="ru-RU" sz="2000" dirty="0">
                <a:solidFill>
                  <a:srgbClr val="002060"/>
                </a:solidFill>
              </a:rPr>
              <a:t>.</a:t>
            </a:r>
          </a:p>
        </p:txBody>
      </p:sp>
      <p:pic>
        <p:nvPicPr>
          <p:cNvPr id="5" name="Picture 4" descr="Person writing on a notebook">
            <a:extLst>
              <a:ext uri="{FF2B5EF4-FFF2-40B4-BE49-F238E27FC236}">
                <a16:creationId xmlns:a16="http://schemas.microsoft.com/office/drawing/2014/main" xmlns="" id="{E33687D6-EA31-3F68-D77B-D25D4A9041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747" r="12502" b="-2"/>
          <a:stretch/>
        </p:blipFill>
        <p:spPr>
          <a:xfrm>
            <a:off x="7359127" y="619618"/>
            <a:ext cx="4427397"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2" name="!!Arc">
            <a:extLst>
              <a:ext uri="{FF2B5EF4-FFF2-40B4-BE49-F238E27FC236}">
                <a16:creationId xmlns:a16="http://schemas.microsoft.com/office/drawing/2014/main" xmlns="" id="{70BEB1E7-2F88-40BC-B73D-42E5B6F80BF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Oval">
            <a:extLst>
              <a:ext uri="{FF2B5EF4-FFF2-40B4-BE49-F238E27FC236}">
                <a16:creationId xmlns:a16="http://schemas.microsoft.com/office/drawing/2014/main" xmlns="" id="{A7B99495-F43F-4D80-A44F-2CB4764EB90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77912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49349D0-1AF1-3F2D-0733-6411A1B9E5BC}"/>
              </a:ext>
            </a:extLst>
          </p:cNvPr>
          <p:cNvSpPr>
            <a:spLocks noGrp="1"/>
          </p:cNvSpPr>
          <p:nvPr>
            <p:ph type="title"/>
          </p:nvPr>
        </p:nvSpPr>
        <p:spPr>
          <a:xfrm>
            <a:off x="6096000" y="261407"/>
            <a:ext cx="5444382" cy="825673"/>
          </a:xfrm>
        </p:spPr>
        <p:style>
          <a:lnRef idx="2">
            <a:schemeClr val="accent2">
              <a:shade val="15000"/>
            </a:schemeClr>
          </a:lnRef>
          <a:fillRef idx="1">
            <a:schemeClr val="accent2"/>
          </a:fillRef>
          <a:effectRef idx="0">
            <a:schemeClr val="accent2"/>
          </a:effectRef>
          <a:fontRef idx="minor">
            <a:schemeClr val="lt1"/>
          </a:fontRef>
        </p:style>
        <p:txBody>
          <a:bodyPr anchor="t">
            <a:normAutofit/>
          </a:bodyPr>
          <a:lstStyle/>
          <a:p>
            <a:r>
              <a:rPr lang="ru-RU" sz="3200" dirty="0" err="1">
                <a:solidFill>
                  <a:srgbClr val="002060"/>
                </a:solidFill>
              </a:rPr>
              <a:t>Жоспарлаудың</a:t>
            </a:r>
            <a:r>
              <a:rPr lang="ru-RU" sz="3200" dirty="0">
                <a:solidFill>
                  <a:srgbClr val="002060"/>
                </a:solidFill>
              </a:rPr>
              <a:t> </a:t>
            </a:r>
            <a:r>
              <a:rPr lang="ru-RU" sz="3200" dirty="0" err="1">
                <a:solidFill>
                  <a:srgbClr val="002060"/>
                </a:solidFill>
              </a:rPr>
              <a:t>болмауы</a:t>
            </a:r>
            <a:endParaRPr lang="x-none" sz="3200" dirty="0">
              <a:solidFill>
                <a:srgbClr val="002060"/>
              </a:solidFill>
            </a:endParaRPr>
          </a:p>
        </p:txBody>
      </p:sp>
      <p:pic>
        <p:nvPicPr>
          <p:cNvPr id="5" name="Picture 4" descr="White puzzle with one red piece">
            <a:extLst>
              <a:ext uri="{FF2B5EF4-FFF2-40B4-BE49-F238E27FC236}">
                <a16:creationId xmlns:a16="http://schemas.microsoft.com/office/drawing/2014/main" xmlns="" id="{7D932F8A-2EC6-4A2B-920C-409663E4CA6E}"/>
              </a:ext>
            </a:extLst>
          </p:cNvPr>
          <p:cNvPicPr>
            <a:picLocks noChangeAspect="1"/>
          </p:cNvPicPr>
          <p:nvPr/>
        </p:nvPicPr>
        <p:blipFill rotWithShape="1">
          <a:blip r:embed="rId3"/>
          <a:srcRect l="29677" r="28073"/>
          <a:stretch/>
        </p:blipFill>
        <p:spPr>
          <a:xfrm>
            <a:off x="-1" y="10"/>
            <a:ext cx="5151179" cy="6857990"/>
          </a:xfrm>
          <a:prstGeom prst="rect">
            <a:avLst/>
          </a:prstGeom>
        </p:spPr>
      </p:pic>
      <p:cxnSp>
        <p:nvCxnSpPr>
          <p:cNvPr id="9" name="Straight Connector 8">
            <a:extLst>
              <a:ext uri="{FF2B5EF4-FFF2-40B4-BE49-F238E27FC236}">
                <a16:creationId xmlns:a16="http://schemas.microsoft.com/office/drawing/2014/main" xmlns="" id="{1503BFE4-729B-D9D0-C17B-501E6AF1127A}"/>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xmlns="" id="{AB2A3938-EB0E-D028-291B-B4127FC6BEE7}"/>
              </a:ext>
            </a:extLst>
          </p:cNvPr>
          <p:cNvSpPr>
            <a:spLocks noGrp="1"/>
          </p:cNvSpPr>
          <p:nvPr>
            <p:ph idx="1"/>
          </p:nvPr>
        </p:nvSpPr>
        <p:spPr>
          <a:xfrm>
            <a:off x="6096000" y="1562467"/>
            <a:ext cx="5444382" cy="3911785"/>
          </a:xfrm>
        </p:spPr>
        <p:style>
          <a:lnRef idx="1">
            <a:schemeClr val="accent2"/>
          </a:lnRef>
          <a:fillRef idx="2">
            <a:schemeClr val="accent2"/>
          </a:fillRef>
          <a:effectRef idx="1">
            <a:schemeClr val="accent2"/>
          </a:effectRef>
          <a:fontRef idx="minor">
            <a:schemeClr val="dk1"/>
          </a:fontRef>
        </p:style>
        <p:txBody>
          <a:bodyPr>
            <a:normAutofit fontScale="92500" lnSpcReduction="20000"/>
          </a:bodyPr>
          <a:lstStyle/>
          <a:p>
            <a:pPr>
              <a:buFont typeface="Arial" panose="020B0604020202020204" pitchFamily="34" charset="0"/>
              <a:buChar char="•"/>
            </a:pPr>
            <a:r>
              <a:rPr lang="ru-RU" sz="2400" dirty="0" err="1">
                <a:solidFill>
                  <a:srgbClr val="002060"/>
                </a:solidFill>
              </a:rPr>
              <a:t>Реактивті</a:t>
            </a:r>
            <a:r>
              <a:rPr lang="ru-RU" sz="2400" dirty="0">
                <a:solidFill>
                  <a:srgbClr val="002060"/>
                </a:solidFill>
              </a:rPr>
              <a:t> </a:t>
            </a:r>
            <a:r>
              <a:rPr lang="ru-RU" sz="2400" dirty="0" err="1">
                <a:solidFill>
                  <a:srgbClr val="002060"/>
                </a:solidFill>
              </a:rPr>
              <a:t>және</a:t>
            </a:r>
            <a:r>
              <a:rPr lang="ru-RU" sz="2400" dirty="0">
                <a:solidFill>
                  <a:srgbClr val="002060"/>
                </a:solidFill>
              </a:rPr>
              <a:t> </a:t>
            </a:r>
            <a:r>
              <a:rPr lang="ru-RU" sz="2400" dirty="0" err="1">
                <a:solidFill>
                  <a:srgbClr val="002060"/>
                </a:solidFill>
              </a:rPr>
              <a:t>проактивті</a:t>
            </a:r>
            <a:r>
              <a:rPr lang="ru-RU" sz="2400" dirty="0">
                <a:solidFill>
                  <a:srgbClr val="002060"/>
                </a:solidFill>
              </a:rPr>
              <a:t>: </a:t>
            </a:r>
            <a:r>
              <a:rPr lang="ru-RU" sz="2400" dirty="0" err="1">
                <a:solidFill>
                  <a:srgbClr val="002060"/>
                </a:solidFill>
              </a:rPr>
              <a:t>жоспарсыз</a:t>
            </a:r>
            <a:r>
              <a:rPr lang="en-US" sz="2400" dirty="0">
                <a:solidFill>
                  <a:srgbClr val="002060"/>
                </a:solidFill>
              </a:rPr>
              <a:t>,</a:t>
            </a:r>
            <a:r>
              <a:rPr lang="ru-RU" sz="2400" dirty="0">
                <a:solidFill>
                  <a:srgbClr val="002060"/>
                </a:solidFill>
              </a:rPr>
              <a:t> </a:t>
            </a:r>
            <a:r>
              <a:rPr lang="ru-RU" sz="2400" dirty="0" err="1">
                <a:solidFill>
                  <a:srgbClr val="002060"/>
                </a:solidFill>
              </a:rPr>
              <a:t>мектеп</a:t>
            </a:r>
            <a:r>
              <a:rPr lang="ru-RU" sz="2400" dirty="0">
                <a:solidFill>
                  <a:srgbClr val="002060"/>
                </a:solidFill>
              </a:rPr>
              <a:t> </a:t>
            </a:r>
            <a:r>
              <a:rPr lang="ru-RU" sz="2400" dirty="0" err="1">
                <a:solidFill>
                  <a:srgbClr val="002060"/>
                </a:solidFill>
              </a:rPr>
              <a:t>проблемалар</a:t>
            </a:r>
            <a:r>
              <a:rPr lang="kk-KZ" sz="2400" dirty="0">
                <a:solidFill>
                  <a:srgbClr val="002060"/>
                </a:solidFill>
              </a:rPr>
              <a:t>ды</a:t>
            </a:r>
            <a:r>
              <a:rPr lang="ru-RU" sz="2400" dirty="0">
                <a:solidFill>
                  <a:srgbClr val="002060"/>
                </a:solidFill>
              </a:rPr>
              <a:t> </a:t>
            </a:r>
            <a:r>
              <a:rPr lang="ru-RU" sz="2400" dirty="0" err="1">
                <a:solidFill>
                  <a:srgbClr val="002060"/>
                </a:solidFill>
              </a:rPr>
              <a:t>алдын</a:t>
            </a:r>
            <a:r>
              <a:rPr lang="ru-RU" sz="2400" dirty="0">
                <a:solidFill>
                  <a:srgbClr val="002060"/>
                </a:solidFill>
              </a:rPr>
              <a:t> ала </a:t>
            </a:r>
            <a:r>
              <a:rPr lang="ru-RU" sz="2400" dirty="0" err="1">
                <a:solidFill>
                  <a:srgbClr val="002060"/>
                </a:solidFill>
              </a:rPr>
              <a:t>алмайды</a:t>
            </a:r>
            <a:r>
              <a:rPr lang="ru-RU" sz="2400" dirty="0">
                <a:solidFill>
                  <a:srgbClr val="002060"/>
                </a:solidFill>
              </a:rPr>
              <a:t>.</a:t>
            </a:r>
          </a:p>
          <a:p>
            <a:pPr>
              <a:buFont typeface="Arial" panose="020B0604020202020204" pitchFamily="34" charset="0"/>
              <a:buChar char="•"/>
            </a:pPr>
            <a:r>
              <a:rPr lang="ru-RU" sz="2400" dirty="0" err="1">
                <a:solidFill>
                  <a:srgbClr val="002060"/>
                </a:solidFill>
              </a:rPr>
              <a:t>Ресурстарды</a:t>
            </a:r>
            <a:r>
              <a:rPr lang="ru-RU" sz="2400" dirty="0">
                <a:solidFill>
                  <a:srgbClr val="002060"/>
                </a:solidFill>
              </a:rPr>
              <a:t> </a:t>
            </a:r>
            <a:r>
              <a:rPr lang="ru-RU" sz="2400" dirty="0" err="1">
                <a:solidFill>
                  <a:srgbClr val="002060"/>
                </a:solidFill>
              </a:rPr>
              <a:t>ысырап</a:t>
            </a:r>
            <a:r>
              <a:rPr lang="ru-RU" sz="2400" dirty="0">
                <a:solidFill>
                  <a:srgbClr val="002060"/>
                </a:solidFill>
              </a:rPr>
              <a:t> </a:t>
            </a:r>
            <a:r>
              <a:rPr lang="ru-RU" sz="2400" dirty="0" err="1">
                <a:solidFill>
                  <a:srgbClr val="002060"/>
                </a:solidFill>
              </a:rPr>
              <a:t>ету</a:t>
            </a:r>
            <a:r>
              <a:rPr lang="ru-RU" sz="2400" dirty="0">
                <a:solidFill>
                  <a:srgbClr val="002060"/>
                </a:solidFill>
              </a:rPr>
              <a:t>: </a:t>
            </a:r>
            <a:r>
              <a:rPr lang="ru-RU" sz="2400" dirty="0" err="1">
                <a:solidFill>
                  <a:srgbClr val="002060"/>
                </a:solidFill>
              </a:rPr>
              <a:t>жоспарланбаған</a:t>
            </a:r>
            <a:r>
              <a:rPr lang="ru-RU" sz="2400" dirty="0">
                <a:solidFill>
                  <a:srgbClr val="002060"/>
                </a:solidFill>
              </a:rPr>
              <a:t> </a:t>
            </a:r>
            <a:r>
              <a:rPr lang="ru-RU" sz="2400" dirty="0" err="1">
                <a:solidFill>
                  <a:srgbClr val="002060"/>
                </a:solidFill>
              </a:rPr>
              <a:t>әрекеттер</a:t>
            </a:r>
            <a:r>
              <a:rPr lang="ru-RU" sz="2400" dirty="0">
                <a:solidFill>
                  <a:srgbClr val="002060"/>
                </a:solidFill>
              </a:rPr>
              <a:t> </a:t>
            </a:r>
            <a:r>
              <a:rPr lang="ru-RU" sz="2400" dirty="0" err="1">
                <a:solidFill>
                  <a:srgbClr val="002060"/>
                </a:solidFill>
              </a:rPr>
              <a:t>уақыт</a:t>
            </a:r>
            <a:r>
              <a:rPr lang="ru-RU" sz="2400" dirty="0">
                <a:solidFill>
                  <a:srgbClr val="002060"/>
                </a:solidFill>
              </a:rPr>
              <a:t>, </a:t>
            </a:r>
            <a:r>
              <a:rPr lang="ru-RU" sz="2400" dirty="0" err="1">
                <a:solidFill>
                  <a:srgbClr val="002060"/>
                </a:solidFill>
              </a:rPr>
              <a:t>күш</a:t>
            </a:r>
            <a:r>
              <a:rPr lang="ru-RU" sz="2400" dirty="0">
                <a:solidFill>
                  <a:srgbClr val="002060"/>
                </a:solidFill>
              </a:rPr>
              <a:t> </a:t>
            </a:r>
            <a:r>
              <a:rPr lang="ru-RU" sz="2400" dirty="0" err="1">
                <a:solidFill>
                  <a:srgbClr val="002060"/>
                </a:solidFill>
              </a:rPr>
              <a:t>және</a:t>
            </a:r>
            <a:r>
              <a:rPr lang="ru-RU" sz="2400" dirty="0">
                <a:solidFill>
                  <a:srgbClr val="002060"/>
                </a:solidFill>
              </a:rPr>
              <a:t> </a:t>
            </a:r>
            <a:r>
              <a:rPr lang="ru-RU" sz="2400" dirty="0" err="1">
                <a:solidFill>
                  <a:srgbClr val="002060"/>
                </a:solidFill>
              </a:rPr>
              <a:t>ақша</a:t>
            </a:r>
            <a:r>
              <a:rPr lang="ru-RU" sz="2400" dirty="0">
                <a:solidFill>
                  <a:srgbClr val="002060"/>
                </a:solidFill>
              </a:rPr>
              <a:t> </a:t>
            </a:r>
            <a:r>
              <a:rPr lang="ru-RU" sz="2400" dirty="0" err="1">
                <a:solidFill>
                  <a:srgbClr val="002060"/>
                </a:solidFill>
              </a:rPr>
              <a:t>сияқты</a:t>
            </a:r>
            <a:r>
              <a:rPr lang="ru-RU" sz="2400" dirty="0">
                <a:solidFill>
                  <a:srgbClr val="002060"/>
                </a:solidFill>
              </a:rPr>
              <a:t> </a:t>
            </a:r>
            <a:r>
              <a:rPr lang="ru-RU" sz="2400" dirty="0" err="1">
                <a:solidFill>
                  <a:srgbClr val="002060"/>
                </a:solidFill>
              </a:rPr>
              <a:t>ресурстарды</a:t>
            </a:r>
            <a:r>
              <a:rPr lang="ru-RU" sz="2400" dirty="0">
                <a:solidFill>
                  <a:srgbClr val="002060"/>
                </a:solidFill>
              </a:rPr>
              <a:t> </a:t>
            </a:r>
            <a:r>
              <a:rPr lang="ru-RU" sz="2400" dirty="0" err="1">
                <a:solidFill>
                  <a:srgbClr val="002060"/>
                </a:solidFill>
              </a:rPr>
              <a:t>ысырап</a:t>
            </a:r>
            <a:r>
              <a:rPr lang="ru-RU" sz="2400" dirty="0">
                <a:solidFill>
                  <a:srgbClr val="002060"/>
                </a:solidFill>
              </a:rPr>
              <a:t> </a:t>
            </a:r>
            <a:r>
              <a:rPr lang="ru-RU" sz="2400" dirty="0" err="1">
                <a:solidFill>
                  <a:srgbClr val="002060"/>
                </a:solidFill>
              </a:rPr>
              <a:t>етуі</a:t>
            </a:r>
            <a:r>
              <a:rPr lang="ru-RU" sz="2400" dirty="0">
                <a:solidFill>
                  <a:srgbClr val="002060"/>
                </a:solidFill>
              </a:rPr>
              <a:t> </a:t>
            </a:r>
            <a:r>
              <a:rPr lang="ru-RU" sz="2400" dirty="0" err="1">
                <a:solidFill>
                  <a:srgbClr val="002060"/>
                </a:solidFill>
              </a:rPr>
              <a:t>мүмкін</a:t>
            </a:r>
            <a:r>
              <a:rPr lang="ru-RU" sz="2400" dirty="0">
                <a:solidFill>
                  <a:srgbClr val="002060"/>
                </a:solidFill>
              </a:rPr>
              <a:t>.</a:t>
            </a:r>
          </a:p>
          <a:p>
            <a:pPr>
              <a:buFont typeface="Arial" panose="020B0604020202020204" pitchFamily="34" charset="0"/>
              <a:buChar char="•"/>
            </a:pPr>
            <a:r>
              <a:rPr lang="ru-RU" sz="2400" dirty="0" err="1">
                <a:solidFill>
                  <a:srgbClr val="002060"/>
                </a:solidFill>
              </a:rPr>
              <a:t>Түсініксіздік</a:t>
            </a:r>
            <a:r>
              <a:rPr lang="ru-RU" sz="2400" dirty="0">
                <a:solidFill>
                  <a:srgbClr val="002060"/>
                </a:solidFill>
              </a:rPr>
              <a:t> пен </a:t>
            </a:r>
            <a:r>
              <a:rPr lang="ru-RU" sz="2400" dirty="0" err="1">
                <a:solidFill>
                  <a:srgbClr val="002060"/>
                </a:solidFill>
              </a:rPr>
              <a:t>шатасу</a:t>
            </a:r>
            <a:r>
              <a:rPr lang="ru-RU" sz="2400" dirty="0">
                <a:solidFill>
                  <a:srgbClr val="002060"/>
                </a:solidFill>
              </a:rPr>
              <a:t>: </a:t>
            </a:r>
            <a:r>
              <a:rPr lang="ru-RU" sz="2400" dirty="0" err="1">
                <a:solidFill>
                  <a:srgbClr val="002060"/>
                </a:solidFill>
              </a:rPr>
              <a:t>нақты</a:t>
            </a:r>
            <a:r>
              <a:rPr lang="ru-RU" sz="2400" dirty="0">
                <a:solidFill>
                  <a:srgbClr val="002060"/>
                </a:solidFill>
              </a:rPr>
              <a:t> </a:t>
            </a:r>
            <a:r>
              <a:rPr lang="ru-RU" sz="2400" dirty="0" err="1">
                <a:solidFill>
                  <a:srgbClr val="002060"/>
                </a:solidFill>
              </a:rPr>
              <a:t>жоспардың</a:t>
            </a:r>
            <a:r>
              <a:rPr lang="ru-RU" sz="2400" dirty="0">
                <a:solidFill>
                  <a:srgbClr val="002060"/>
                </a:solidFill>
              </a:rPr>
              <a:t> </a:t>
            </a:r>
            <a:r>
              <a:rPr lang="ru-RU" sz="2400" dirty="0" err="1">
                <a:solidFill>
                  <a:srgbClr val="002060"/>
                </a:solidFill>
              </a:rPr>
              <a:t>болмауы</a:t>
            </a:r>
            <a:r>
              <a:rPr lang="ru-RU" sz="2400" dirty="0">
                <a:solidFill>
                  <a:srgbClr val="002060"/>
                </a:solidFill>
              </a:rPr>
              <a:t> </a:t>
            </a:r>
            <a:r>
              <a:rPr lang="ru-RU" sz="2400" dirty="0" err="1">
                <a:solidFill>
                  <a:srgbClr val="002060"/>
                </a:solidFill>
              </a:rPr>
              <a:t>қызметкерлер</a:t>
            </a:r>
            <a:r>
              <a:rPr lang="ru-RU" sz="2400" dirty="0">
                <a:solidFill>
                  <a:srgbClr val="002060"/>
                </a:solidFill>
              </a:rPr>
              <a:t> мен </a:t>
            </a:r>
            <a:r>
              <a:rPr lang="ru-RU" sz="2400" dirty="0" err="1">
                <a:solidFill>
                  <a:srgbClr val="002060"/>
                </a:solidFill>
              </a:rPr>
              <a:t>студенттер</a:t>
            </a:r>
            <a:r>
              <a:rPr lang="ru-RU" sz="2400" dirty="0">
                <a:solidFill>
                  <a:srgbClr val="002060"/>
                </a:solidFill>
              </a:rPr>
              <a:t> </a:t>
            </a:r>
            <a:r>
              <a:rPr lang="ru-RU" sz="2400" dirty="0" err="1">
                <a:solidFill>
                  <a:srgbClr val="002060"/>
                </a:solidFill>
              </a:rPr>
              <a:t>арасында</a:t>
            </a:r>
            <a:r>
              <a:rPr lang="ru-RU" sz="2400" dirty="0">
                <a:solidFill>
                  <a:srgbClr val="002060"/>
                </a:solidFill>
              </a:rPr>
              <a:t> </a:t>
            </a:r>
            <a:r>
              <a:rPr lang="ru-RU" sz="2400" dirty="0" err="1">
                <a:solidFill>
                  <a:srgbClr val="002060"/>
                </a:solidFill>
              </a:rPr>
              <a:t>түсініспеушіліктер</a:t>
            </a:r>
            <a:r>
              <a:rPr lang="ru-RU" sz="2400" dirty="0">
                <a:solidFill>
                  <a:srgbClr val="002060"/>
                </a:solidFill>
              </a:rPr>
              <a:t> </a:t>
            </a:r>
            <a:r>
              <a:rPr lang="ru-RU" sz="2400" dirty="0" err="1">
                <a:solidFill>
                  <a:srgbClr val="002060"/>
                </a:solidFill>
              </a:rPr>
              <a:t>тудыруы</a:t>
            </a:r>
            <a:r>
              <a:rPr lang="ru-RU" sz="2400" dirty="0">
                <a:solidFill>
                  <a:srgbClr val="002060"/>
                </a:solidFill>
              </a:rPr>
              <a:t> </a:t>
            </a:r>
            <a:r>
              <a:rPr lang="ru-RU" sz="2400" dirty="0" err="1">
                <a:solidFill>
                  <a:srgbClr val="002060"/>
                </a:solidFill>
              </a:rPr>
              <a:t>мүмкін</a:t>
            </a:r>
            <a:r>
              <a:rPr lang="ru-RU" sz="2400" dirty="0">
                <a:solidFill>
                  <a:srgbClr val="002060"/>
                </a:solidFill>
              </a:rPr>
              <a:t>, </a:t>
            </a:r>
            <a:r>
              <a:rPr lang="ru-RU" sz="2400" dirty="0" err="1">
                <a:solidFill>
                  <a:srgbClr val="002060"/>
                </a:solidFill>
              </a:rPr>
              <a:t>бұл</a:t>
            </a:r>
            <a:r>
              <a:rPr lang="ru-RU" sz="2400" dirty="0">
                <a:solidFill>
                  <a:srgbClr val="002060"/>
                </a:solidFill>
              </a:rPr>
              <a:t> </a:t>
            </a:r>
            <a:r>
              <a:rPr lang="ru-RU" sz="2400" dirty="0" err="1">
                <a:solidFill>
                  <a:srgbClr val="002060"/>
                </a:solidFill>
              </a:rPr>
              <a:t>тиімсіздікке</a:t>
            </a:r>
            <a:r>
              <a:rPr lang="ru-RU" sz="2400" dirty="0">
                <a:solidFill>
                  <a:srgbClr val="002060"/>
                </a:solidFill>
              </a:rPr>
              <a:t> </a:t>
            </a:r>
            <a:r>
              <a:rPr lang="ru-RU" sz="2400" dirty="0" err="1">
                <a:solidFill>
                  <a:srgbClr val="002060"/>
                </a:solidFill>
              </a:rPr>
              <a:t>әкеледі</a:t>
            </a:r>
            <a:r>
              <a:rPr lang="ru-RU" sz="2400" dirty="0">
                <a:solidFill>
                  <a:srgbClr val="002060"/>
                </a:solidFill>
              </a:rPr>
              <a:t>.</a:t>
            </a:r>
          </a:p>
          <a:p>
            <a:pPr>
              <a:buFont typeface="Arial" panose="020B0604020202020204" pitchFamily="34" charset="0"/>
              <a:buChar char="•"/>
            </a:pPr>
            <a:r>
              <a:rPr lang="ru-RU" sz="2400" dirty="0" err="1">
                <a:solidFill>
                  <a:srgbClr val="002060"/>
                </a:solidFill>
              </a:rPr>
              <a:t>Моральдық</a:t>
            </a:r>
            <a:r>
              <a:rPr lang="ru-RU" sz="2400" dirty="0">
                <a:solidFill>
                  <a:srgbClr val="002060"/>
                </a:solidFill>
              </a:rPr>
              <a:t> </a:t>
            </a:r>
            <a:r>
              <a:rPr lang="ru-RU" sz="2400" dirty="0" err="1">
                <a:solidFill>
                  <a:srgbClr val="002060"/>
                </a:solidFill>
              </a:rPr>
              <a:t>құлдырау</a:t>
            </a:r>
            <a:r>
              <a:rPr lang="ru-RU" sz="2400" dirty="0">
                <a:solidFill>
                  <a:srgbClr val="002060"/>
                </a:solidFill>
              </a:rPr>
              <a:t>: </a:t>
            </a:r>
            <a:r>
              <a:rPr lang="ru-RU" sz="2400" dirty="0" err="1">
                <a:solidFill>
                  <a:srgbClr val="002060"/>
                </a:solidFill>
              </a:rPr>
              <a:t>жүйеліктің</a:t>
            </a:r>
            <a:r>
              <a:rPr lang="ru-RU" sz="2400" dirty="0">
                <a:solidFill>
                  <a:srgbClr val="002060"/>
                </a:solidFill>
              </a:rPr>
              <a:t> </a:t>
            </a:r>
            <a:r>
              <a:rPr lang="ru-RU" sz="2400" dirty="0" err="1">
                <a:solidFill>
                  <a:srgbClr val="002060"/>
                </a:solidFill>
              </a:rPr>
              <a:t>жоқтығы</a:t>
            </a:r>
            <a:r>
              <a:rPr lang="ru-RU" sz="2400" dirty="0">
                <a:solidFill>
                  <a:srgbClr val="002060"/>
                </a:solidFill>
              </a:rPr>
              <a:t> </a:t>
            </a:r>
            <a:r>
              <a:rPr lang="ru-RU" sz="2400" dirty="0" err="1">
                <a:solidFill>
                  <a:srgbClr val="002060"/>
                </a:solidFill>
              </a:rPr>
              <a:t>ұжым</a:t>
            </a:r>
            <a:r>
              <a:rPr lang="ru-RU" sz="2400" dirty="0">
                <a:solidFill>
                  <a:srgbClr val="002060"/>
                </a:solidFill>
              </a:rPr>
              <a:t> </a:t>
            </a:r>
            <a:r>
              <a:rPr lang="ru-RU" sz="2400" dirty="0" err="1">
                <a:solidFill>
                  <a:srgbClr val="002060"/>
                </a:solidFill>
              </a:rPr>
              <a:t>ішінде</a:t>
            </a:r>
            <a:r>
              <a:rPr lang="ru-RU" sz="2400" dirty="0">
                <a:solidFill>
                  <a:srgbClr val="002060"/>
                </a:solidFill>
              </a:rPr>
              <a:t> </a:t>
            </a:r>
            <a:r>
              <a:rPr lang="ru-RU" sz="2400" dirty="0" err="1">
                <a:solidFill>
                  <a:srgbClr val="002060"/>
                </a:solidFill>
              </a:rPr>
              <a:t>моральды</a:t>
            </a:r>
            <a:r>
              <a:rPr lang="ru-RU" sz="2400" dirty="0">
                <a:solidFill>
                  <a:srgbClr val="002060"/>
                </a:solidFill>
              </a:rPr>
              <a:t> </a:t>
            </a:r>
            <a:r>
              <a:rPr lang="ru-RU" sz="2400" dirty="0" err="1">
                <a:solidFill>
                  <a:srgbClr val="002060"/>
                </a:solidFill>
              </a:rPr>
              <a:t>құлдырауына</a:t>
            </a:r>
            <a:r>
              <a:rPr lang="ru-RU" sz="2400" dirty="0">
                <a:solidFill>
                  <a:srgbClr val="002060"/>
                </a:solidFill>
              </a:rPr>
              <a:t> </a:t>
            </a:r>
            <a:r>
              <a:rPr lang="ru-RU" sz="2400" dirty="0" err="1">
                <a:solidFill>
                  <a:srgbClr val="002060"/>
                </a:solidFill>
              </a:rPr>
              <a:t>әкелуі</a:t>
            </a:r>
            <a:r>
              <a:rPr lang="ru-RU" sz="2400" dirty="0">
                <a:solidFill>
                  <a:srgbClr val="002060"/>
                </a:solidFill>
              </a:rPr>
              <a:t> </a:t>
            </a:r>
            <a:r>
              <a:rPr lang="ru-RU" sz="2400" dirty="0" err="1">
                <a:solidFill>
                  <a:srgbClr val="002060"/>
                </a:solidFill>
              </a:rPr>
              <a:t>мүмкін</a:t>
            </a:r>
            <a:r>
              <a:rPr lang="ru-RU" sz="2400" dirty="0">
                <a:solidFill>
                  <a:srgbClr val="002060"/>
                </a:solidFill>
              </a:rPr>
              <a:t>. </a:t>
            </a:r>
          </a:p>
          <a:p>
            <a:pPr>
              <a:buFont typeface="Arial" panose="020B0604020202020204" pitchFamily="34" charset="0"/>
              <a:buChar char="•"/>
            </a:pPr>
            <a:r>
              <a:rPr lang="ru-RU" sz="2400" dirty="0" err="1">
                <a:solidFill>
                  <a:srgbClr val="002060"/>
                </a:solidFill>
              </a:rPr>
              <a:t>Жіберіп</a:t>
            </a:r>
            <a:r>
              <a:rPr lang="ru-RU" sz="2400" dirty="0">
                <a:solidFill>
                  <a:srgbClr val="002060"/>
                </a:solidFill>
              </a:rPr>
              <a:t> </a:t>
            </a:r>
            <a:r>
              <a:rPr lang="ru-RU" sz="2400" dirty="0" err="1">
                <a:solidFill>
                  <a:srgbClr val="002060"/>
                </a:solidFill>
              </a:rPr>
              <a:t>алған</a:t>
            </a:r>
            <a:r>
              <a:rPr lang="ru-RU" sz="2400" dirty="0">
                <a:solidFill>
                  <a:srgbClr val="002060"/>
                </a:solidFill>
              </a:rPr>
              <a:t> </a:t>
            </a:r>
            <a:r>
              <a:rPr lang="ru-RU" sz="2400" dirty="0" err="1">
                <a:solidFill>
                  <a:srgbClr val="002060"/>
                </a:solidFill>
              </a:rPr>
              <a:t>мүмкіндіктер</a:t>
            </a:r>
            <a:endParaRPr lang="en-US" sz="2400" dirty="0">
              <a:solidFill>
                <a:srgbClr val="002060"/>
              </a:solidFill>
            </a:endParaRPr>
          </a:p>
        </p:txBody>
      </p:sp>
    </p:spTree>
    <p:extLst>
      <p:ext uri="{BB962C8B-B14F-4D97-AF65-F5344CB8AC3E}">
        <p14:creationId xmlns:p14="http://schemas.microsoft.com/office/powerpoint/2010/main" val="278883228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6"/>
          <p:cNvSpPr/>
          <p:nvPr/>
        </p:nvSpPr>
        <p:spPr>
          <a:xfrm>
            <a:off x="-17137" y="-54223"/>
            <a:ext cx="12226274" cy="6966445"/>
          </a:xfrm>
          <a:prstGeom prst="rect">
            <a:avLst/>
          </a:prstGeom>
          <a:solidFill>
            <a:srgbClr val="5BB0B2"/>
          </a:solidFill>
          <a:ln>
            <a:noFill/>
          </a:ln>
        </p:spPr>
        <p:txBody>
          <a:bodyPr spcFirstLastPara="1" wrap="square" lIns="19050" tIns="19050" rIns="19050" bIns="19050" anchor="ctr" anchorCtr="0">
            <a:noAutofit/>
          </a:bodyPr>
          <a:lstStyle/>
          <a:p>
            <a:pPr algn="ctr"/>
            <a:endParaRPr sz="1500">
              <a:solidFill>
                <a:srgbClr val="FFFFFF"/>
              </a:solidFill>
              <a:latin typeface="Helvetica Neue Light"/>
              <a:ea typeface="Helvetica Neue Light"/>
              <a:cs typeface="Helvetica Neue Light"/>
              <a:sym typeface="Helvetica Neue Light"/>
            </a:endParaRPr>
          </a:p>
        </p:txBody>
      </p:sp>
      <p:cxnSp>
        <p:nvCxnSpPr>
          <p:cNvPr id="166" name="Google Shape;166;p6"/>
          <p:cNvCxnSpPr/>
          <p:nvPr/>
        </p:nvCxnSpPr>
        <p:spPr>
          <a:xfrm flipH="1">
            <a:off x="2187735" y="707488"/>
            <a:ext cx="1" cy="5443025"/>
          </a:xfrm>
          <a:prstGeom prst="straightConnector1">
            <a:avLst/>
          </a:prstGeom>
          <a:noFill/>
          <a:ln w="12700" cap="flat" cmpd="sng">
            <a:solidFill>
              <a:srgbClr val="4E0E05"/>
            </a:solidFill>
            <a:prstDash val="dashDot"/>
            <a:round/>
            <a:headEnd type="none" w="sm" len="sm"/>
            <a:tailEnd type="none" w="sm" len="sm"/>
          </a:ln>
        </p:spPr>
      </p:cxnSp>
      <p:sp>
        <p:nvSpPr>
          <p:cNvPr id="167" name="Google Shape;167;p6"/>
          <p:cNvSpPr/>
          <p:nvPr/>
        </p:nvSpPr>
        <p:spPr>
          <a:xfrm>
            <a:off x="1356588" y="133216"/>
            <a:ext cx="9835159" cy="1734771"/>
          </a:xfrm>
          <a:custGeom>
            <a:avLst/>
            <a:gdLst/>
            <a:ahLst/>
            <a:cxnLst/>
            <a:rect l="l" t="t" r="r" b="b"/>
            <a:pathLst>
              <a:path w="21600" h="21600" extrusionOk="0">
                <a:moveTo>
                  <a:pt x="0" y="0"/>
                </a:moveTo>
                <a:lnTo>
                  <a:pt x="3445" y="14333"/>
                </a:lnTo>
                <a:lnTo>
                  <a:pt x="3445" y="20816"/>
                </a:lnTo>
                <a:cubicBezTo>
                  <a:pt x="3445" y="21248"/>
                  <a:pt x="3547" y="21600"/>
                  <a:pt x="3673" y="21600"/>
                </a:cubicBezTo>
                <a:lnTo>
                  <a:pt x="21372" y="21600"/>
                </a:lnTo>
                <a:cubicBezTo>
                  <a:pt x="21498" y="21600"/>
                  <a:pt x="21600" y="21248"/>
                  <a:pt x="21600" y="20816"/>
                </a:cubicBezTo>
                <a:lnTo>
                  <a:pt x="21600" y="12718"/>
                </a:lnTo>
                <a:cubicBezTo>
                  <a:pt x="21600" y="12285"/>
                  <a:pt x="21498" y="11933"/>
                  <a:pt x="21372" y="11933"/>
                </a:cubicBezTo>
                <a:lnTo>
                  <a:pt x="4141" y="11933"/>
                </a:lnTo>
                <a:lnTo>
                  <a:pt x="0" y="0"/>
                </a:lnTo>
                <a:close/>
              </a:path>
            </a:pathLst>
          </a:custGeom>
          <a:solidFill>
            <a:srgbClr val="0A70C1"/>
          </a:solidFill>
          <a:ln>
            <a:noFill/>
          </a:ln>
        </p:spPr>
        <p:txBody>
          <a:bodyPr spcFirstLastPara="1" wrap="square" lIns="35700" tIns="35700" rIns="35700" bIns="35700" anchor="ctr" anchorCtr="0">
            <a:noAutofit/>
          </a:bodyPr>
          <a:lstStyle/>
          <a:p>
            <a:pPr algn="ctr"/>
            <a:r>
              <a:rPr lang="en-US" sz="7100" b="1" dirty="0" err="1">
                <a:solidFill>
                  <a:srgbClr val="FFFFFF"/>
                </a:solidFill>
                <a:latin typeface="Helvetica Neue"/>
                <a:ea typeface="Helvetica Neue"/>
                <a:cs typeface="Helvetica Neue"/>
                <a:sym typeface="Helvetica Neue"/>
              </a:rPr>
              <a:t>мақсат</a:t>
            </a:r>
            <a:r>
              <a:rPr lang="en-US" sz="7100" b="1" dirty="0">
                <a:solidFill>
                  <a:srgbClr val="FFFFFF"/>
                </a:solidFill>
                <a:latin typeface="Helvetica Neue"/>
                <a:ea typeface="Helvetica Neue"/>
                <a:cs typeface="Helvetica Neue"/>
                <a:sym typeface="Helvetica Neue"/>
              </a:rPr>
              <a:t> </a:t>
            </a:r>
            <a:r>
              <a:rPr lang="en-US" sz="7100" b="1" dirty="0" err="1">
                <a:solidFill>
                  <a:srgbClr val="FFFFFF"/>
                </a:solidFill>
                <a:latin typeface="Helvetica Neue"/>
                <a:ea typeface="Helvetica Neue"/>
                <a:cs typeface="Helvetica Neue"/>
                <a:sym typeface="Helvetica Neue"/>
              </a:rPr>
              <a:t>қою</a:t>
            </a:r>
            <a:endParaRPr sz="7100" b="1" dirty="0">
              <a:solidFill>
                <a:srgbClr val="FFFFFF"/>
              </a:solidFill>
              <a:latin typeface="Helvetica Neue"/>
              <a:ea typeface="Helvetica Neue"/>
              <a:cs typeface="Helvetica Neue"/>
              <a:sym typeface="Helvetica Neue"/>
            </a:endParaRPr>
          </a:p>
        </p:txBody>
      </p:sp>
      <p:graphicFrame>
        <p:nvGraphicFramePr>
          <p:cNvPr id="168" name="Google Shape;168;p6"/>
          <p:cNvGraphicFramePr/>
          <p:nvPr/>
        </p:nvGraphicFramePr>
        <p:xfrm>
          <a:off x="1863363" y="2285086"/>
          <a:ext cx="8518156" cy="3400598"/>
        </p:xfrm>
        <a:graphic>
          <a:graphicData uri="http://schemas.openxmlformats.org/drawingml/2006/chart">
            <c:chart xmlns:c="http://schemas.openxmlformats.org/drawingml/2006/chart" xmlns:r="http://schemas.openxmlformats.org/officeDocument/2006/relationships" r:id="rId3"/>
          </a:graphicData>
        </a:graphic>
      </p:graphicFrame>
      <p:pic>
        <p:nvPicPr>
          <p:cNvPr id="169" name="Google Shape;169;p6" descr="Image"/>
          <p:cNvPicPr preferRelativeResize="0"/>
          <p:nvPr/>
        </p:nvPicPr>
        <p:blipFill rotWithShape="1">
          <a:blip r:embed="rId4">
            <a:alphaModFix/>
          </a:blip>
          <a:srcRect/>
          <a:stretch/>
        </p:blipFill>
        <p:spPr>
          <a:xfrm>
            <a:off x="7611408" y="2333608"/>
            <a:ext cx="1844297" cy="1931901"/>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xmlns="" id="{EC6870DE-8994-A350-232D-C39008D42F79}"/>
              </a:ext>
            </a:extLst>
          </p:cNvPr>
          <p:cNvGraphicFramePr>
            <a:graphicFrameLocks noGrp="1"/>
          </p:cNvGraphicFramePr>
          <p:nvPr>
            <p:extLst>
              <p:ext uri="{D42A27DB-BD31-4B8C-83A1-F6EECF244321}">
                <p14:modId xmlns:p14="http://schemas.microsoft.com/office/powerpoint/2010/main" val="1668741085"/>
              </p:ext>
            </p:extLst>
          </p:nvPr>
        </p:nvGraphicFramePr>
        <p:xfrm>
          <a:off x="960782" y="934720"/>
          <a:ext cx="10270434" cy="5042011"/>
        </p:xfrm>
        <a:graphic>
          <a:graphicData uri="http://schemas.openxmlformats.org/drawingml/2006/table">
            <a:tbl>
              <a:tblPr firstRow="1" bandRow="1">
                <a:tableStyleId>{17292A2E-F333-43FB-9621-5CBBE7FDCDCB}</a:tableStyleId>
              </a:tblPr>
              <a:tblGrid>
                <a:gridCol w="1711739">
                  <a:extLst>
                    <a:ext uri="{9D8B030D-6E8A-4147-A177-3AD203B41FA5}">
                      <a16:colId xmlns:a16="http://schemas.microsoft.com/office/drawing/2014/main" xmlns="" val="1782017804"/>
                    </a:ext>
                  </a:extLst>
                </a:gridCol>
                <a:gridCol w="1711739">
                  <a:extLst>
                    <a:ext uri="{9D8B030D-6E8A-4147-A177-3AD203B41FA5}">
                      <a16:colId xmlns:a16="http://schemas.microsoft.com/office/drawing/2014/main" xmlns="" val="3145923170"/>
                    </a:ext>
                  </a:extLst>
                </a:gridCol>
                <a:gridCol w="1711739">
                  <a:extLst>
                    <a:ext uri="{9D8B030D-6E8A-4147-A177-3AD203B41FA5}">
                      <a16:colId xmlns:a16="http://schemas.microsoft.com/office/drawing/2014/main" xmlns="" val="2937844749"/>
                    </a:ext>
                  </a:extLst>
                </a:gridCol>
                <a:gridCol w="1711739">
                  <a:extLst>
                    <a:ext uri="{9D8B030D-6E8A-4147-A177-3AD203B41FA5}">
                      <a16:colId xmlns:a16="http://schemas.microsoft.com/office/drawing/2014/main" xmlns="" val="209536401"/>
                    </a:ext>
                  </a:extLst>
                </a:gridCol>
                <a:gridCol w="1711739">
                  <a:extLst>
                    <a:ext uri="{9D8B030D-6E8A-4147-A177-3AD203B41FA5}">
                      <a16:colId xmlns:a16="http://schemas.microsoft.com/office/drawing/2014/main" xmlns="" val="2460053634"/>
                    </a:ext>
                  </a:extLst>
                </a:gridCol>
                <a:gridCol w="1711739">
                  <a:extLst>
                    <a:ext uri="{9D8B030D-6E8A-4147-A177-3AD203B41FA5}">
                      <a16:colId xmlns:a16="http://schemas.microsoft.com/office/drawing/2014/main" xmlns="" val="3082975422"/>
                    </a:ext>
                  </a:extLst>
                </a:gridCol>
              </a:tblGrid>
              <a:tr h="1293876">
                <a:tc>
                  <a:txBody>
                    <a:bodyPr/>
                    <a:lstStyle/>
                    <a:p>
                      <a:pPr algn="ctr"/>
                      <a:r>
                        <a:rPr lang="kk-KZ" sz="2400" dirty="0">
                          <a:solidFill>
                            <a:schemeClr val="tx1"/>
                          </a:solidFill>
                        </a:rPr>
                        <a:t>Уақыты</a:t>
                      </a:r>
                      <a:endParaRPr lang="x-none"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kk-KZ" sz="2400" dirty="0">
                          <a:solidFill>
                            <a:schemeClr val="tx1"/>
                          </a:solidFill>
                        </a:rPr>
                        <a:t>Құндылық</a:t>
                      </a:r>
                      <a:endParaRPr lang="x-none"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kk-KZ" sz="2400" dirty="0">
                          <a:solidFill>
                            <a:schemeClr val="tx1"/>
                          </a:solidFill>
                        </a:rPr>
                        <a:t>Іс-шара</a:t>
                      </a:r>
                      <a:endParaRPr lang="x-none"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kk-KZ" sz="2400" dirty="0">
                          <a:solidFill>
                            <a:schemeClr val="tx1"/>
                          </a:solidFill>
                        </a:rPr>
                        <a:t>Мақсаты</a:t>
                      </a:r>
                      <a:endParaRPr lang="x-none" sz="2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2400" b="1" kern="1200" noProof="0" dirty="0" err="1">
                          <a:solidFill>
                            <a:schemeClr val="tx1"/>
                          </a:solidFill>
                        </a:rPr>
                        <a:t>Қай</a:t>
                      </a:r>
                      <a:r>
                        <a:rPr lang="ru-RU" sz="2400" b="1" kern="1200" noProof="0" dirty="0">
                          <a:solidFill>
                            <a:schemeClr val="tx1"/>
                          </a:solidFill>
                        </a:rPr>
                        <a:t> </a:t>
                      </a:r>
                      <a:r>
                        <a:rPr lang="ru-RU" sz="2400" b="1" kern="1200" noProof="0" dirty="0" err="1">
                          <a:solidFill>
                            <a:schemeClr val="tx1"/>
                          </a:solidFill>
                        </a:rPr>
                        <a:t>мәселені</a:t>
                      </a:r>
                      <a:r>
                        <a:rPr lang="ru-RU" sz="2400" b="1" kern="1200" noProof="0" dirty="0">
                          <a:solidFill>
                            <a:schemeClr val="tx1"/>
                          </a:solidFill>
                        </a:rPr>
                        <a:t> </a:t>
                      </a:r>
                      <a:r>
                        <a:rPr lang="ru-RU" sz="2400" b="1" kern="1200" noProof="0" dirty="0" err="1">
                          <a:solidFill>
                            <a:schemeClr val="tx1"/>
                          </a:solidFill>
                        </a:rPr>
                        <a:t>шешеді</a:t>
                      </a:r>
                      <a:r>
                        <a:rPr lang="ru-RU" sz="2400" b="1" kern="1200" noProof="0" dirty="0">
                          <a:solidFill>
                            <a:schemeClr val="tx1"/>
                          </a:solidFill>
                        </a:rPr>
                        <a:t>?</a:t>
                      </a:r>
                      <a:endParaRPr lang="ru-RU" sz="2400" b="1" kern="1200" noProof="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kk-KZ" sz="2400" b="1" kern="1200" dirty="0">
                          <a:solidFill>
                            <a:schemeClr val="tx1"/>
                          </a:solidFill>
                        </a:rPr>
                        <a:t>Пайдасы</a:t>
                      </a:r>
                      <a:endParaRPr lang="x-none" sz="2400" b="1" kern="1200" dirty="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83342430"/>
                  </a:ext>
                </a:extLst>
              </a:tr>
              <a:tr h="749627">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977414759"/>
                  </a:ext>
                </a:extLst>
              </a:tr>
              <a:tr h="749627">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750339040"/>
                  </a:ext>
                </a:extLst>
              </a:tr>
              <a:tr h="749627">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19993432"/>
                  </a:ext>
                </a:extLst>
              </a:tr>
              <a:tr h="749627">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330299613"/>
                  </a:ext>
                </a:extLst>
              </a:tr>
              <a:tr h="749627">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x-non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209490866"/>
                  </a:ext>
                </a:extLst>
              </a:tr>
            </a:tbl>
          </a:graphicData>
        </a:graphic>
      </p:graphicFrame>
    </p:spTree>
    <p:extLst>
      <p:ext uri="{BB962C8B-B14F-4D97-AF65-F5344CB8AC3E}">
        <p14:creationId xmlns:p14="http://schemas.microsoft.com/office/powerpoint/2010/main" val="419078368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xmlns="" id="{9E559EFF-F0F8-E840-B2F0-61CDE6EFD2D9}"/>
              </a:ext>
            </a:extLst>
          </p:cNvPr>
          <p:cNvSpPr>
            <a:spLocks noGrp="1"/>
          </p:cNvSpPr>
          <p:nvPr>
            <p:ph type="pic" sz="quarter" idx="10"/>
          </p:nvPr>
        </p:nvSpPr>
        <p:spPr/>
        <p:txBody>
          <a:bodyPr/>
          <a:lstStyle/>
          <a:p>
            <a:endParaRPr lang="ru-RU"/>
          </a:p>
        </p:txBody>
      </p:sp>
      <p:sp>
        <p:nvSpPr>
          <p:cNvPr id="40" name="Rectangle 39">
            <a:extLst>
              <a:ext uri="{FF2B5EF4-FFF2-40B4-BE49-F238E27FC236}">
                <a16:creationId xmlns:a16="http://schemas.microsoft.com/office/drawing/2014/main" xmlns="" id="{B887BEB4-92B2-724C-8171-5187FB09AC5A}"/>
              </a:ext>
            </a:extLst>
          </p:cNvPr>
          <p:cNvSpPr/>
          <p:nvPr/>
        </p:nvSpPr>
        <p:spPr>
          <a:xfrm>
            <a:off x="0" y="0"/>
            <a:ext cx="12192000" cy="6858000"/>
          </a:xfrm>
          <a:prstGeom prst="rect">
            <a:avLst/>
          </a:prstGeom>
          <a:solidFill>
            <a:srgbClr val="06294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xmlns="" id="{447AD6C8-EF47-9A46-ABDE-6B324E311041}"/>
              </a:ext>
            </a:extLst>
          </p:cNvPr>
          <p:cNvSpPr>
            <a:spLocks noChangeAspect="1"/>
          </p:cNvSpPr>
          <p:nvPr/>
        </p:nvSpPr>
        <p:spPr>
          <a:xfrm>
            <a:off x="-876300" y="-3543300"/>
            <a:ext cx="13944600" cy="13944600"/>
          </a:xfrm>
          <a:prstGeom prst="ellipse">
            <a:avLst/>
          </a:prstGeom>
          <a:solidFill>
            <a:srgbClr val="309BF2">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xmlns="" id="{EEFD2BA8-3657-574E-84B4-CADCED807AD6}"/>
              </a:ext>
            </a:extLst>
          </p:cNvPr>
          <p:cNvSpPr/>
          <p:nvPr/>
        </p:nvSpPr>
        <p:spPr>
          <a:xfrm>
            <a:off x="496528" y="-2170472"/>
            <a:ext cx="11198944" cy="11198944"/>
          </a:xfrm>
          <a:prstGeom prst="ellipse">
            <a:avLst/>
          </a:prstGeom>
          <a:solidFill>
            <a:srgbClr val="309BF2">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xmlns="" id="{FD7B461A-8C19-0445-A899-0E266C9E323D}"/>
              </a:ext>
            </a:extLst>
          </p:cNvPr>
          <p:cNvSpPr>
            <a:spLocks noChangeAspect="1"/>
          </p:cNvSpPr>
          <p:nvPr/>
        </p:nvSpPr>
        <p:spPr>
          <a:xfrm>
            <a:off x="1866900" y="-800100"/>
            <a:ext cx="8458200" cy="8458200"/>
          </a:xfrm>
          <a:prstGeom prst="ellipse">
            <a:avLst/>
          </a:prstGeom>
          <a:solidFill>
            <a:srgbClr val="309BF2">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xmlns="" id="{23ABD7BC-3AAE-464F-9F39-29E99431ED09}"/>
              </a:ext>
            </a:extLst>
          </p:cNvPr>
          <p:cNvSpPr>
            <a:spLocks noChangeAspect="1"/>
          </p:cNvSpPr>
          <p:nvPr/>
        </p:nvSpPr>
        <p:spPr>
          <a:xfrm>
            <a:off x="3238500" y="571500"/>
            <a:ext cx="5715000" cy="5715000"/>
          </a:xfrm>
          <a:prstGeom prst="ellipse">
            <a:avLst/>
          </a:prstGeom>
          <a:solidFill>
            <a:srgbClr val="309BF2">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xmlns="" id="{93807E24-2B86-8A45-BF18-38413C049D0D}"/>
              </a:ext>
            </a:extLst>
          </p:cNvPr>
          <p:cNvSpPr>
            <a:spLocks noChangeAspect="1"/>
          </p:cNvSpPr>
          <p:nvPr/>
        </p:nvSpPr>
        <p:spPr>
          <a:xfrm>
            <a:off x="4610100" y="1943100"/>
            <a:ext cx="2971800" cy="2971800"/>
          </a:xfrm>
          <a:prstGeom prst="ellipse">
            <a:avLst/>
          </a:prstGeom>
          <a:solidFill>
            <a:srgbClr val="309BF2">
              <a:alpha val="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xmlns="" id="{8EC368F5-9305-8C40-A06E-10458BBC438B}"/>
              </a:ext>
            </a:extLst>
          </p:cNvPr>
          <p:cNvSpPr txBox="1"/>
          <p:nvPr/>
        </p:nvSpPr>
        <p:spPr>
          <a:xfrm>
            <a:off x="2248634" y="2526823"/>
            <a:ext cx="7694735" cy="1323439"/>
          </a:xfrm>
          <a:prstGeom prst="rect">
            <a:avLst/>
          </a:prstGeom>
          <a:noFill/>
        </p:spPr>
        <p:txBody>
          <a:bodyPr wrap="none" lIns="91440" tIns="45720" rIns="91440" bIns="45720" rtlCol="0" anchor="t">
            <a:spAutoFit/>
          </a:bodyPr>
          <a:lstStyle/>
          <a:p>
            <a:pPr algn="ctr"/>
            <a:r>
              <a:rPr lang="en-US" sz="8000" b="1" err="1">
                <a:solidFill>
                  <a:srgbClr val="F5F6F8"/>
                </a:solidFill>
                <a:latin typeface="Montserrat Black"/>
                <a:ea typeface="+mn-lt"/>
                <a:cs typeface="+mn-lt"/>
              </a:rPr>
              <a:t>Кәсіби</a:t>
            </a:r>
            <a:r>
              <a:rPr lang="en-US" sz="8000" b="1">
                <a:solidFill>
                  <a:srgbClr val="F5F6F8"/>
                </a:solidFill>
                <a:latin typeface="Montserrat Black"/>
                <a:ea typeface="+mn-lt"/>
                <a:cs typeface="+mn-lt"/>
              </a:rPr>
              <a:t> </a:t>
            </a:r>
            <a:r>
              <a:rPr lang="en-US" sz="8000" b="1" err="1">
                <a:solidFill>
                  <a:srgbClr val="F5F6F8"/>
                </a:solidFill>
                <a:latin typeface="Montserrat Black"/>
                <a:ea typeface="+mn-lt"/>
                <a:cs typeface="+mn-lt"/>
              </a:rPr>
              <a:t>этика</a:t>
            </a:r>
            <a:endParaRPr lang="en-US" err="1"/>
          </a:p>
        </p:txBody>
      </p:sp>
      <p:sp>
        <p:nvSpPr>
          <p:cNvPr id="44" name="Oval 43">
            <a:extLst>
              <a:ext uri="{FF2B5EF4-FFF2-40B4-BE49-F238E27FC236}">
                <a16:creationId xmlns:a16="http://schemas.microsoft.com/office/drawing/2014/main" xmlns="" id="{5B44B564-2013-1548-94BB-86DE062E381B}"/>
              </a:ext>
            </a:extLst>
          </p:cNvPr>
          <p:cNvSpPr/>
          <p:nvPr/>
        </p:nvSpPr>
        <p:spPr>
          <a:xfrm>
            <a:off x="9488232" y="1030685"/>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xmlns="" id="{6E1748FF-2D39-7C49-816E-AC118D59D5FF}"/>
              </a:ext>
            </a:extLst>
          </p:cNvPr>
          <p:cNvSpPr/>
          <p:nvPr/>
        </p:nvSpPr>
        <p:spPr>
          <a:xfrm>
            <a:off x="1754221" y="3486330"/>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xmlns="" id="{71D8307E-1BA3-2548-99D2-7DB02412AC40}"/>
              </a:ext>
            </a:extLst>
          </p:cNvPr>
          <p:cNvSpPr/>
          <p:nvPr/>
        </p:nvSpPr>
        <p:spPr>
          <a:xfrm>
            <a:off x="4534926" y="5644021"/>
            <a:ext cx="641251" cy="641251"/>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xmlns="" id="{6F90FF7D-6857-754A-92F5-4F797F7AA859}"/>
              </a:ext>
            </a:extLst>
          </p:cNvPr>
          <p:cNvSpPr/>
          <p:nvPr/>
        </p:nvSpPr>
        <p:spPr>
          <a:xfrm>
            <a:off x="4201713" y="1099714"/>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xmlns="" id="{9F57F1D2-A80B-3E49-B080-27CE4B03C214}"/>
              </a:ext>
            </a:extLst>
          </p:cNvPr>
          <p:cNvSpPr/>
          <p:nvPr/>
        </p:nvSpPr>
        <p:spPr>
          <a:xfrm>
            <a:off x="602854" y="1001990"/>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xmlns="" id="{C4A74CEA-27B2-C14B-8667-59AD42ADB6BD}"/>
              </a:ext>
            </a:extLst>
          </p:cNvPr>
          <p:cNvSpPr/>
          <p:nvPr/>
        </p:nvSpPr>
        <p:spPr>
          <a:xfrm>
            <a:off x="11333265" y="3786573"/>
            <a:ext cx="641251" cy="641251"/>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xmlns="" id="{167D5651-348D-3649-BAB0-660A0112F911}"/>
              </a:ext>
            </a:extLst>
          </p:cNvPr>
          <p:cNvSpPr/>
          <p:nvPr/>
        </p:nvSpPr>
        <p:spPr>
          <a:xfrm>
            <a:off x="9718349" y="5283787"/>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xmlns="" id="{8B8AB838-BC05-AE46-9E3E-3A8EE50D17C0}"/>
              </a:ext>
            </a:extLst>
          </p:cNvPr>
          <p:cNvSpPr/>
          <p:nvPr/>
        </p:nvSpPr>
        <p:spPr>
          <a:xfrm>
            <a:off x="957584" y="5846438"/>
            <a:ext cx="222902" cy="222902"/>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2915060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aphic 41">
            <a:extLst>
              <a:ext uri="{FF2B5EF4-FFF2-40B4-BE49-F238E27FC236}">
                <a16:creationId xmlns:a16="http://schemas.microsoft.com/office/drawing/2014/main" xmlns="" id="{2ACEBFDF-265B-0A4A-BE58-02DBFD1DA74E}"/>
              </a:ext>
            </a:extLst>
          </p:cNvPr>
          <p:cNvGrpSpPr/>
          <p:nvPr/>
        </p:nvGrpSpPr>
        <p:grpSpPr>
          <a:xfrm>
            <a:off x="2834443" y="366260"/>
            <a:ext cx="953984" cy="1254633"/>
            <a:chOff x="1459005" y="3517064"/>
            <a:chExt cx="953984" cy="1254633"/>
          </a:xfrm>
          <a:solidFill>
            <a:srgbClr val="E5E5E5"/>
          </a:solidFill>
        </p:grpSpPr>
        <p:sp>
          <p:nvSpPr>
            <p:cNvPr id="32" name="Freeform 31">
              <a:extLst>
                <a:ext uri="{FF2B5EF4-FFF2-40B4-BE49-F238E27FC236}">
                  <a16:creationId xmlns:a16="http://schemas.microsoft.com/office/drawing/2014/main" xmlns="" id="{66672E65-CAD9-CB46-8228-E1C567C46B6E}"/>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BDCF1343-E5A0-054F-865A-95A97F82E2FB}"/>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D07A0C0D-81D3-8B4C-8A36-00475223491F}"/>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0C15B7A2-7D2A-2B4F-841C-8B9A3BBAD350}"/>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2F3A55CA-F0AF-7746-85AD-F9CC3BD965F7}"/>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xmlns="" id="{63AE1A5E-C464-974A-83C7-1C8816EA995D}"/>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A5CD369D-3503-474D-8DE9-E8849977EB6C}"/>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5DC5188F-4711-594B-9853-BDD9F13B63D2}"/>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CEF21A5C-63E8-0D48-85BD-AA42869F1F84}"/>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ADA05CAF-C730-8246-8D65-4ADEF66A460B}"/>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B3F552C3-3739-F640-AEF7-0DA3C2ADF109}"/>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C6B51362-C88C-6649-854C-EC591327A206}"/>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15386AE7-AC8F-A04E-90C0-C550530C040A}"/>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BE61D779-48F5-3740-B1FA-C65FC79FA880}"/>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E8FC0E80-D84C-A142-AEA6-CCB7D312C159}"/>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8FA1CF96-6F4D-984A-B713-60C7493049D8}"/>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1D1E9E90-06E5-8E4F-8DB8-BFBEFCEB4CBE}"/>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37048FA2-36A8-6A4D-8985-F6F756168024}"/>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8561212E-5F45-5747-83E7-E946A526B255}"/>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3AD6A56B-7DCB-B94D-A2ED-DAFDC18AD7D8}"/>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72908DCC-A97A-D943-BB87-17378D24B266}"/>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BB8102F9-C1FE-2947-8ACF-B0784E5B5CC0}"/>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A043F982-087C-3740-A471-2DAA6AA5E1AF}"/>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34054BB2-2BDF-3541-8D18-8FD0E54CEB40}"/>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AC0F30F7-93C4-7D44-B54D-83C31EF2CD26}"/>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EC3CC3F6-DA34-0546-B7D1-A4FDC30E286A}"/>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A040AB19-B5AE-5F4F-A56D-7051BE973D8C}"/>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43D41141-3353-584B-9536-064C458736FD}"/>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393AE1D6-D52D-6A4B-A741-D6869813A97D}"/>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8BCC92FE-C7AC-1C40-8D9E-DC17675F6711}"/>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1DCAA2D8-5D56-C44C-A811-5EE15192B420}"/>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249046AA-4009-6145-9273-95844BA5C536}"/>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0190874A-51D6-3E46-AED0-AE478897E638}"/>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CA316DD4-7953-8747-B669-164AC0004E33}"/>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6C08D235-F821-2940-84E0-86C1BE57FFE0}"/>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34E0AD01-7FF5-1B4D-B211-6A2162C98368}"/>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EB9ECB69-00C2-4F49-AEF0-D677FF60FE6B}"/>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A4840F43-EC99-0B46-A1FD-D3561B2CDC45}"/>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03359AAB-1E98-704B-88B1-733744841CE2}"/>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C4325A2E-5B72-0F43-9FBA-7566C40C90A3}"/>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CBEED13F-6B73-7A48-8C63-6A7DF0710018}"/>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FEC2374E-BFAD-504F-9803-AE35BE609210}"/>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3D1B4D83-9A75-5A45-B996-EF8F26E88BEC}"/>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010E6956-A362-004A-A229-9E7C8A970B5F}"/>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F493E67E-16CA-604D-B3B0-2F64FFE18378}"/>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CD40479E-7DF7-9745-9340-7F077B8136A0}"/>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3AA27A7E-4FD5-6F49-9756-B3A9EAA4BC14}"/>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F969B0E5-3FDC-0940-932A-7D9BB8B448B1}"/>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B884F32D-0932-2647-8B64-A26B655D1785}"/>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CAEB5B30-A2DE-3B46-8ADD-DC3CECD143C2}"/>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9E169394-6B34-984E-AC37-602C199466F7}"/>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3AEFDA09-8FDE-8A44-ACA5-487614CFE0C2}"/>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768CDA22-24CB-7148-9018-FAFE50626037}"/>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F50E3F43-0E59-4D41-BB7F-C32E768B6737}"/>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9C2548FB-2591-CD40-BA32-44D5DA89E953}"/>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166BAA9D-067A-FE4C-9444-38DA56A14931}"/>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xmlns="" id="{8F67B46B-C36F-7044-998B-9640FC71123E}"/>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xmlns="" id="{E52F5386-D790-094C-AAA7-5B0CE7D1C1CF}"/>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xmlns="" id="{3EBC0640-F6EF-D242-ABA7-506C99889752}"/>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xmlns="" id="{46500C5E-B815-064A-9E6E-C73D1645C720}"/>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xmlns="" id="{D0DF622A-CD3E-D148-AEBF-F130BEAF525D}"/>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xmlns="" id="{6F86ABF1-D40F-2343-A586-2AE3C90BFC47}"/>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xmlns="" id="{29D90A91-C1EE-F740-89D0-8EA52B94D29A}"/>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sp>
        <p:nvSpPr>
          <p:cNvPr id="2" name="TextBox 1">
            <a:extLst>
              <a:ext uri="{FF2B5EF4-FFF2-40B4-BE49-F238E27FC236}">
                <a16:creationId xmlns:a16="http://schemas.microsoft.com/office/drawing/2014/main" xmlns="" id="{961E1298-201E-8C4B-BE66-9CD409A93F67}"/>
              </a:ext>
            </a:extLst>
          </p:cNvPr>
          <p:cNvSpPr txBox="1"/>
          <p:nvPr/>
        </p:nvSpPr>
        <p:spPr>
          <a:xfrm>
            <a:off x="7304004" y="2496982"/>
            <a:ext cx="4530333" cy="1569660"/>
          </a:xfrm>
          <a:prstGeom prst="rect">
            <a:avLst/>
          </a:prstGeom>
          <a:noFill/>
        </p:spPr>
        <p:txBody>
          <a:bodyPr wrap="square" lIns="91440" tIns="45720" rIns="91440" bIns="45720" rtlCol="0" anchor="t">
            <a:spAutoFit/>
          </a:bodyPr>
          <a:lstStyle/>
          <a:p>
            <a:r>
              <a:rPr lang="en-US" sz="3200" dirty="0" err="1">
                <a:solidFill>
                  <a:srgbClr val="002060"/>
                </a:solidFill>
                <a:latin typeface="Montserrat Black"/>
              </a:rPr>
              <a:t>Әр</a:t>
            </a:r>
            <a:r>
              <a:rPr lang="en-US" sz="3200" dirty="0">
                <a:solidFill>
                  <a:srgbClr val="002060"/>
                </a:solidFill>
                <a:latin typeface="Montserrat Black"/>
              </a:rPr>
              <a:t> </a:t>
            </a:r>
            <a:r>
              <a:rPr lang="en-US" sz="3200" dirty="0" err="1">
                <a:solidFill>
                  <a:srgbClr val="002060"/>
                </a:solidFill>
                <a:latin typeface="Montserrat Black"/>
              </a:rPr>
              <a:t>мамандықтың</a:t>
            </a:r>
            <a:r>
              <a:rPr lang="en-US" sz="3200" dirty="0">
                <a:solidFill>
                  <a:srgbClr val="002060"/>
                </a:solidFill>
                <a:latin typeface="Montserrat Black"/>
              </a:rPr>
              <a:t> </a:t>
            </a:r>
          </a:p>
          <a:p>
            <a:r>
              <a:rPr lang="en-US" sz="3200" dirty="0" err="1">
                <a:solidFill>
                  <a:srgbClr val="002060"/>
                </a:solidFill>
                <a:latin typeface="Montserrat Black"/>
              </a:rPr>
              <a:t>өзіне</a:t>
            </a:r>
            <a:r>
              <a:rPr lang="en-US" sz="3200" dirty="0">
                <a:solidFill>
                  <a:srgbClr val="002060"/>
                </a:solidFill>
                <a:latin typeface="Montserrat Black"/>
              </a:rPr>
              <a:t> </a:t>
            </a:r>
            <a:r>
              <a:rPr lang="en-US" sz="3200" dirty="0" err="1">
                <a:solidFill>
                  <a:srgbClr val="002060"/>
                </a:solidFill>
                <a:latin typeface="Montserrat Black"/>
              </a:rPr>
              <a:t>сай</a:t>
            </a:r>
            <a:r>
              <a:rPr lang="en-US" sz="3200" dirty="0">
                <a:solidFill>
                  <a:srgbClr val="002060"/>
                </a:solidFill>
                <a:latin typeface="Montserrat Black"/>
              </a:rPr>
              <a:t> </a:t>
            </a:r>
            <a:br>
              <a:rPr lang="en-US" sz="3200" dirty="0">
                <a:solidFill>
                  <a:srgbClr val="002060"/>
                </a:solidFill>
                <a:latin typeface="Montserrat Black"/>
              </a:rPr>
            </a:br>
            <a:r>
              <a:rPr lang="en-US" sz="3200" dirty="0" err="1">
                <a:solidFill>
                  <a:srgbClr val="002060"/>
                </a:solidFill>
                <a:latin typeface="Montserrat Black"/>
              </a:rPr>
              <a:t>ережелері</a:t>
            </a:r>
            <a:r>
              <a:rPr lang="en-US" sz="3200" dirty="0">
                <a:solidFill>
                  <a:srgbClr val="002060"/>
                </a:solidFill>
                <a:latin typeface="Montserrat Black"/>
              </a:rPr>
              <a:t> </a:t>
            </a:r>
            <a:r>
              <a:rPr lang="en-US" sz="3200" dirty="0" err="1">
                <a:solidFill>
                  <a:srgbClr val="002060"/>
                </a:solidFill>
                <a:latin typeface="Montserrat Black"/>
              </a:rPr>
              <a:t>бар</a:t>
            </a:r>
            <a:endParaRPr lang="en-US" sz="3200" dirty="0">
              <a:solidFill>
                <a:srgbClr val="002060"/>
              </a:solidFill>
              <a:latin typeface="Montserrat Black"/>
            </a:endParaRPr>
          </a:p>
        </p:txBody>
      </p:sp>
      <p:sp>
        <p:nvSpPr>
          <p:cNvPr id="11" name="Oval 10">
            <a:extLst>
              <a:ext uri="{FF2B5EF4-FFF2-40B4-BE49-F238E27FC236}">
                <a16:creationId xmlns:a16="http://schemas.microsoft.com/office/drawing/2014/main" xmlns="" id="{6C54C8A5-6DE4-2C43-BA3C-DE98622B0E60}"/>
              </a:ext>
            </a:extLst>
          </p:cNvPr>
          <p:cNvSpPr/>
          <p:nvPr/>
        </p:nvSpPr>
        <p:spPr>
          <a:xfrm flipH="1">
            <a:off x="-1888126" y="2645882"/>
            <a:ext cx="7432823" cy="7432823"/>
          </a:xfrm>
          <a:prstGeom prst="ellipse">
            <a:avLst/>
          </a:prstGeom>
          <a:solidFill>
            <a:srgbClr val="309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xmlns="" id="{FD82C419-5E49-AE41-AC5F-1BC9ED848F5D}"/>
              </a:ext>
            </a:extLst>
          </p:cNvPr>
          <p:cNvSpPr/>
          <p:nvPr/>
        </p:nvSpPr>
        <p:spPr>
          <a:xfrm>
            <a:off x="10212652" y="938376"/>
            <a:ext cx="1504862" cy="1504862"/>
          </a:xfrm>
          <a:prstGeom prst="ellipse">
            <a:avLst/>
          </a:prstGeom>
          <a:noFill/>
          <a:ln w="127000">
            <a:solidFill>
              <a:srgbClr val="309B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xmlns="" id="{0FFAD658-6FA0-144F-9936-BCBEFCAC9728}"/>
              </a:ext>
            </a:extLst>
          </p:cNvPr>
          <p:cNvSpPr/>
          <p:nvPr/>
        </p:nvSpPr>
        <p:spPr>
          <a:xfrm>
            <a:off x="10529232" y="5864423"/>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xmlns="" id="{07D61E3C-FBC0-184F-966A-955E5386DDC9}"/>
              </a:ext>
            </a:extLst>
          </p:cNvPr>
          <p:cNvSpPr/>
          <p:nvPr/>
        </p:nvSpPr>
        <p:spPr>
          <a:xfrm>
            <a:off x="5873098" y="601332"/>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6" descr="Рука с молоток постановлениеом">
            <a:extLst>
              <a:ext uri="{FF2B5EF4-FFF2-40B4-BE49-F238E27FC236}">
                <a16:creationId xmlns:a16="http://schemas.microsoft.com/office/drawing/2014/main" xmlns="" id="{FB51CCDD-C8EA-64EB-7175-16918D90BF7D}"/>
              </a:ext>
            </a:extLst>
          </p:cNvPr>
          <p:cNvPicPr>
            <a:picLocks noGrp="1" noChangeAspect="1"/>
          </p:cNvPicPr>
          <p:nvPr>
            <p:ph type="pic" sz="quarter" idx="10"/>
          </p:nvPr>
        </p:nvPicPr>
        <p:blipFill>
          <a:blip r:embed="rId3"/>
          <a:srcRect l="27778" r="27778"/>
          <a:stretch/>
        </p:blipFill>
        <p:spPr/>
      </p:pic>
      <p:pic>
        <p:nvPicPr>
          <p:cNvPr id="9" name="Picture 9" descr="Доктор держатся за капсула-">
            <a:extLst>
              <a:ext uri="{FF2B5EF4-FFF2-40B4-BE49-F238E27FC236}">
                <a16:creationId xmlns:a16="http://schemas.microsoft.com/office/drawing/2014/main" xmlns="" id="{6FD6C321-62FD-9F35-AD49-5293141A6F61}"/>
              </a:ext>
            </a:extLst>
          </p:cNvPr>
          <p:cNvPicPr>
            <a:picLocks noGrp="1" noChangeAspect="1"/>
          </p:cNvPicPr>
          <p:nvPr>
            <p:ph type="pic" sz="quarter" idx="11"/>
          </p:nvPr>
        </p:nvPicPr>
        <p:blipFill>
          <a:blip r:embed="rId4"/>
          <a:srcRect l="27774" r="27774"/>
          <a:stretch/>
        </p:blipFill>
        <p:spPr/>
      </p:pic>
      <p:sp>
        <p:nvSpPr>
          <p:cNvPr id="98" name="Teardrop 97">
            <a:extLst>
              <a:ext uri="{FF2B5EF4-FFF2-40B4-BE49-F238E27FC236}">
                <a16:creationId xmlns:a16="http://schemas.microsoft.com/office/drawing/2014/main" xmlns="" id="{58E35600-02FE-1747-AF73-4DF0E567876E}"/>
              </a:ext>
            </a:extLst>
          </p:cNvPr>
          <p:cNvSpPr/>
          <p:nvPr/>
        </p:nvSpPr>
        <p:spPr>
          <a:xfrm rot="5400000" flipH="1">
            <a:off x="3468227" y="4188427"/>
            <a:ext cx="903094" cy="903094"/>
          </a:xfrm>
          <a:prstGeom prst="teardrop">
            <a:avLst/>
          </a:prstGeom>
          <a:solidFill>
            <a:srgbClr val="25E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ound Single Corner Rectangle 98">
            <a:extLst>
              <a:ext uri="{FF2B5EF4-FFF2-40B4-BE49-F238E27FC236}">
                <a16:creationId xmlns:a16="http://schemas.microsoft.com/office/drawing/2014/main" xmlns="" id="{FDAD41D9-AD6C-9A47-8804-64FFA5FA4FF2}"/>
              </a:ext>
            </a:extLst>
          </p:cNvPr>
          <p:cNvSpPr/>
          <p:nvPr/>
        </p:nvSpPr>
        <p:spPr>
          <a:xfrm rot="10800000" flipH="1">
            <a:off x="643402" y="1250009"/>
            <a:ext cx="881596" cy="881596"/>
          </a:xfrm>
          <a:prstGeom prst="round1Rect">
            <a:avLst>
              <a:gd name="adj" fmla="val 50000"/>
            </a:avLst>
          </a:prstGeom>
          <a:solidFill>
            <a:srgbClr val="FFD2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14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ctrTitle"/>
          </p:nvPr>
        </p:nvSpPr>
        <p:spPr>
          <a:xfrm>
            <a:off x="1250066" y="1885200"/>
            <a:ext cx="5539601" cy="1270376"/>
          </a:xfrm>
          <a:prstGeom prst="rect">
            <a:avLst/>
          </a:prstGeom>
        </p:spPr>
        <p:txBody>
          <a:bodyPr spcFirstLastPara="1" wrap="square" lIns="121900" tIns="121900" rIns="121900" bIns="121900" anchor="b" anchorCtr="0">
            <a:noAutofit/>
          </a:bodyPr>
          <a:lstStyle/>
          <a:p>
            <a:r>
              <a:rPr lang="" altLang="en-GB" sz="3200" b="1" dirty="0">
                <a:solidFill>
                  <a:srgbClr val="002060"/>
                </a:solidFill>
                <a:latin typeface="Times New Roman" panose="02020603050405020304" pitchFamily="18" charset="0"/>
                <a:ea typeface="Montserrat" panose="00000500000000000000"/>
                <a:cs typeface="Times New Roman" panose="02020603050405020304" pitchFamily="18" charset="0"/>
                <a:sym typeface="Montserrat" panose="00000500000000000000"/>
              </a:rPr>
              <a:t>Жасөспірімде</a:t>
            </a:r>
            <a:r>
              <a:rPr lang="kk-KZ" altLang="en-GB" sz="3200" b="1" dirty="0" err="1">
                <a:solidFill>
                  <a:srgbClr val="002060"/>
                </a:solidFill>
                <a:latin typeface="Times New Roman" panose="02020603050405020304" pitchFamily="18" charset="0"/>
                <a:ea typeface="Montserrat" panose="00000500000000000000"/>
                <a:cs typeface="Times New Roman" panose="02020603050405020304" pitchFamily="18" charset="0"/>
                <a:sym typeface="Montserrat" panose="00000500000000000000"/>
              </a:rPr>
              <a:t>рдегі</a:t>
            </a:r>
            <a:r>
              <a:rPr lang="" altLang="en-GB" sz="3200" b="1" dirty="0">
                <a:solidFill>
                  <a:srgbClr val="002060"/>
                </a:solidFill>
                <a:latin typeface="Times New Roman" panose="02020603050405020304" pitchFamily="18" charset="0"/>
                <a:ea typeface="Montserrat" panose="00000500000000000000"/>
                <a:cs typeface="Times New Roman" panose="02020603050405020304" pitchFamily="18" charset="0"/>
                <a:sym typeface="Montserrat" panose="00000500000000000000"/>
              </a:rPr>
              <a:t> проблемалар</a:t>
            </a:r>
            <a:endParaRPr lang="en-GB" sz="3200" b="1" dirty="0">
              <a:solidFill>
                <a:srgbClr val="002060"/>
              </a:solidFill>
              <a:latin typeface="Times New Roman" panose="02020603050405020304" pitchFamily="18" charset="0"/>
              <a:ea typeface="Montserrat" panose="00000500000000000000"/>
              <a:cs typeface="Times New Roman" panose="02020603050405020304" pitchFamily="18" charset="0"/>
              <a:sym typeface="Montserrat" panose="00000500000000000000"/>
            </a:endParaRPr>
          </a:p>
        </p:txBody>
      </p:sp>
      <p:pic>
        <p:nvPicPr>
          <p:cNvPr id="152" name="Google Shape;152;p27"/>
          <p:cNvPicPr preferRelativeResize="0"/>
          <p:nvPr/>
        </p:nvPicPr>
        <p:blipFill>
          <a:blip r:embed="rId3"/>
          <a:stretch>
            <a:fillRect/>
          </a:stretch>
        </p:blipFill>
        <p:spPr>
          <a:xfrm>
            <a:off x="6319778" y="1142667"/>
            <a:ext cx="4838290" cy="4572667"/>
          </a:xfrm>
          <a:prstGeom prst="rect">
            <a:avLst/>
          </a:prstGeom>
          <a:noFill/>
          <a:ln>
            <a:noFill/>
          </a:ln>
        </p:spPr>
      </p:pic>
      <p:pic>
        <p:nvPicPr>
          <p:cNvPr id="153" name="Google Shape;153;p27"/>
          <p:cNvPicPr preferRelativeResize="0"/>
          <p:nvPr/>
        </p:nvPicPr>
        <p:blipFill>
          <a:blip r:embed="rId4"/>
          <a:stretch>
            <a:fillRect/>
          </a:stretch>
        </p:blipFill>
        <p:spPr>
          <a:xfrm>
            <a:off x="10400127" y="1129600"/>
            <a:ext cx="845596" cy="755600"/>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Oval 110">
            <a:extLst>
              <a:ext uri="{FF2B5EF4-FFF2-40B4-BE49-F238E27FC236}">
                <a16:creationId xmlns:a16="http://schemas.microsoft.com/office/drawing/2014/main" xmlns="" id="{42617BB0-240F-6142-9E43-E4112040F8ED}"/>
              </a:ext>
            </a:extLst>
          </p:cNvPr>
          <p:cNvSpPr/>
          <p:nvPr/>
        </p:nvSpPr>
        <p:spPr>
          <a:xfrm>
            <a:off x="8352437" y="2269407"/>
            <a:ext cx="5092966" cy="5092966"/>
          </a:xfrm>
          <a:prstGeom prst="ellipse">
            <a:avLst/>
          </a:prstGeom>
          <a:solidFill>
            <a:srgbClr val="E3EEF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xmlns="" id="{FCC32A44-8347-074D-96C9-ECE0BC6685A1}"/>
              </a:ext>
            </a:extLst>
          </p:cNvPr>
          <p:cNvSpPr txBox="1"/>
          <p:nvPr/>
        </p:nvSpPr>
        <p:spPr>
          <a:xfrm>
            <a:off x="296683" y="1762765"/>
            <a:ext cx="5498785" cy="1384995"/>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№1. </a:t>
            </a:r>
            <a:r>
              <a:rPr lang="en-US" sz="3600" b="1" dirty="0" err="1">
                <a:solidFill>
                  <a:srgbClr val="002060"/>
                </a:solidFill>
                <a:latin typeface="Montserrat Black"/>
              </a:rPr>
              <a:t>Уақыт</a:t>
            </a:r>
            <a:r>
              <a:rPr lang="en-US" sz="3600" b="1" dirty="0">
                <a:solidFill>
                  <a:srgbClr val="002060"/>
                </a:solidFill>
                <a:latin typeface="Montserrat Black"/>
              </a:rPr>
              <a:t>:</a:t>
            </a:r>
            <a:endParaRPr lang="en-US" sz="3600" dirty="0">
              <a:solidFill>
                <a:srgbClr val="002060"/>
              </a:solidFill>
              <a:ea typeface="Calibri" panose="020F0502020204030204"/>
              <a:cs typeface="Calibri" panose="020F0502020204030204"/>
            </a:endParaRPr>
          </a:p>
          <a:p>
            <a:pPr algn="ct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sp>
        <p:nvSpPr>
          <p:cNvPr id="29" name="Oval 28">
            <a:extLst>
              <a:ext uri="{FF2B5EF4-FFF2-40B4-BE49-F238E27FC236}">
                <a16:creationId xmlns:a16="http://schemas.microsoft.com/office/drawing/2014/main" xmlns="" id="{9B6F8AA3-9F87-3748-B08D-1F9488130179}"/>
              </a:ext>
            </a:extLst>
          </p:cNvPr>
          <p:cNvSpPr/>
          <p:nvPr/>
        </p:nvSpPr>
        <p:spPr>
          <a:xfrm>
            <a:off x="4761716" y="451578"/>
            <a:ext cx="641251" cy="641251"/>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xmlns="" id="{F2B6354F-9BE6-DF46-A956-31DC90483848}"/>
              </a:ext>
            </a:extLst>
          </p:cNvPr>
          <p:cNvSpPr/>
          <p:nvPr/>
        </p:nvSpPr>
        <p:spPr>
          <a:xfrm>
            <a:off x="339774" y="257903"/>
            <a:ext cx="1504862" cy="1504862"/>
          </a:xfrm>
          <a:prstGeom prst="ellipse">
            <a:avLst/>
          </a:prstGeom>
          <a:noFill/>
          <a:ln w="127000">
            <a:solidFill>
              <a:srgbClr val="309B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xmlns="" id="{5B4FD2A1-55FC-E44F-A357-3F712006B8C6}"/>
              </a:ext>
            </a:extLst>
          </p:cNvPr>
          <p:cNvSpPr/>
          <p:nvPr/>
        </p:nvSpPr>
        <p:spPr>
          <a:xfrm>
            <a:off x="11013749" y="5975974"/>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89D0A1D3-09F1-3D41-B7C0-433BA0BA8E6B}"/>
              </a:ext>
            </a:extLst>
          </p:cNvPr>
          <p:cNvSpPr/>
          <p:nvPr/>
        </p:nvSpPr>
        <p:spPr>
          <a:xfrm>
            <a:off x="573506" y="5810294"/>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aphic 41">
            <a:extLst>
              <a:ext uri="{FF2B5EF4-FFF2-40B4-BE49-F238E27FC236}">
                <a16:creationId xmlns:a16="http://schemas.microsoft.com/office/drawing/2014/main" xmlns="" id="{3B393FB2-EE82-124C-A708-874B8416C118}"/>
              </a:ext>
            </a:extLst>
          </p:cNvPr>
          <p:cNvGrpSpPr/>
          <p:nvPr/>
        </p:nvGrpSpPr>
        <p:grpSpPr>
          <a:xfrm>
            <a:off x="4574339" y="5348657"/>
            <a:ext cx="953984" cy="1254633"/>
            <a:chOff x="1459005" y="3517064"/>
            <a:chExt cx="953984" cy="1254633"/>
          </a:xfrm>
          <a:solidFill>
            <a:srgbClr val="E5E5E5"/>
          </a:solidFill>
        </p:grpSpPr>
        <p:sp>
          <p:nvSpPr>
            <p:cNvPr id="38" name="Freeform 37">
              <a:extLst>
                <a:ext uri="{FF2B5EF4-FFF2-40B4-BE49-F238E27FC236}">
                  <a16:creationId xmlns:a16="http://schemas.microsoft.com/office/drawing/2014/main" xmlns="" id="{E458630B-5B34-F548-AD16-2F1493D84A9E}"/>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50BD663F-A96D-0B40-BACE-4ACE6D9100A6}"/>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9D8E87CC-6D53-9A48-A757-93707D495979}"/>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B61F9307-E96F-8546-951C-FCEB75F1F263}"/>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0CBED15C-1B81-EF45-A509-2952D764E6AE}"/>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A645CD56-9FDE-C34E-ADB5-372504DD34F6}"/>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320A81D1-1871-9A4D-A9D2-E9AD461BDFA5}"/>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819317D0-E705-D44F-9BFC-8EBB977711DA}"/>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4740079D-E1C8-3E47-AB76-E42A39DA2DF4}"/>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54B64CCF-2162-1345-B706-3523E1210458}"/>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9FD7BD84-CB6B-E141-9F3E-E62A4FA09131}"/>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D220C0A6-1E21-A247-BC71-747634D228FF}"/>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B8CE28F4-5962-7B48-B8B9-02FC6066DDE1}"/>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E20BA345-5644-A643-82C6-28A51B13D02B}"/>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88EF6F65-2153-644E-A637-E394C2795FC5}"/>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D349CDD6-CD53-C945-81BE-C0B20F45E53D}"/>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C21E7B1E-8053-194A-ADFE-E1DC51831629}"/>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9EF77B00-09B6-2841-9B52-67A2E28707FB}"/>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CED45704-B0D6-8A4B-9C49-063B560115F7}"/>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02370831-5456-C748-99F3-A8C6DC6A7B02}"/>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F4D38021-F6F5-7645-A695-E84140CF4FE6}"/>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D28E0CA2-B9D2-664D-9602-38E197EF8077}"/>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999F3A56-836D-364B-9397-DCCB51A8890B}"/>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E7725181-CA98-CC49-8708-2941BBCB9DEE}"/>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A52E1548-1925-6E47-BC12-9EA7C9A65530}"/>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5CAF6BDF-EA1A-0445-A6A7-37364B78A34F}"/>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F882ABF3-4D67-834C-93FE-09E93DE46B90}"/>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C9945731-6BD9-5F45-BCBE-07EA049E50D8}"/>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D26AAE39-56F6-2B49-B3E3-7265C6E48CF6}"/>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7F6031CB-B151-104B-8BAF-1100F6932A35}"/>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2BB14AF6-1D81-434E-B7C6-2CF24F9FF394}"/>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C15E0582-EB8E-C349-B36D-8FF181FDD2B9}"/>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1CDF9D7D-906F-514A-A80E-EB55EF29D4CA}"/>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B8269BED-169D-B346-AFD6-41A7DCBB4DD8}"/>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96DF4A51-06A3-4742-B128-AF4B8D2DB7EA}"/>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5D95BCDB-E8CE-A140-9EDA-ECCE9FF059E0}"/>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3823927C-3023-AF4F-82D4-39027D8F1DB3}"/>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718C4CE3-BF84-DF45-BCD9-DFA7A65C6B9E}"/>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9676394E-AB2F-554B-8170-1E366B5B2160}"/>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FF34CA77-6C5F-754C-9DD8-BE0CC3CDDCC0}"/>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66D61EA1-84EF-EE44-874F-5D8495A4E015}"/>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95D6CC08-0325-7843-9DE8-78DD9A5D01A3}"/>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3E301650-E422-6745-9980-A1FBDFCABB44}"/>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09969362-10F8-BD4B-826A-CA0200FDA6F0}"/>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801E94CE-7370-6645-8638-BACFE6E1ED4F}"/>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0E85F187-F53F-6442-B3F2-6588F826755C}"/>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AA02B69C-222B-5147-BB50-F08042E1281D}"/>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CD0E8702-3670-164A-B207-84A751121753}"/>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75190AC0-D6FF-7D45-87D8-0EEA6908CFE1}"/>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DA8383E6-DDD4-B34D-A476-17C3D71077CA}"/>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xmlns="" id="{1BCEB02E-B764-F24A-90E9-388660E55EE0}"/>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xmlns="" id="{7D5D7821-BDF6-BA4A-A95F-65F123BC446D}"/>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xmlns="" id="{E47869C4-5C50-BF48-8F34-15271D84ED71}"/>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xmlns="" id="{E4376F3A-55FB-5D4A-B1E7-2A2D1A79F28E}"/>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xmlns="" id="{CE6C4328-C6A4-F94B-8A0D-C6A46244E947}"/>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xmlns="" id="{9939C834-D61D-F442-9F7D-F27533A89BA1}"/>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xmlns="" id="{7F3107C5-5385-6C40-891C-525B02943EB6}"/>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xmlns="" id="{BC303893-C171-474A-A5A6-900E81C81F7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xmlns="" id="{BC792048-EB79-1A4B-96B9-8F49B65BEBE5}"/>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xmlns="" id="{C7D78E6A-AE0B-7942-9374-E8EF5CA35DF9}"/>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xmlns="" id="{619CE135-1488-1D45-9E10-0D856FFBCAE3}"/>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xmlns="" id="{6A8DD68E-76D5-244D-95AF-70AD33C21D1B}"/>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xmlns="" id="{F4282773-207B-944D-99AF-A4BA298AA650}"/>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pic>
        <p:nvPicPr>
          <p:cNvPr id="7" name="Picture 7">
            <a:extLst>
              <a:ext uri="{FF2B5EF4-FFF2-40B4-BE49-F238E27FC236}">
                <a16:creationId xmlns:a16="http://schemas.microsoft.com/office/drawing/2014/main" xmlns="" id="{9B9496A6-9569-07BA-5F06-FA634A22415B}"/>
              </a:ext>
            </a:extLst>
          </p:cNvPr>
          <p:cNvPicPr>
            <a:picLocks noGrp="1" noChangeAspect="1"/>
          </p:cNvPicPr>
          <p:nvPr>
            <p:ph type="pic" sz="quarter" idx="10"/>
          </p:nvPr>
        </p:nvPicPr>
        <p:blipFill>
          <a:blip r:embed="rId3"/>
          <a:srcRect l="13333" r="13333"/>
          <a:stretch/>
        </p:blipFill>
        <p:spPr/>
      </p:pic>
      <p:sp>
        <p:nvSpPr>
          <p:cNvPr id="3" name="TextBox 2">
            <a:extLst>
              <a:ext uri="{FF2B5EF4-FFF2-40B4-BE49-F238E27FC236}">
                <a16:creationId xmlns:a16="http://schemas.microsoft.com/office/drawing/2014/main" xmlns="" id="{29190E4B-CD3F-4A90-C58B-A0CFF37622FB}"/>
              </a:ext>
            </a:extLst>
          </p:cNvPr>
          <p:cNvSpPr txBox="1"/>
          <p:nvPr/>
        </p:nvSpPr>
        <p:spPr>
          <a:xfrm>
            <a:off x="983761" y="3047296"/>
            <a:ext cx="4286906"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b="1" dirty="0" err="1">
                <a:solidFill>
                  <a:srgbClr val="002060"/>
                </a:solidFill>
                <a:latin typeface="Montserrat Black"/>
              </a:rPr>
              <a:t>Белгіленген</a:t>
            </a:r>
            <a:r>
              <a:rPr lang="en-US" sz="2200" b="1" dirty="0">
                <a:solidFill>
                  <a:srgbClr val="002060"/>
                </a:solidFill>
                <a:latin typeface="Montserrat Black"/>
              </a:rPr>
              <a:t> </a:t>
            </a:r>
            <a:r>
              <a:rPr lang="en-US" sz="2200" b="1" dirty="0" err="1">
                <a:solidFill>
                  <a:srgbClr val="002060"/>
                </a:solidFill>
                <a:latin typeface="Montserrat Black"/>
              </a:rPr>
              <a:t>уақыттан</a:t>
            </a:r>
            <a:r>
              <a:rPr lang="en-US" sz="2200" b="1" dirty="0">
                <a:solidFill>
                  <a:srgbClr val="002060"/>
                </a:solidFill>
                <a:latin typeface="Montserrat Black"/>
              </a:rPr>
              <a:t> </a:t>
            </a:r>
            <a:r>
              <a:rPr lang="en-US" sz="2200" b="1" dirty="0" err="1">
                <a:solidFill>
                  <a:srgbClr val="002060"/>
                </a:solidFill>
                <a:latin typeface="Montserrat Black"/>
              </a:rPr>
              <a:t>кешікпеу</a:t>
            </a:r>
            <a:r>
              <a:rPr lang="en-US" sz="2200" b="1" dirty="0">
                <a:solidFill>
                  <a:srgbClr val="002060"/>
                </a:solidFill>
                <a:latin typeface="Montserrat Black"/>
              </a:rPr>
              <a:t> </a:t>
            </a:r>
            <a:endParaRPr lang="en-US" sz="2200" b="1" dirty="0">
              <a:solidFill>
                <a:srgbClr val="002060"/>
              </a:solidFill>
              <a:latin typeface="Montserrat Black"/>
              <a:cs typeface="Calibri"/>
            </a:endParaRPr>
          </a:p>
        </p:txBody>
      </p:sp>
    </p:spTree>
    <p:extLst>
      <p:ext uri="{BB962C8B-B14F-4D97-AF65-F5344CB8AC3E}">
        <p14:creationId xmlns:p14="http://schemas.microsoft.com/office/powerpoint/2010/main" val="107261867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xmlns="" id="{ECC72112-1407-2849-8B1B-8FFC8F207FC5}"/>
              </a:ext>
            </a:extLst>
          </p:cNvPr>
          <p:cNvSpPr/>
          <p:nvPr/>
        </p:nvSpPr>
        <p:spPr>
          <a:xfrm>
            <a:off x="5229982" y="333867"/>
            <a:ext cx="222902" cy="222902"/>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AC7AD051-11C2-024A-93FD-59E21976DA37}"/>
              </a:ext>
            </a:extLst>
          </p:cNvPr>
          <p:cNvSpPr/>
          <p:nvPr/>
        </p:nvSpPr>
        <p:spPr>
          <a:xfrm>
            <a:off x="4458309" y="4959308"/>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xmlns="" id="{BACA97AC-80F2-A44D-A990-9275864FFDD7}"/>
              </a:ext>
            </a:extLst>
          </p:cNvPr>
          <p:cNvSpPr/>
          <p:nvPr/>
        </p:nvSpPr>
        <p:spPr>
          <a:xfrm>
            <a:off x="499179" y="907520"/>
            <a:ext cx="641251" cy="641251"/>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xmlns="" id="{F5EF1E74-72D5-AC47-9823-45D8B76F1B2F}"/>
              </a:ext>
            </a:extLst>
          </p:cNvPr>
          <p:cNvSpPr/>
          <p:nvPr/>
        </p:nvSpPr>
        <p:spPr>
          <a:xfrm>
            <a:off x="11239668" y="976149"/>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xmlns="" id="{20CF33BA-DE83-B648-B081-20BD2B380526}"/>
              </a:ext>
            </a:extLst>
          </p:cNvPr>
          <p:cNvSpPr/>
          <p:nvPr/>
        </p:nvSpPr>
        <p:spPr>
          <a:xfrm>
            <a:off x="8834119" y="166881"/>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41">
            <a:extLst>
              <a:ext uri="{FF2B5EF4-FFF2-40B4-BE49-F238E27FC236}">
                <a16:creationId xmlns:a16="http://schemas.microsoft.com/office/drawing/2014/main" xmlns="" id="{DE9373F3-8D3F-7242-8319-4560DA398949}"/>
              </a:ext>
            </a:extLst>
          </p:cNvPr>
          <p:cNvGrpSpPr/>
          <p:nvPr/>
        </p:nvGrpSpPr>
        <p:grpSpPr>
          <a:xfrm rot="5400000">
            <a:off x="1323615" y="5144633"/>
            <a:ext cx="953984" cy="1254633"/>
            <a:chOff x="1459005" y="3517064"/>
            <a:chExt cx="953984" cy="1254633"/>
          </a:xfrm>
          <a:solidFill>
            <a:srgbClr val="E5E5E5"/>
          </a:solidFill>
        </p:grpSpPr>
        <p:sp>
          <p:nvSpPr>
            <p:cNvPr id="25" name="Freeform 24">
              <a:extLst>
                <a:ext uri="{FF2B5EF4-FFF2-40B4-BE49-F238E27FC236}">
                  <a16:creationId xmlns:a16="http://schemas.microsoft.com/office/drawing/2014/main" xmlns="" id="{49E9A2B7-6BD4-A64E-B9ED-7601005ECA56}"/>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xmlns="" id="{EFA28CAD-D40B-824D-A5A1-C69AC931046B}"/>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xmlns="" id="{9431886A-E134-5D43-8EDF-BF674D1D7C5B}"/>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xmlns="" id="{38E5F9A6-3220-DF43-9455-4F782F0866D7}"/>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xmlns="" id="{EA80CDBA-81AA-E344-BDB6-214ACDB5E57F}"/>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xmlns="" id="{530D8C9A-D208-8F42-9F34-DB8E144590C2}"/>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xmlns="" id="{8DBFF0C1-901A-3448-985E-20DAA854253D}"/>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xmlns="" id="{07CC5B7A-0254-C744-83FC-4DF2F486C788}"/>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38B06A99-AB40-4945-B5AD-2B914BAF0E72}"/>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5F9E9493-70CF-4144-B95D-AC4DA47814E8}"/>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84C0F50D-417A-014E-BC4E-3B3984DC1382}"/>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E25D47D6-C991-7543-9150-A91D00107B86}"/>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xmlns="" id="{BCDE7DFB-2302-9F47-9AC3-2CBAEF0DB1BB}"/>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2C9DAF49-BBC3-CC4C-B1DE-CC570C906DCB}"/>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F26A68DF-042E-0E42-81D8-149CB2FB6286}"/>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8AE662C0-B543-9648-8BE1-24E644FF8D1D}"/>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7550F9B8-D7C7-5248-8BC6-60361FF355B6}"/>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07B79E28-0D04-3A4F-B105-DC39848CAB66}"/>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93D91119-7F65-7543-8A46-692F85310B4D}"/>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19F254E8-BFF0-1D4D-AA63-811EF088CBD0}"/>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40CD9519-8CB9-2E4D-9557-2C73F85CA2DA}"/>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E973FCDB-78B9-1B45-B6B7-57EE5419D206}"/>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2AA9ED10-C920-B240-BA0E-DFB052A51A10}"/>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D443FC7F-FBC9-8B43-AF68-BC4B2C1591B1}"/>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CDEF3F6A-66CB-E940-B866-AAB29D94A163}"/>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F4A28F46-3155-804C-9886-174106B664D7}"/>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45B9091F-1491-3744-9A77-B810C109840D}"/>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899663F6-210F-794E-8A5D-60E6C73B418E}"/>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6087274A-868C-F34C-A8FD-A0A9D910C9E0}"/>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E09BE2B6-11EB-B440-9D5C-ADF11596C30C}"/>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CB4C92B6-FEA8-E24B-AD71-099170DD4C4E}"/>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D901E907-B8E3-B947-80AC-7C51F365493C}"/>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B17EF492-E0E2-7B42-97F9-0BABA3B1F230}"/>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B933FCE1-02DD-4649-AB57-473E69B74139}"/>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E85B9B3D-4757-A346-BEF9-44890E5E7C2E}"/>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F7F27BE4-8471-3643-AE95-2F50CDE9D0DC}"/>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2BFD03D0-67F3-5648-86C4-C7FC9F642911}"/>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30218700-6BFA-4F47-A4B2-7709BEEB37E0}"/>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6A9AECCF-785E-074C-9299-4101BEF19791}"/>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6A88BFFD-1C90-A146-B05B-C6AD87470844}"/>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73481447-ABBB-7240-A7A7-191821DC2DAD}"/>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66CDE45C-FC67-4640-BDE2-D6C5E784EEA2}"/>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BA7DE2F8-4D64-E548-BDD4-A6D535F07AB8}"/>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C97BB2AD-00F4-3D48-A7FE-F62AE474031D}"/>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CCE466CE-5D11-ED42-9942-57985CA586BB}"/>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D61CF2F8-C89A-0B48-B216-D140EE89B972}"/>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C6F7FE42-7FB9-8442-B205-9964D11ABAC2}"/>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6CB00063-2342-3E4A-B1ED-2BA764971F68}"/>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E2B6DFB8-C7E3-4A42-AAFC-49181E3780EA}"/>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ADBEA58D-F540-D843-8AAD-AE5BEAAFD586}"/>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EE9C4882-82FC-B645-A031-DA82448BBF87}"/>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9157B93E-8C96-804A-9769-0CC414BA3CC4}"/>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26CE5B09-46AE-4E48-AF6C-47DF8ED7A3CD}"/>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BA5B1D1C-462D-C94D-9A3A-C2A119E5A259}"/>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9CC7D477-F9DE-C143-824D-7C75485AA5A8}"/>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942F6673-212C-4D43-9DC3-73BE4745D537}"/>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F80EC904-A72F-9F47-AB58-B567F09D3686}"/>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6DE2B306-F7BE-3545-B7A6-1E540B41848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54007FD1-6338-D94D-8B65-E01472CA724F}"/>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8040230D-FFC8-BC4F-91EB-DFAE34CE038B}"/>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E9292A7C-53E7-014A-BF25-04C5AA126E61}"/>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2B8A2738-3028-4C44-8BDF-959638E9A5F3}"/>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726210AF-E4EA-324F-8979-EB4FFCEB8F42}"/>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grpSp>
      <p:sp>
        <p:nvSpPr>
          <p:cNvPr id="21" name="Teardrop 20">
            <a:extLst>
              <a:ext uri="{FF2B5EF4-FFF2-40B4-BE49-F238E27FC236}">
                <a16:creationId xmlns:a16="http://schemas.microsoft.com/office/drawing/2014/main" xmlns="" id="{9CCE0ED6-8F17-A045-8D0B-5BF2D9DD69C2}"/>
              </a:ext>
            </a:extLst>
          </p:cNvPr>
          <p:cNvSpPr/>
          <p:nvPr/>
        </p:nvSpPr>
        <p:spPr>
          <a:xfrm rot="5400000" flipH="1">
            <a:off x="8700340" y="5006145"/>
            <a:ext cx="765804" cy="765804"/>
          </a:xfrm>
          <a:prstGeom prst="teardrop">
            <a:avLst/>
          </a:prstGeom>
          <a:solidFill>
            <a:srgbClr val="25E8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 Single Corner Rectangle 22">
            <a:extLst>
              <a:ext uri="{FF2B5EF4-FFF2-40B4-BE49-F238E27FC236}">
                <a16:creationId xmlns:a16="http://schemas.microsoft.com/office/drawing/2014/main" xmlns="" id="{6A17EE53-A0C4-6443-BA85-AA06EFEB5059}"/>
              </a:ext>
            </a:extLst>
          </p:cNvPr>
          <p:cNvSpPr/>
          <p:nvPr/>
        </p:nvSpPr>
        <p:spPr>
          <a:xfrm rot="10800000" flipH="1">
            <a:off x="6113079" y="919313"/>
            <a:ext cx="754926" cy="754926"/>
          </a:xfrm>
          <a:prstGeom prst="round1Rect">
            <a:avLst>
              <a:gd name="adj" fmla="val 50000"/>
            </a:avLst>
          </a:prstGeom>
          <a:solidFill>
            <a:srgbClr val="309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DE96E7FD-1166-2BAB-00EA-73F796C5BA4A}"/>
              </a:ext>
            </a:extLst>
          </p:cNvPr>
          <p:cNvSpPr txBox="1"/>
          <p:nvPr/>
        </p:nvSpPr>
        <p:spPr>
          <a:xfrm>
            <a:off x="198020" y="2913620"/>
            <a:ext cx="5498785" cy="1446550"/>
          </a:xfrm>
          <a:prstGeom prst="rect">
            <a:avLst/>
          </a:prstGeom>
          <a:noFill/>
        </p:spPr>
        <p:txBody>
          <a:bodyPr wrap="square" lIns="91440" tIns="45720" rIns="91440" bIns="45720" rtlCol="0" anchor="t">
            <a:spAutoFit/>
          </a:bodyPr>
          <a:lstStyle/>
          <a:p>
            <a:pPr algn="ctr"/>
            <a:endParaRPr lang="en-US" sz="2200" b="1" dirty="0">
              <a:solidFill>
                <a:srgbClr val="002060"/>
              </a:solidFill>
              <a:latin typeface="Montserrat Black"/>
              <a:ea typeface="Calibri" panose="020F0502020204030204"/>
              <a:cs typeface="Calibri" panose="020F0502020204030204"/>
            </a:endParaRPr>
          </a:p>
          <a:p>
            <a:pPr algn="ctr"/>
            <a:r>
              <a:rPr lang="en-US" sz="2200" b="1" dirty="0" err="1">
                <a:solidFill>
                  <a:srgbClr val="002060"/>
                </a:solidFill>
                <a:latin typeface="Montserrat Black"/>
              </a:rPr>
              <a:t>Жұмысты</a:t>
            </a:r>
            <a:r>
              <a:rPr lang="en-US" sz="2200" b="1" dirty="0">
                <a:solidFill>
                  <a:srgbClr val="002060"/>
                </a:solidFill>
                <a:latin typeface="Montserrat Black"/>
              </a:rPr>
              <a:t> </a:t>
            </a:r>
            <a:r>
              <a:rPr lang="en-US" sz="2200" b="1" dirty="0" err="1">
                <a:solidFill>
                  <a:srgbClr val="002060"/>
                </a:solidFill>
                <a:latin typeface="Montserrat Black"/>
              </a:rPr>
              <a:t>уақытында</a:t>
            </a:r>
            <a:r>
              <a:rPr lang="en-US" sz="2200" b="1" dirty="0">
                <a:solidFill>
                  <a:srgbClr val="002060"/>
                </a:solidFill>
                <a:latin typeface="Montserrat Black"/>
              </a:rPr>
              <a:t> </a:t>
            </a:r>
            <a:r>
              <a:rPr lang="en-US" sz="2200" b="1" dirty="0" err="1">
                <a:solidFill>
                  <a:srgbClr val="002060"/>
                </a:solidFill>
                <a:latin typeface="Montserrat Black"/>
              </a:rPr>
              <a:t>орындау</a:t>
            </a:r>
            <a:endParaRPr lang="en-US" sz="2200" b="1" dirty="0">
              <a:solidFill>
                <a:srgbClr val="002060"/>
              </a:solidFill>
              <a:latin typeface="Montserrat Black"/>
            </a:endParaRPr>
          </a:p>
          <a:p>
            <a:pPr algn="ctr"/>
            <a:r>
              <a:rPr lang="en-US" sz="2200" b="1" dirty="0" err="1">
                <a:solidFill>
                  <a:srgbClr val="002060"/>
                </a:solidFill>
                <a:latin typeface="Montserrat Black"/>
              </a:rPr>
              <a:t>Прокрастинация</a:t>
            </a:r>
            <a:r>
              <a:rPr lang="en-US" sz="2200" b="1" dirty="0">
                <a:solidFill>
                  <a:srgbClr val="002060"/>
                </a:solidFill>
                <a:latin typeface="Montserrat Black"/>
              </a:rPr>
              <a:t> </a:t>
            </a:r>
            <a:r>
              <a:rPr lang="en-US" sz="2200" dirty="0">
                <a:latin typeface="Montserrat Black"/>
              </a:rPr>
              <a:t/>
            </a:r>
            <a:br>
              <a:rPr lang="en-US" sz="2200" dirty="0">
                <a:latin typeface="Montserrat Black"/>
              </a:rPr>
            </a:br>
            <a:endParaRPr lang="en-US" sz="2200" dirty="0">
              <a:solidFill>
                <a:srgbClr val="282F3D"/>
              </a:solidFill>
              <a:latin typeface="Montserrat Black"/>
            </a:endParaRPr>
          </a:p>
        </p:txBody>
      </p:sp>
      <p:pic>
        <p:nvPicPr>
          <p:cNvPr id="3" name="Рисунок 3">
            <a:extLst>
              <a:ext uri="{FF2B5EF4-FFF2-40B4-BE49-F238E27FC236}">
                <a16:creationId xmlns:a16="http://schemas.microsoft.com/office/drawing/2014/main" xmlns="" id="{A32BEB10-5108-D653-AE25-5760666209ED}"/>
              </a:ext>
            </a:extLst>
          </p:cNvPr>
          <p:cNvPicPr>
            <a:picLocks noChangeAspect="1"/>
          </p:cNvPicPr>
          <p:nvPr/>
        </p:nvPicPr>
        <p:blipFill>
          <a:blip r:embed="rId3"/>
          <a:stretch>
            <a:fillRect/>
          </a:stretch>
        </p:blipFill>
        <p:spPr>
          <a:xfrm>
            <a:off x="5804962" y="2097280"/>
            <a:ext cx="5624231" cy="3720946"/>
          </a:xfrm>
          <a:prstGeom prst="rect">
            <a:avLst/>
          </a:prstGeom>
        </p:spPr>
      </p:pic>
      <p:sp>
        <p:nvSpPr>
          <p:cNvPr id="4" name="TextBox 3">
            <a:extLst>
              <a:ext uri="{FF2B5EF4-FFF2-40B4-BE49-F238E27FC236}">
                <a16:creationId xmlns:a16="http://schemas.microsoft.com/office/drawing/2014/main" xmlns="" id="{317CB3F0-3ECC-31B4-4376-A55239A5522C}"/>
              </a:ext>
            </a:extLst>
          </p:cNvPr>
          <p:cNvSpPr txBox="1"/>
          <p:nvPr/>
        </p:nvSpPr>
        <p:spPr>
          <a:xfrm>
            <a:off x="116945" y="1789970"/>
            <a:ext cx="5498785" cy="1384995"/>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№1. </a:t>
            </a:r>
            <a:r>
              <a:rPr lang="en-US" sz="3600" b="1" dirty="0" err="1">
                <a:solidFill>
                  <a:srgbClr val="002060"/>
                </a:solidFill>
                <a:latin typeface="Montserrat Black"/>
              </a:rPr>
              <a:t>Уақыт</a:t>
            </a:r>
            <a:r>
              <a:rPr lang="en-US" sz="3600" b="1" dirty="0">
                <a:solidFill>
                  <a:srgbClr val="002060"/>
                </a:solidFill>
                <a:latin typeface="Montserrat Black"/>
              </a:rPr>
              <a:t>:</a:t>
            </a:r>
            <a:endParaRPr lang="en-US" sz="3600" dirty="0">
              <a:solidFill>
                <a:srgbClr val="002060"/>
              </a:solidFill>
              <a:ea typeface="Calibri" panose="020F0502020204030204"/>
              <a:cs typeface="Calibri" panose="020F0502020204030204"/>
            </a:endParaRPr>
          </a:p>
          <a:p>
            <a:pPr algn="ct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spTree>
    <p:extLst>
      <p:ext uri="{BB962C8B-B14F-4D97-AF65-F5344CB8AC3E}">
        <p14:creationId xmlns:p14="http://schemas.microsoft.com/office/powerpoint/2010/main" val="37386923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xmlns="" id="{ECC72112-1407-2849-8B1B-8FFC8F207FC5}"/>
              </a:ext>
            </a:extLst>
          </p:cNvPr>
          <p:cNvSpPr/>
          <p:nvPr/>
        </p:nvSpPr>
        <p:spPr>
          <a:xfrm>
            <a:off x="5229982" y="333867"/>
            <a:ext cx="222902" cy="222902"/>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AC7AD051-11C2-024A-93FD-59E21976DA37}"/>
              </a:ext>
            </a:extLst>
          </p:cNvPr>
          <p:cNvSpPr/>
          <p:nvPr/>
        </p:nvSpPr>
        <p:spPr>
          <a:xfrm>
            <a:off x="4458309" y="4959308"/>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xmlns="" id="{BACA97AC-80F2-A44D-A990-9275864FFDD7}"/>
              </a:ext>
            </a:extLst>
          </p:cNvPr>
          <p:cNvSpPr/>
          <p:nvPr/>
        </p:nvSpPr>
        <p:spPr>
          <a:xfrm>
            <a:off x="726725" y="2157630"/>
            <a:ext cx="641251" cy="641251"/>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xmlns="" id="{F5EF1E74-72D5-AC47-9823-45D8B76F1B2F}"/>
              </a:ext>
            </a:extLst>
          </p:cNvPr>
          <p:cNvSpPr/>
          <p:nvPr/>
        </p:nvSpPr>
        <p:spPr>
          <a:xfrm>
            <a:off x="3201395" y="4190468"/>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xmlns="" id="{20CF33BA-DE83-B648-B081-20BD2B380526}"/>
              </a:ext>
            </a:extLst>
          </p:cNvPr>
          <p:cNvSpPr/>
          <p:nvPr/>
        </p:nvSpPr>
        <p:spPr>
          <a:xfrm>
            <a:off x="1599617" y="160169"/>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41">
            <a:extLst>
              <a:ext uri="{FF2B5EF4-FFF2-40B4-BE49-F238E27FC236}">
                <a16:creationId xmlns:a16="http://schemas.microsoft.com/office/drawing/2014/main" xmlns="" id="{DE9373F3-8D3F-7242-8319-4560DA398949}"/>
              </a:ext>
            </a:extLst>
          </p:cNvPr>
          <p:cNvGrpSpPr/>
          <p:nvPr/>
        </p:nvGrpSpPr>
        <p:grpSpPr>
          <a:xfrm rot="5400000">
            <a:off x="1323615" y="5144633"/>
            <a:ext cx="953984" cy="1254633"/>
            <a:chOff x="1459005" y="3517064"/>
            <a:chExt cx="953984" cy="1254633"/>
          </a:xfrm>
          <a:solidFill>
            <a:srgbClr val="E5E5E5"/>
          </a:solidFill>
        </p:grpSpPr>
        <p:sp>
          <p:nvSpPr>
            <p:cNvPr id="25" name="Freeform 24">
              <a:extLst>
                <a:ext uri="{FF2B5EF4-FFF2-40B4-BE49-F238E27FC236}">
                  <a16:creationId xmlns:a16="http://schemas.microsoft.com/office/drawing/2014/main" xmlns="" id="{49E9A2B7-6BD4-A64E-B9ED-7601005ECA56}"/>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xmlns="" id="{EFA28CAD-D40B-824D-A5A1-C69AC931046B}"/>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xmlns="" id="{9431886A-E134-5D43-8EDF-BF674D1D7C5B}"/>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xmlns="" id="{38E5F9A6-3220-DF43-9455-4F782F0866D7}"/>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xmlns="" id="{EA80CDBA-81AA-E344-BDB6-214ACDB5E57F}"/>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xmlns="" id="{530D8C9A-D208-8F42-9F34-DB8E144590C2}"/>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xmlns="" id="{8DBFF0C1-901A-3448-985E-20DAA854253D}"/>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xmlns="" id="{07CC5B7A-0254-C744-83FC-4DF2F486C788}"/>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38B06A99-AB40-4945-B5AD-2B914BAF0E72}"/>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5F9E9493-70CF-4144-B95D-AC4DA47814E8}"/>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84C0F50D-417A-014E-BC4E-3B3984DC1382}"/>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E25D47D6-C991-7543-9150-A91D00107B86}"/>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xmlns="" id="{BCDE7DFB-2302-9F47-9AC3-2CBAEF0DB1BB}"/>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2C9DAF49-BBC3-CC4C-B1DE-CC570C906DCB}"/>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F26A68DF-042E-0E42-81D8-149CB2FB6286}"/>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8AE662C0-B543-9648-8BE1-24E644FF8D1D}"/>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7550F9B8-D7C7-5248-8BC6-60361FF355B6}"/>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07B79E28-0D04-3A4F-B105-DC39848CAB66}"/>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93D91119-7F65-7543-8A46-692F85310B4D}"/>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19F254E8-BFF0-1D4D-AA63-811EF088CBD0}"/>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40CD9519-8CB9-2E4D-9557-2C73F85CA2DA}"/>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E973FCDB-78B9-1B45-B6B7-57EE5419D206}"/>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2AA9ED10-C920-B240-BA0E-DFB052A51A10}"/>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D443FC7F-FBC9-8B43-AF68-BC4B2C1591B1}"/>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CDEF3F6A-66CB-E940-B866-AAB29D94A163}"/>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F4A28F46-3155-804C-9886-174106B664D7}"/>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45B9091F-1491-3744-9A77-B810C109840D}"/>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899663F6-210F-794E-8A5D-60E6C73B418E}"/>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6087274A-868C-F34C-A8FD-A0A9D910C9E0}"/>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E09BE2B6-11EB-B440-9D5C-ADF11596C30C}"/>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CB4C92B6-FEA8-E24B-AD71-099170DD4C4E}"/>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D901E907-B8E3-B947-80AC-7C51F365493C}"/>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B17EF492-E0E2-7B42-97F9-0BABA3B1F230}"/>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B933FCE1-02DD-4649-AB57-473E69B74139}"/>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E85B9B3D-4757-A346-BEF9-44890E5E7C2E}"/>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F7F27BE4-8471-3643-AE95-2F50CDE9D0DC}"/>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2BFD03D0-67F3-5648-86C4-C7FC9F642911}"/>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30218700-6BFA-4F47-A4B2-7709BEEB37E0}"/>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6A9AECCF-785E-074C-9299-4101BEF19791}"/>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6A88BFFD-1C90-A146-B05B-C6AD87470844}"/>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73481447-ABBB-7240-A7A7-191821DC2DAD}"/>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66CDE45C-FC67-4640-BDE2-D6C5E784EEA2}"/>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BA7DE2F8-4D64-E548-BDD4-A6D535F07AB8}"/>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C97BB2AD-00F4-3D48-A7FE-F62AE474031D}"/>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CCE466CE-5D11-ED42-9942-57985CA586BB}"/>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D61CF2F8-C89A-0B48-B216-D140EE89B972}"/>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C6F7FE42-7FB9-8442-B205-9964D11ABAC2}"/>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6CB00063-2342-3E4A-B1ED-2BA764971F68}"/>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E2B6DFB8-C7E3-4A42-AAFC-49181E3780EA}"/>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ADBEA58D-F540-D843-8AAD-AE5BEAAFD586}"/>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EE9C4882-82FC-B645-A031-DA82448BBF87}"/>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9157B93E-8C96-804A-9769-0CC414BA3CC4}"/>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26CE5B09-46AE-4E48-AF6C-47DF8ED7A3CD}"/>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BA5B1D1C-462D-C94D-9A3A-C2A119E5A259}"/>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9CC7D477-F9DE-C143-824D-7C75485AA5A8}"/>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942F6673-212C-4D43-9DC3-73BE4745D537}"/>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F80EC904-A72F-9F47-AB58-B567F09D3686}"/>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6DE2B306-F7BE-3545-B7A6-1E540B41848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54007FD1-6338-D94D-8B65-E01472CA724F}"/>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8040230D-FFC8-BC4F-91EB-DFAE34CE038B}"/>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E9292A7C-53E7-014A-BF25-04C5AA126E61}"/>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2B8A2738-3028-4C44-8BDF-959638E9A5F3}"/>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726210AF-E4EA-324F-8979-EB4FFCEB8F42}"/>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xmlns="" id="{DE96E7FD-1166-2BAB-00EA-73F796C5BA4A}"/>
              </a:ext>
            </a:extLst>
          </p:cNvPr>
          <p:cNvSpPr txBox="1"/>
          <p:nvPr/>
        </p:nvSpPr>
        <p:spPr>
          <a:xfrm>
            <a:off x="131092" y="2744895"/>
            <a:ext cx="5498785" cy="1354217"/>
          </a:xfrm>
          <a:prstGeom prst="rect">
            <a:avLst/>
          </a:prstGeom>
          <a:noFill/>
        </p:spPr>
        <p:txBody>
          <a:bodyPr wrap="square" lIns="91440" tIns="45720" rIns="91440" bIns="45720" rtlCol="0" anchor="t">
            <a:spAutoFit/>
          </a:bodyPr>
          <a:lstStyle/>
          <a:p>
            <a:pPr algn="ctr"/>
            <a:endParaRPr lang="en-US" sz="3600" b="1" dirty="0">
              <a:solidFill>
                <a:srgbClr val="282F3D"/>
              </a:solidFill>
              <a:latin typeface="Montserrat Black"/>
              <a:ea typeface="Calibri" panose="020F0502020204030204"/>
              <a:cs typeface="Calibri" panose="020F0502020204030204"/>
            </a:endParaRPr>
          </a:p>
          <a:p>
            <a:pPr algn="ctr"/>
            <a:r>
              <a:rPr lang="en-US" sz="2200" b="1" dirty="0" err="1">
                <a:solidFill>
                  <a:srgbClr val="002060"/>
                </a:solidFill>
                <a:latin typeface="Montserrat Black"/>
              </a:rPr>
              <a:t>Уақытты</a:t>
            </a:r>
            <a:r>
              <a:rPr lang="en-US" sz="2200" b="1" dirty="0">
                <a:solidFill>
                  <a:srgbClr val="002060"/>
                </a:solidFill>
                <a:latin typeface="Montserrat Black"/>
              </a:rPr>
              <a:t> </a:t>
            </a:r>
            <a:r>
              <a:rPr lang="en-US" sz="2200" b="1" dirty="0" err="1">
                <a:solidFill>
                  <a:srgbClr val="002060"/>
                </a:solidFill>
                <a:latin typeface="Montserrat Black"/>
              </a:rPr>
              <a:t>дұрыс</a:t>
            </a:r>
            <a:r>
              <a:rPr lang="en-US" sz="2200" b="1" dirty="0">
                <a:solidFill>
                  <a:srgbClr val="002060"/>
                </a:solidFill>
                <a:latin typeface="Montserrat Black"/>
              </a:rPr>
              <a:t> </a:t>
            </a:r>
            <a:r>
              <a:rPr lang="en-US" sz="2200" b="1" dirty="0" err="1">
                <a:solidFill>
                  <a:srgbClr val="002060"/>
                </a:solidFill>
                <a:latin typeface="Montserrat Black"/>
              </a:rPr>
              <a:t>бөлу</a:t>
            </a: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pic>
        <p:nvPicPr>
          <p:cNvPr id="2" name="Рисунок 2">
            <a:extLst>
              <a:ext uri="{FF2B5EF4-FFF2-40B4-BE49-F238E27FC236}">
                <a16:creationId xmlns:a16="http://schemas.microsoft.com/office/drawing/2014/main" xmlns="" id="{D4432D0B-0FC2-ABC1-E974-99FBD7FCA513}"/>
              </a:ext>
            </a:extLst>
          </p:cNvPr>
          <p:cNvPicPr>
            <a:picLocks noChangeAspect="1"/>
          </p:cNvPicPr>
          <p:nvPr/>
        </p:nvPicPr>
        <p:blipFill>
          <a:blip r:embed="rId3"/>
          <a:stretch>
            <a:fillRect/>
          </a:stretch>
        </p:blipFill>
        <p:spPr>
          <a:xfrm>
            <a:off x="5827485" y="1361925"/>
            <a:ext cx="6178247" cy="4130522"/>
          </a:xfrm>
          <a:prstGeom prst="rect">
            <a:avLst/>
          </a:prstGeom>
        </p:spPr>
      </p:pic>
      <p:sp>
        <p:nvSpPr>
          <p:cNvPr id="4" name="TextBox 3">
            <a:extLst>
              <a:ext uri="{FF2B5EF4-FFF2-40B4-BE49-F238E27FC236}">
                <a16:creationId xmlns:a16="http://schemas.microsoft.com/office/drawing/2014/main" xmlns="" id="{9F29FDE7-6C1D-C69F-7A47-3D03E3CE0B85}"/>
              </a:ext>
            </a:extLst>
          </p:cNvPr>
          <p:cNvSpPr txBox="1"/>
          <p:nvPr/>
        </p:nvSpPr>
        <p:spPr>
          <a:xfrm>
            <a:off x="184089" y="1853600"/>
            <a:ext cx="5498785" cy="1384995"/>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№1. </a:t>
            </a:r>
            <a:r>
              <a:rPr lang="en-US" sz="3600" b="1" dirty="0" err="1">
                <a:solidFill>
                  <a:srgbClr val="002060"/>
                </a:solidFill>
                <a:latin typeface="Montserrat Black"/>
              </a:rPr>
              <a:t>Уақыт</a:t>
            </a:r>
            <a:r>
              <a:rPr lang="en-US" sz="3600" b="1" dirty="0">
                <a:solidFill>
                  <a:srgbClr val="002060"/>
                </a:solidFill>
                <a:latin typeface="Montserrat Black"/>
              </a:rPr>
              <a:t>:</a:t>
            </a:r>
            <a:endParaRPr lang="en-US" sz="3600" dirty="0">
              <a:solidFill>
                <a:srgbClr val="002060"/>
              </a:solidFill>
              <a:ea typeface="Calibri" panose="020F0502020204030204"/>
              <a:cs typeface="Calibri" panose="020F0502020204030204"/>
            </a:endParaRPr>
          </a:p>
          <a:p>
            <a:pPr algn="ct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spTree>
    <p:extLst>
      <p:ext uri="{BB962C8B-B14F-4D97-AF65-F5344CB8AC3E}">
        <p14:creationId xmlns:p14="http://schemas.microsoft.com/office/powerpoint/2010/main" val="39913166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xmlns="" id="{ECC72112-1407-2849-8B1B-8FFC8F207FC5}"/>
              </a:ext>
            </a:extLst>
          </p:cNvPr>
          <p:cNvSpPr/>
          <p:nvPr/>
        </p:nvSpPr>
        <p:spPr>
          <a:xfrm>
            <a:off x="6248554" y="553786"/>
            <a:ext cx="222902" cy="222902"/>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xmlns="" id="{AC7AD051-11C2-024A-93FD-59E21976DA37}"/>
              </a:ext>
            </a:extLst>
          </p:cNvPr>
          <p:cNvSpPr/>
          <p:nvPr/>
        </p:nvSpPr>
        <p:spPr>
          <a:xfrm>
            <a:off x="4458309" y="4959308"/>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xmlns="" id="{BACA97AC-80F2-A44D-A990-9275864FFDD7}"/>
              </a:ext>
            </a:extLst>
          </p:cNvPr>
          <p:cNvSpPr/>
          <p:nvPr/>
        </p:nvSpPr>
        <p:spPr>
          <a:xfrm>
            <a:off x="506681" y="1042708"/>
            <a:ext cx="641251" cy="641251"/>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xmlns="" id="{F5EF1E74-72D5-AC47-9823-45D8B76F1B2F}"/>
              </a:ext>
            </a:extLst>
          </p:cNvPr>
          <p:cNvSpPr/>
          <p:nvPr/>
        </p:nvSpPr>
        <p:spPr>
          <a:xfrm>
            <a:off x="683461" y="3998290"/>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xmlns="" id="{20CF33BA-DE83-B648-B081-20BD2B380526}"/>
              </a:ext>
            </a:extLst>
          </p:cNvPr>
          <p:cNvSpPr/>
          <p:nvPr/>
        </p:nvSpPr>
        <p:spPr>
          <a:xfrm>
            <a:off x="2882767" y="290277"/>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aphic 41">
            <a:extLst>
              <a:ext uri="{FF2B5EF4-FFF2-40B4-BE49-F238E27FC236}">
                <a16:creationId xmlns:a16="http://schemas.microsoft.com/office/drawing/2014/main" xmlns="" id="{DE9373F3-8D3F-7242-8319-4560DA398949}"/>
              </a:ext>
            </a:extLst>
          </p:cNvPr>
          <p:cNvGrpSpPr/>
          <p:nvPr/>
        </p:nvGrpSpPr>
        <p:grpSpPr>
          <a:xfrm rot="5400000">
            <a:off x="1323615" y="5144633"/>
            <a:ext cx="953984" cy="1254633"/>
            <a:chOff x="1459005" y="3517064"/>
            <a:chExt cx="953984" cy="1254633"/>
          </a:xfrm>
          <a:solidFill>
            <a:srgbClr val="E5E5E5"/>
          </a:solidFill>
        </p:grpSpPr>
        <p:sp>
          <p:nvSpPr>
            <p:cNvPr id="25" name="Freeform 24">
              <a:extLst>
                <a:ext uri="{FF2B5EF4-FFF2-40B4-BE49-F238E27FC236}">
                  <a16:creationId xmlns:a16="http://schemas.microsoft.com/office/drawing/2014/main" xmlns="" id="{49E9A2B7-6BD4-A64E-B9ED-7601005ECA56}"/>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xmlns="" id="{EFA28CAD-D40B-824D-A5A1-C69AC931046B}"/>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xmlns="" id="{9431886A-E134-5D43-8EDF-BF674D1D7C5B}"/>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xmlns="" id="{38E5F9A6-3220-DF43-9455-4F782F0866D7}"/>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xmlns="" id="{EA80CDBA-81AA-E344-BDB6-214ACDB5E57F}"/>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xmlns="" id="{530D8C9A-D208-8F42-9F34-DB8E144590C2}"/>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xmlns="" id="{8DBFF0C1-901A-3448-985E-20DAA854253D}"/>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xmlns="" id="{07CC5B7A-0254-C744-83FC-4DF2F486C788}"/>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38B06A99-AB40-4945-B5AD-2B914BAF0E72}"/>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5F9E9493-70CF-4144-B95D-AC4DA47814E8}"/>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84C0F50D-417A-014E-BC4E-3B3984DC1382}"/>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E25D47D6-C991-7543-9150-A91D00107B86}"/>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xmlns="" id="{BCDE7DFB-2302-9F47-9AC3-2CBAEF0DB1BB}"/>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2C9DAF49-BBC3-CC4C-B1DE-CC570C906DCB}"/>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F26A68DF-042E-0E42-81D8-149CB2FB6286}"/>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8AE662C0-B543-9648-8BE1-24E644FF8D1D}"/>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7550F9B8-D7C7-5248-8BC6-60361FF355B6}"/>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07B79E28-0D04-3A4F-B105-DC39848CAB66}"/>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93D91119-7F65-7543-8A46-692F85310B4D}"/>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19F254E8-BFF0-1D4D-AA63-811EF088CBD0}"/>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40CD9519-8CB9-2E4D-9557-2C73F85CA2DA}"/>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E973FCDB-78B9-1B45-B6B7-57EE5419D206}"/>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2AA9ED10-C920-B240-BA0E-DFB052A51A10}"/>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D443FC7F-FBC9-8B43-AF68-BC4B2C1591B1}"/>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CDEF3F6A-66CB-E940-B866-AAB29D94A163}"/>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F4A28F46-3155-804C-9886-174106B664D7}"/>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45B9091F-1491-3744-9A77-B810C109840D}"/>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899663F6-210F-794E-8A5D-60E6C73B418E}"/>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6087274A-868C-F34C-A8FD-A0A9D910C9E0}"/>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E09BE2B6-11EB-B440-9D5C-ADF11596C30C}"/>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CB4C92B6-FEA8-E24B-AD71-099170DD4C4E}"/>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D901E907-B8E3-B947-80AC-7C51F365493C}"/>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B17EF492-E0E2-7B42-97F9-0BABA3B1F230}"/>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B933FCE1-02DD-4649-AB57-473E69B74139}"/>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E85B9B3D-4757-A346-BEF9-44890E5E7C2E}"/>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F7F27BE4-8471-3643-AE95-2F50CDE9D0DC}"/>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2BFD03D0-67F3-5648-86C4-C7FC9F642911}"/>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30218700-6BFA-4F47-A4B2-7709BEEB37E0}"/>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6A9AECCF-785E-074C-9299-4101BEF19791}"/>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6A88BFFD-1C90-A146-B05B-C6AD87470844}"/>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73481447-ABBB-7240-A7A7-191821DC2DAD}"/>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66CDE45C-FC67-4640-BDE2-D6C5E784EEA2}"/>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BA7DE2F8-4D64-E548-BDD4-A6D535F07AB8}"/>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C97BB2AD-00F4-3D48-A7FE-F62AE474031D}"/>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CCE466CE-5D11-ED42-9942-57985CA586BB}"/>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D61CF2F8-C89A-0B48-B216-D140EE89B972}"/>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C6F7FE42-7FB9-8442-B205-9964D11ABAC2}"/>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6CB00063-2342-3E4A-B1ED-2BA764971F68}"/>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E2B6DFB8-C7E3-4A42-AAFC-49181E3780EA}"/>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ADBEA58D-F540-D843-8AAD-AE5BEAAFD586}"/>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EE9C4882-82FC-B645-A031-DA82448BBF87}"/>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9157B93E-8C96-804A-9769-0CC414BA3CC4}"/>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26CE5B09-46AE-4E48-AF6C-47DF8ED7A3CD}"/>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BA5B1D1C-462D-C94D-9A3A-C2A119E5A259}"/>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9CC7D477-F9DE-C143-824D-7C75485AA5A8}"/>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942F6673-212C-4D43-9DC3-73BE4745D537}"/>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F80EC904-A72F-9F47-AB58-B567F09D3686}"/>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6DE2B306-F7BE-3545-B7A6-1E540B41848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54007FD1-6338-D94D-8B65-E01472CA724F}"/>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8040230D-FFC8-BC4F-91EB-DFAE34CE038B}"/>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E9292A7C-53E7-014A-BF25-04C5AA126E61}"/>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2B8A2738-3028-4C44-8BDF-959638E9A5F3}"/>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726210AF-E4EA-324F-8979-EB4FFCEB8F42}"/>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xmlns="" id="{DE96E7FD-1166-2BAB-00EA-73F796C5BA4A}"/>
              </a:ext>
            </a:extLst>
          </p:cNvPr>
          <p:cNvSpPr txBox="1"/>
          <p:nvPr/>
        </p:nvSpPr>
        <p:spPr>
          <a:xfrm>
            <a:off x="125112" y="2876131"/>
            <a:ext cx="5498785" cy="1107996"/>
          </a:xfrm>
          <a:prstGeom prst="rect">
            <a:avLst/>
          </a:prstGeom>
          <a:noFill/>
        </p:spPr>
        <p:txBody>
          <a:bodyPr wrap="square" lIns="91440" tIns="45720" rIns="91440" bIns="45720" rtlCol="0" anchor="t">
            <a:spAutoFit/>
          </a:bodyPr>
          <a:lstStyle/>
          <a:p>
            <a:pPr algn="ctr"/>
            <a:endParaRPr lang="en-US" sz="2200" b="1" dirty="0">
              <a:solidFill>
                <a:srgbClr val="282F3D"/>
              </a:solidFill>
              <a:latin typeface="Montserrat Black"/>
              <a:ea typeface="Calibri" panose="020F0502020204030204"/>
              <a:cs typeface="Calibri" panose="020F0502020204030204"/>
            </a:endParaRPr>
          </a:p>
          <a:p>
            <a:pPr algn="ctr"/>
            <a:r>
              <a:rPr lang="en-US" sz="2200" b="1" dirty="0" err="1">
                <a:solidFill>
                  <a:srgbClr val="002060"/>
                </a:solidFill>
                <a:latin typeface="Montserrat Black"/>
              </a:rPr>
              <a:t>Жоспар</a:t>
            </a:r>
            <a:r>
              <a:rPr lang="en-US" sz="2200" b="1" dirty="0">
                <a:solidFill>
                  <a:srgbClr val="002060"/>
                </a:solidFill>
                <a:latin typeface="Montserrat Black"/>
              </a:rPr>
              <a:t> </a:t>
            </a:r>
            <a:r>
              <a:rPr lang="en-US" sz="2200" b="1" dirty="0" err="1">
                <a:solidFill>
                  <a:srgbClr val="002060"/>
                </a:solidFill>
                <a:latin typeface="Montserrat Black"/>
              </a:rPr>
              <a:t>құру</a:t>
            </a:r>
            <a:r>
              <a:rPr lang="en-US" sz="2200" b="1" dirty="0">
                <a:latin typeface="Montserrat Black"/>
              </a:rPr>
              <a:t/>
            </a:r>
            <a:br>
              <a:rPr lang="en-US" sz="2200" b="1" dirty="0">
                <a:latin typeface="Montserrat Black"/>
              </a:rPr>
            </a:br>
            <a:endParaRPr lang="en-US" sz="2200" b="1" dirty="0">
              <a:solidFill>
                <a:srgbClr val="282F3D"/>
              </a:solidFill>
              <a:latin typeface="Montserrat Black"/>
            </a:endParaRPr>
          </a:p>
        </p:txBody>
      </p:sp>
      <p:pic>
        <p:nvPicPr>
          <p:cNvPr id="6" name="Рисунок 7">
            <a:extLst>
              <a:ext uri="{FF2B5EF4-FFF2-40B4-BE49-F238E27FC236}">
                <a16:creationId xmlns:a16="http://schemas.microsoft.com/office/drawing/2014/main" xmlns="" id="{CA540A9B-5759-2BBC-E235-19DA239AAC80}"/>
              </a:ext>
            </a:extLst>
          </p:cNvPr>
          <p:cNvPicPr>
            <a:picLocks noChangeAspect="1"/>
          </p:cNvPicPr>
          <p:nvPr/>
        </p:nvPicPr>
        <p:blipFill rotWithShape="1">
          <a:blip r:embed="rId3"/>
          <a:srcRect l="839" t="5302" b="-147"/>
          <a:stretch/>
        </p:blipFill>
        <p:spPr>
          <a:xfrm>
            <a:off x="5145314" y="1091877"/>
            <a:ext cx="6858003" cy="4674213"/>
          </a:xfrm>
          <a:prstGeom prst="rect">
            <a:avLst/>
          </a:prstGeom>
        </p:spPr>
      </p:pic>
      <p:sp>
        <p:nvSpPr>
          <p:cNvPr id="3" name="TextBox 2">
            <a:extLst>
              <a:ext uri="{FF2B5EF4-FFF2-40B4-BE49-F238E27FC236}">
                <a16:creationId xmlns:a16="http://schemas.microsoft.com/office/drawing/2014/main" xmlns="" id="{9937349D-735A-0D3F-B798-F1F6B4203C0E}"/>
              </a:ext>
            </a:extLst>
          </p:cNvPr>
          <p:cNvSpPr txBox="1"/>
          <p:nvPr/>
        </p:nvSpPr>
        <p:spPr>
          <a:xfrm>
            <a:off x="125112" y="1867599"/>
            <a:ext cx="5498785" cy="1384995"/>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№1. </a:t>
            </a:r>
            <a:r>
              <a:rPr lang="en-US" sz="3600" b="1" dirty="0" err="1">
                <a:solidFill>
                  <a:srgbClr val="002060"/>
                </a:solidFill>
                <a:latin typeface="Montserrat Black"/>
              </a:rPr>
              <a:t>Уақыт</a:t>
            </a:r>
            <a:r>
              <a:rPr lang="en-US" sz="3600" b="1" dirty="0">
                <a:solidFill>
                  <a:srgbClr val="002060"/>
                </a:solidFill>
                <a:latin typeface="Montserrat Black"/>
              </a:rPr>
              <a:t>:</a:t>
            </a:r>
            <a:endParaRPr lang="en-US" sz="3600" dirty="0">
              <a:solidFill>
                <a:srgbClr val="002060"/>
              </a:solidFill>
              <a:ea typeface="Calibri" panose="020F0502020204030204"/>
              <a:cs typeface="Calibri" panose="020F0502020204030204"/>
            </a:endParaRPr>
          </a:p>
          <a:p>
            <a:pPr algn="ct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spTree>
    <p:extLst>
      <p:ext uri="{BB962C8B-B14F-4D97-AF65-F5344CB8AC3E}">
        <p14:creationId xmlns:p14="http://schemas.microsoft.com/office/powerpoint/2010/main" val="391052151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Oval 110">
            <a:extLst>
              <a:ext uri="{FF2B5EF4-FFF2-40B4-BE49-F238E27FC236}">
                <a16:creationId xmlns:a16="http://schemas.microsoft.com/office/drawing/2014/main" xmlns="" id="{42617BB0-240F-6142-9E43-E4112040F8ED}"/>
              </a:ext>
            </a:extLst>
          </p:cNvPr>
          <p:cNvSpPr/>
          <p:nvPr/>
        </p:nvSpPr>
        <p:spPr>
          <a:xfrm>
            <a:off x="8352437" y="2269407"/>
            <a:ext cx="5092966" cy="5092966"/>
          </a:xfrm>
          <a:prstGeom prst="ellipse">
            <a:avLst/>
          </a:prstGeom>
          <a:solidFill>
            <a:srgbClr val="E3EEF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xmlns="" id="{FCC32A44-8347-074D-96C9-ECE0BC6685A1}"/>
              </a:ext>
            </a:extLst>
          </p:cNvPr>
          <p:cNvSpPr txBox="1"/>
          <p:nvPr/>
        </p:nvSpPr>
        <p:spPr>
          <a:xfrm>
            <a:off x="554512" y="2644618"/>
            <a:ext cx="5498785" cy="1569660"/>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№2. </a:t>
            </a:r>
            <a:r>
              <a:rPr lang="en-US" sz="3600" b="1" dirty="0" err="1">
                <a:solidFill>
                  <a:srgbClr val="002060"/>
                </a:solidFill>
                <a:latin typeface="Montserrat Black"/>
              </a:rPr>
              <a:t>Киім</a:t>
            </a:r>
            <a:r>
              <a:rPr lang="en-US" sz="3600" b="1" dirty="0">
                <a:solidFill>
                  <a:srgbClr val="002060"/>
                </a:solidFill>
                <a:latin typeface="Montserrat Black"/>
              </a:rPr>
              <a:t> </a:t>
            </a:r>
            <a:r>
              <a:rPr lang="kk-KZ" sz="3600" b="1" dirty="0">
                <a:solidFill>
                  <a:srgbClr val="002060"/>
                </a:solidFill>
                <a:latin typeface="Montserrat Black"/>
              </a:rPr>
              <a:t>кию әдебін</a:t>
            </a:r>
            <a:r>
              <a:rPr lang="en-US" sz="3600" b="1" dirty="0">
                <a:solidFill>
                  <a:srgbClr val="002060"/>
                </a:solidFill>
                <a:latin typeface="Montserrat Black"/>
              </a:rPr>
              <a:t> </a:t>
            </a:r>
            <a:r>
              <a:rPr lang="en-US" sz="3600" b="1" dirty="0" err="1">
                <a:solidFill>
                  <a:srgbClr val="002060"/>
                </a:solidFill>
                <a:latin typeface="Montserrat Black"/>
              </a:rPr>
              <a:t>сақтау</a:t>
            </a: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sp>
        <p:nvSpPr>
          <p:cNvPr id="29" name="Oval 28">
            <a:extLst>
              <a:ext uri="{FF2B5EF4-FFF2-40B4-BE49-F238E27FC236}">
                <a16:creationId xmlns:a16="http://schemas.microsoft.com/office/drawing/2014/main" xmlns="" id="{9B6F8AA3-9F87-3748-B08D-1F9488130179}"/>
              </a:ext>
            </a:extLst>
          </p:cNvPr>
          <p:cNvSpPr/>
          <p:nvPr/>
        </p:nvSpPr>
        <p:spPr>
          <a:xfrm>
            <a:off x="4960894" y="929434"/>
            <a:ext cx="641251" cy="641251"/>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xmlns="" id="{F2B6354F-9BE6-DF46-A956-31DC90483848}"/>
              </a:ext>
            </a:extLst>
          </p:cNvPr>
          <p:cNvSpPr/>
          <p:nvPr/>
        </p:nvSpPr>
        <p:spPr>
          <a:xfrm>
            <a:off x="684957" y="613452"/>
            <a:ext cx="1504862" cy="1504862"/>
          </a:xfrm>
          <a:prstGeom prst="ellipse">
            <a:avLst/>
          </a:prstGeom>
          <a:noFill/>
          <a:ln w="127000">
            <a:solidFill>
              <a:srgbClr val="309B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xmlns="" id="{5B4FD2A1-55FC-E44F-A357-3F712006B8C6}"/>
              </a:ext>
            </a:extLst>
          </p:cNvPr>
          <p:cNvSpPr/>
          <p:nvPr/>
        </p:nvSpPr>
        <p:spPr>
          <a:xfrm>
            <a:off x="11013749" y="5975974"/>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89D0A1D3-09F1-3D41-B7C0-433BA0BA8E6B}"/>
              </a:ext>
            </a:extLst>
          </p:cNvPr>
          <p:cNvSpPr/>
          <p:nvPr/>
        </p:nvSpPr>
        <p:spPr>
          <a:xfrm>
            <a:off x="897597" y="5521709"/>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aphic 41">
            <a:extLst>
              <a:ext uri="{FF2B5EF4-FFF2-40B4-BE49-F238E27FC236}">
                <a16:creationId xmlns:a16="http://schemas.microsoft.com/office/drawing/2014/main" xmlns="" id="{3B393FB2-EE82-124C-A708-874B8416C118}"/>
              </a:ext>
            </a:extLst>
          </p:cNvPr>
          <p:cNvGrpSpPr/>
          <p:nvPr/>
        </p:nvGrpSpPr>
        <p:grpSpPr>
          <a:xfrm>
            <a:off x="4574339" y="5348657"/>
            <a:ext cx="953984" cy="1254633"/>
            <a:chOff x="1459005" y="3517064"/>
            <a:chExt cx="953984" cy="1254633"/>
          </a:xfrm>
          <a:solidFill>
            <a:srgbClr val="E5E5E5"/>
          </a:solidFill>
        </p:grpSpPr>
        <p:sp>
          <p:nvSpPr>
            <p:cNvPr id="38" name="Freeform 37">
              <a:extLst>
                <a:ext uri="{FF2B5EF4-FFF2-40B4-BE49-F238E27FC236}">
                  <a16:creationId xmlns:a16="http://schemas.microsoft.com/office/drawing/2014/main" xmlns="" id="{E458630B-5B34-F548-AD16-2F1493D84A9E}"/>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50BD663F-A96D-0B40-BACE-4ACE6D9100A6}"/>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9D8E87CC-6D53-9A48-A757-93707D495979}"/>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B61F9307-E96F-8546-951C-FCEB75F1F263}"/>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0CBED15C-1B81-EF45-A509-2952D764E6AE}"/>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A645CD56-9FDE-C34E-ADB5-372504DD34F6}"/>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320A81D1-1871-9A4D-A9D2-E9AD461BDFA5}"/>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819317D0-E705-D44F-9BFC-8EBB977711DA}"/>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4740079D-E1C8-3E47-AB76-E42A39DA2DF4}"/>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54B64CCF-2162-1345-B706-3523E1210458}"/>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9FD7BD84-CB6B-E141-9F3E-E62A4FA09131}"/>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D220C0A6-1E21-A247-BC71-747634D228FF}"/>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B8CE28F4-5962-7B48-B8B9-02FC6066DDE1}"/>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E20BA345-5644-A643-82C6-28A51B13D02B}"/>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88EF6F65-2153-644E-A637-E394C2795FC5}"/>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D349CDD6-CD53-C945-81BE-C0B20F45E53D}"/>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C21E7B1E-8053-194A-ADFE-E1DC51831629}"/>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9EF77B00-09B6-2841-9B52-67A2E28707FB}"/>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CED45704-B0D6-8A4B-9C49-063B560115F7}"/>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02370831-5456-C748-99F3-A8C6DC6A7B02}"/>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F4D38021-F6F5-7645-A695-E84140CF4FE6}"/>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D28E0CA2-B9D2-664D-9602-38E197EF8077}"/>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999F3A56-836D-364B-9397-DCCB51A8890B}"/>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E7725181-CA98-CC49-8708-2941BBCB9DEE}"/>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A52E1548-1925-6E47-BC12-9EA7C9A65530}"/>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5CAF6BDF-EA1A-0445-A6A7-37364B78A34F}"/>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F882ABF3-4D67-834C-93FE-09E93DE46B90}"/>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C9945731-6BD9-5F45-BCBE-07EA049E50D8}"/>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D26AAE39-56F6-2B49-B3E3-7265C6E48CF6}"/>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7F6031CB-B151-104B-8BAF-1100F6932A35}"/>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2BB14AF6-1D81-434E-B7C6-2CF24F9FF394}"/>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C15E0582-EB8E-C349-B36D-8FF181FDD2B9}"/>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1CDF9D7D-906F-514A-A80E-EB55EF29D4CA}"/>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B8269BED-169D-B346-AFD6-41A7DCBB4DD8}"/>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96DF4A51-06A3-4742-B128-AF4B8D2DB7EA}"/>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5D95BCDB-E8CE-A140-9EDA-ECCE9FF059E0}"/>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3823927C-3023-AF4F-82D4-39027D8F1DB3}"/>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718C4CE3-BF84-DF45-BCD9-DFA7A65C6B9E}"/>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9676394E-AB2F-554B-8170-1E366B5B2160}"/>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FF34CA77-6C5F-754C-9DD8-BE0CC3CDDCC0}"/>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66D61EA1-84EF-EE44-874F-5D8495A4E015}"/>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95D6CC08-0325-7843-9DE8-78DD9A5D01A3}"/>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3E301650-E422-6745-9980-A1FBDFCABB44}"/>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09969362-10F8-BD4B-826A-CA0200FDA6F0}"/>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801E94CE-7370-6645-8638-BACFE6E1ED4F}"/>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0E85F187-F53F-6442-B3F2-6588F826755C}"/>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AA02B69C-222B-5147-BB50-F08042E1281D}"/>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CD0E8702-3670-164A-B207-84A751121753}"/>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75190AC0-D6FF-7D45-87D8-0EEA6908CFE1}"/>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DA8383E6-DDD4-B34D-A476-17C3D71077CA}"/>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xmlns="" id="{1BCEB02E-B764-F24A-90E9-388660E55EE0}"/>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xmlns="" id="{7D5D7821-BDF6-BA4A-A95F-65F123BC446D}"/>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xmlns="" id="{E47869C4-5C50-BF48-8F34-15271D84ED71}"/>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xmlns="" id="{E4376F3A-55FB-5D4A-B1E7-2A2D1A79F28E}"/>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xmlns="" id="{CE6C4328-C6A4-F94B-8A0D-C6A46244E947}"/>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xmlns="" id="{9939C834-D61D-F442-9F7D-F27533A89BA1}"/>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xmlns="" id="{7F3107C5-5385-6C40-891C-525B02943EB6}"/>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xmlns="" id="{BC303893-C171-474A-A5A6-900E81C81F7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xmlns="" id="{BC792048-EB79-1A4B-96B9-8F49B65BEBE5}"/>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xmlns="" id="{C7D78E6A-AE0B-7942-9374-E8EF5CA35DF9}"/>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xmlns="" id="{619CE135-1488-1D45-9E10-0D856FFBCAE3}"/>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xmlns="" id="{6A8DD68E-76D5-244D-95AF-70AD33C21D1B}"/>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xmlns="" id="{F4282773-207B-944D-99AF-A4BA298AA650}"/>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pic>
        <p:nvPicPr>
          <p:cNvPr id="5" name="Рисунок 5">
            <a:extLst>
              <a:ext uri="{FF2B5EF4-FFF2-40B4-BE49-F238E27FC236}">
                <a16:creationId xmlns:a16="http://schemas.microsoft.com/office/drawing/2014/main" xmlns="" id="{92B79794-8E7D-2231-513B-004BB9CF0881}"/>
              </a:ext>
            </a:extLst>
          </p:cNvPr>
          <p:cNvPicPr>
            <a:picLocks noGrp="1" noChangeAspect="1"/>
          </p:cNvPicPr>
          <p:nvPr>
            <p:ph type="pic" sz="quarter" idx="10"/>
          </p:nvPr>
        </p:nvPicPr>
        <p:blipFill>
          <a:blip r:embed="rId3"/>
          <a:srcRect/>
          <a:stretch/>
        </p:blipFill>
        <p:spPr>
          <a:xfrm>
            <a:off x="6761029" y="732971"/>
            <a:ext cx="5394686" cy="5394686"/>
          </a:xfrm>
        </p:spPr>
      </p:pic>
    </p:spTree>
    <p:extLst>
      <p:ext uri="{BB962C8B-B14F-4D97-AF65-F5344CB8AC3E}">
        <p14:creationId xmlns:p14="http://schemas.microsoft.com/office/powerpoint/2010/main" val="26746643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xmlns="" id="{210D13CE-8593-4149-8878-A77778EB5C3D}"/>
              </a:ext>
            </a:extLst>
          </p:cNvPr>
          <p:cNvSpPr/>
          <p:nvPr/>
        </p:nvSpPr>
        <p:spPr>
          <a:xfrm>
            <a:off x="1039496" y="966317"/>
            <a:ext cx="641251" cy="641251"/>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xmlns="" id="{7FB9759F-08F7-8248-BA0C-EB01A1602D22}"/>
              </a:ext>
            </a:extLst>
          </p:cNvPr>
          <p:cNvSpPr/>
          <p:nvPr/>
        </p:nvSpPr>
        <p:spPr>
          <a:xfrm>
            <a:off x="4846847" y="1175492"/>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xmlns="" id="{A9A817D5-81F7-BC43-9FDF-C42FC13FDEB3}"/>
              </a:ext>
            </a:extLst>
          </p:cNvPr>
          <p:cNvSpPr/>
          <p:nvPr/>
        </p:nvSpPr>
        <p:spPr>
          <a:xfrm>
            <a:off x="2422661" y="5065525"/>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xmlns="" id="{794BDC90-02B4-D54A-9F0F-4627BB842BE3}"/>
              </a:ext>
            </a:extLst>
          </p:cNvPr>
          <p:cNvSpPr/>
          <p:nvPr/>
        </p:nvSpPr>
        <p:spPr>
          <a:xfrm>
            <a:off x="7567617" y="213886"/>
            <a:ext cx="1504862" cy="1504862"/>
          </a:xfrm>
          <a:prstGeom prst="ellipse">
            <a:avLst/>
          </a:prstGeom>
          <a:noFill/>
          <a:ln w="127000">
            <a:solidFill>
              <a:srgbClr val="25E8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7" name="Graphic 41">
            <a:extLst>
              <a:ext uri="{FF2B5EF4-FFF2-40B4-BE49-F238E27FC236}">
                <a16:creationId xmlns:a16="http://schemas.microsoft.com/office/drawing/2014/main" xmlns="" id="{2C95D07A-E136-6C47-B4D4-EFE5ECF3FA91}"/>
              </a:ext>
            </a:extLst>
          </p:cNvPr>
          <p:cNvGrpSpPr/>
          <p:nvPr/>
        </p:nvGrpSpPr>
        <p:grpSpPr>
          <a:xfrm>
            <a:off x="1215336" y="3691073"/>
            <a:ext cx="953984" cy="1254633"/>
            <a:chOff x="1459005" y="3517064"/>
            <a:chExt cx="953984" cy="1254633"/>
          </a:xfrm>
          <a:solidFill>
            <a:srgbClr val="E5E5E5"/>
          </a:solidFill>
        </p:grpSpPr>
        <p:sp>
          <p:nvSpPr>
            <p:cNvPr id="108" name="Freeform 107">
              <a:extLst>
                <a:ext uri="{FF2B5EF4-FFF2-40B4-BE49-F238E27FC236}">
                  <a16:creationId xmlns:a16="http://schemas.microsoft.com/office/drawing/2014/main" xmlns="" id="{D19FAEE3-F80E-4545-BFCB-D93513B3CDFE}"/>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xmlns="" id="{693B8605-E0D3-9A49-8566-DE0FB922D37F}"/>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0" name="Freeform 109">
              <a:extLst>
                <a:ext uri="{FF2B5EF4-FFF2-40B4-BE49-F238E27FC236}">
                  <a16:creationId xmlns:a16="http://schemas.microsoft.com/office/drawing/2014/main" xmlns="" id="{61BE331A-26EE-D14D-B0B3-13C8CF56BAFF}"/>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xmlns="" id="{3985B21E-8664-3642-815D-5F00D0CDE138}"/>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xmlns="" id="{FB585E6B-8362-A24A-B761-B53C0A53C0D9}"/>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3" name="Freeform 112">
              <a:extLst>
                <a:ext uri="{FF2B5EF4-FFF2-40B4-BE49-F238E27FC236}">
                  <a16:creationId xmlns:a16="http://schemas.microsoft.com/office/drawing/2014/main" xmlns="" id="{09FE006A-F01F-EA4D-BDAA-D1299643BB84}"/>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4" name="Freeform 113">
              <a:extLst>
                <a:ext uri="{FF2B5EF4-FFF2-40B4-BE49-F238E27FC236}">
                  <a16:creationId xmlns:a16="http://schemas.microsoft.com/office/drawing/2014/main" xmlns="" id="{DC9E7C29-1FD6-3442-B98D-846D9E80866C}"/>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xmlns="" id="{BB70A3E7-9B69-EB4C-ADDF-D79EE574228F}"/>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6" name="Freeform 115">
              <a:extLst>
                <a:ext uri="{FF2B5EF4-FFF2-40B4-BE49-F238E27FC236}">
                  <a16:creationId xmlns:a16="http://schemas.microsoft.com/office/drawing/2014/main" xmlns="" id="{A553E9FF-661E-4B40-B455-F3CE984EDBE9}"/>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7" name="Freeform 116">
              <a:extLst>
                <a:ext uri="{FF2B5EF4-FFF2-40B4-BE49-F238E27FC236}">
                  <a16:creationId xmlns:a16="http://schemas.microsoft.com/office/drawing/2014/main" xmlns="" id="{31CBFA8B-2EAF-D945-AE2C-F4A1B8DF6DDC}"/>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xmlns="" id="{24114F46-5E0C-4343-89FC-E49D4B1D3F52}"/>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9" name="Freeform 118">
              <a:extLst>
                <a:ext uri="{FF2B5EF4-FFF2-40B4-BE49-F238E27FC236}">
                  <a16:creationId xmlns:a16="http://schemas.microsoft.com/office/drawing/2014/main" xmlns="" id="{95D253D1-546B-9A46-A3F7-48CDF277569A}"/>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0" name="Freeform 119">
              <a:extLst>
                <a:ext uri="{FF2B5EF4-FFF2-40B4-BE49-F238E27FC236}">
                  <a16:creationId xmlns:a16="http://schemas.microsoft.com/office/drawing/2014/main" xmlns="" id="{4E4570B6-BF35-614C-BF40-FF0D0B5EED24}"/>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1" name="Freeform 120">
              <a:extLst>
                <a:ext uri="{FF2B5EF4-FFF2-40B4-BE49-F238E27FC236}">
                  <a16:creationId xmlns:a16="http://schemas.microsoft.com/office/drawing/2014/main" xmlns="" id="{3C6826C3-981C-9F4C-9705-AFD99E1D6405}"/>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2" name="Freeform 121">
              <a:extLst>
                <a:ext uri="{FF2B5EF4-FFF2-40B4-BE49-F238E27FC236}">
                  <a16:creationId xmlns:a16="http://schemas.microsoft.com/office/drawing/2014/main" xmlns="" id="{0978BEC1-4F8E-8B43-A38C-300B53EA9882}"/>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3" name="Freeform 122">
              <a:extLst>
                <a:ext uri="{FF2B5EF4-FFF2-40B4-BE49-F238E27FC236}">
                  <a16:creationId xmlns:a16="http://schemas.microsoft.com/office/drawing/2014/main" xmlns="" id="{AE89332A-982C-F049-A0E1-6E927EDA9082}"/>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4" name="Freeform 123">
              <a:extLst>
                <a:ext uri="{FF2B5EF4-FFF2-40B4-BE49-F238E27FC236}">
                  <a16:creationId xmlns:a16="http://schemas.microsoft.com/office/drawing/2014/main" xmlns="" id="{A2FD2DAA-E305-054C-B545-9659AAEB1D98}"/>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5" name="Freeform 124">
              <a:extLst>
                <a:ext uri="{FF2B5EF4-FFF2-40B4-BE49-F238E27FC236}">
                  <a16:creationId xmlns:a16="http://schemas.microsoft.com/office/drawing/2014/main" xmlns="" id="{0F74DA79-4CC1-3346-806D-2541DA549C43}"/>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6" name="Freeform 125">
              <a:extLst>
                <a:ext uri="{FF2B5EF4-FFF2-40B4-BE49-F238E27FC236}">
                  <a16:creationId xmlns:a16="http://schemas.microsoft.com/office/drawing/2014/main" xmlns="" id="{4A243728-C3E2-A146-9167-F19EA5406140}"/>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7" name="Freeform 126">
              <a:extLst>
                <a:ext uri="{FF2B5EF4-FFF2-40B4-BE49-F238E27FC236}">
                  <a16:creationId xmlns:a16="http://schemas.microsoft.com/office/drawing/2014/main" xmlns="" id="{AB89F18B-A1B2-CB48-B27C-694AB74705F8}"/>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8" name="Freeform 127">
              <a:extLst>
                <a:ext uri="{FF2B5EF4-FFF2-40B4-BE49-F238E27FC236}">
                  <a16:creationId xmlns:a16="http://schemas.microsoft.com/office/drawing/2014/main" xmlns="" id="{3C21CAC9-F387-584C-B008-CFBEB9A1021B}"/>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xmlns="" id="{08EE11E1-ED16-FA48-B3A3-2A957F1378CB}"/>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xmlns="" id="{AF2AB982-BB7B-984E-AE2A-62AEA23AA0F6}"/>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xmlns="" id="{B94B68CA-8EB9-AB41-BA1E-83E68C699895}"/>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xmlns="" id="{F14F4882-F76A-D541-A17E-4E4CC5939E0B}"/>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xmlns="" id="{64B2BCDE-3FD9-874F-B15D-D04D223034CB}"/>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xmlns="" id="{07C6D187-C9F1-2A41-8253-63D7D03035D1}"/>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xmlns="" id="{9D703E81-9014-A44F-A21F-5FF25ABFDD34}"/>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xmlns="" id="{A2434CF1-8205-7349-B924-DDEAB560E6B5}"/>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xmlns="" id="{6C9454FC-EB74-674A-B605-26D9C76DE87C}"/>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xmlns="" id="{A534A1AD-B5EB-2548-A528-E6CDEE5C58CA}"/>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xmlns="" id="{E95D1261-75BE-7142-8815-AB2F7B71612D}"/>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xmlns="" id="{B5C7F9D2-B474-6847-876D-BF3D3327BFD4}"/>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xmlns="" id="{A6A8E0CC-DF93-2D4F-BB5D-E9CC58C3DB50}"/>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xmlns="" id="{2A0307EE-13FD-CE43-842B-25F7E0DE8A58}"/>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xmlns="" id="{CE700778-5FCB-AA44-AF8E-048149C2AD94}"/>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xmlns="" id="{4647604E-2193-0941-808C-B58ADA325E1D}"/>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5" name="Freeform 144">
              <a:extLst>
                <a:ext uri="{FF2B5EF4-FFF2-40B4-BE49-F238E27FC236}">
                  <a16:creationId xmlns:a16="http://schemas.microsoft.com/office/drawing/2014/main" xmlns="" id="{4C8C7CB9-0412-8245-90E0-21EAEDD8E7F4}"/>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xmlns="" id="{CE6C0E8D-06B1-944B-9F99-25DB94BC9372}"/>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7" name="Freeform 146">
              <a:extLst>
                <a:ext uri="{FF2B5EF4-FFF2-40B4-BE49-F238E27FC236}">
                  <a16:creationId xmlns:a16="http://schemas.microsoft.com/office/drawing/2014/main" xmlns="" id="{94B5D5B5-E9CE-4548-89BE-BCB833509E72}"/>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xmlns="" id="{BBDBE6C2-F9D1-FB41-A2C4-D9D710B62948}"/>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9" name="Freeform 148">
              <a:extLst>
                <a:ext uri="{FF2B5EF4-FFF2-40B4-BE49-F238E27FC236}">
                  <a16:creationId xmlns:a16="http://schemas.microsoft.com/office/drawing/2014/main" xmlns="" id="{841C7C3D-B29C-0C48-B147-576B20759D27}"/>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0" name="Freeform 149">
              <a:extLst>
                <a:ext uri="{FF2B5EF4-FFF2-40B4-BE49-F238E27FC236}">
                  <a16:creationId xmlns:a16="http://schemas.microsoft.com/office/drawing/2014/main" xmlns="" id="{3E293553-28DB-0147-A8B9-FB5BFA479423}"/>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1" name="Freeform 150">
              <a:extLst>
                <a:ext uri="{FF2B5EF4-FFF2-40B4-BE49-F238E27FC236}">
                  <a16:creationId xmlns:a16="http://schemas.microsoft.com/office/drawing/2014/main" xmlns="" id="{EECF243C-FC03-4248-81FD-7F4A61D2F1EE}"/>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2" name="Freeform 151">
              <a:extLst>
                <a:ext uri="{FF2B5EF4-FFF2-40B4-BE49-F238E27FC236}">
                  <a16:creationId xmlns:a16="http://schemas.microsoft.com/office/drawing/2014/main" xmlns="" id="{9A3B9FF4-77E8-0B46-B162-C52FEECDC707}"/>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3" name="Freeform 152">
              <a:extLst>
                <a:ext uri="{FF2B5EF4-FFF2-40B4-BE49-F238E27FC236}">
                  <a16:creationId xmlns:a16="http://schemas.microsoft.com/office/drawing/2014/main" xmlns="" id="{2ED62049-1AD2-6A4A-AB43-BF913D5ED388}"/>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4" name="Freeform 153">
              <a:extLst>
                <a:ext uri="{FF2B5EF4-FFF2-40B4-BE49-F238E27FC236}">
                  <a16:creationId xmlns:a16="http://schemas.microsoft.com/office/drawing/2014/main" xmlns="" id="{9DF26240-E7B6-2F45-ABC2-009691939348}"/>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5" name="Freeform 154">
              <a:extLst>
                <a:ext uri="{FF2B5EF4-FFF2-40B4-BE49-F238E27FC236}">
                  <a16:creationId xmlns:a16="http://schemas.microsoft.com/office/drawing/2014/main" xmlns="" id="{9DCB5E80-3690-EA4A-8C31-CD7262C1D192}"/>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6" name="Freeform 155">
              <a:extLst>
                <a:ext uri="{FF2B5EF4-FFF2-40B4-BE49-F238E27FC236}">
                  <a16:creationId xmlns:a16="http://schemas.microsoft.com/office/drawing/2014/main" xmlns="" id="{03A67ED0-1572-AF49-81BB-D5481196A1C8}"/>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7" name="Freeform 156">
              <a:extLst>
                <a:ext uri="{FF2B5EF4-FFF2-40B4-BE49-F238E27FC236}">
                  <a16:creationId xmlns:a16="http://schemas.microsoft.com/office/drawing/2014/main" xmlns="" id="{88FEC5E5-1551-4C43-A713-3D3FBFDBACC8}"/>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8" name="Freeform 157">
              <a:extLst>
                <a:ext uri="{FF2B5EF4-FFF2-40B4-BE49-F238E27FC236}">
                  <a16:creationId xmlns:a16="http://schemas.microsoft.com/office/drawing/2014/main" xmlns="" id="{0487A2F5-AD05-D047-B725-568F9334777E}"/>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9" name="Freeform 158">
              <a:extLst>
                <a:ext uri="{FF2B5EF4-FFF2-40B4-BE49-F238E27FC236}">
                  <a16:creationId xmlns:a16="http://schemas.microsoft.com/office/drawing/2014/main" xmlns="" id="{3E61172C-DE7E-DF4B-9248-989D21C48214}"/>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0" name="Freeform 159">
              <a:extLst>
                <a:ext uri="{FF2B5EF4-FFF2-40B4-BE49-F238E27FC236}">
                  <a16:creationId xmlns:a16="http://schemas.microsoft.com/office/drawing/2014/main" xmlns="" id="{1040B913-D4F6-CF4A-8CEF-1C5F0FC6E2C1}"/>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1" name="Freeform 160">
              <a:extLst>
                <a:ext uri="{FF2B5EF4-FFF2-40B4-BE49-F238E27FC236}">
                  <a16:creationId xmlns:a16="http://schemas.microsoft.com/office/drawing/2014/main" xmlns="" id="{8BA43010-6094-6F47-8E66-014F8E231A72}"/>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2" name="Freeform 161">
              <a:extLst>
                <a:ext uri="{FF2B5EF4-FFF2-40B4-BE49-F238E27FC236}">
                  <a16:creationId xmlns:a16="http://schemas.microsoft.com/office/drawing/2014/main" xmlns="" id="{1523EC10-3001-BB4C-8DE5-D8D3901214E0}"/>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xmlns="" id="{F7F12943-38E2-1442-B0FB-D755DAAB9DE4}"/>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xmlns="" id="{CF05F109-200F-EA43-876B-C7CF4994ECCB}"/>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xmlns="" id="{FD01AD2C-9116-F644-974D-59A4FC9A400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xmlns="" id="{99687980-3A90-0F44-BE6E-CD3E4782F9A6}"/>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7" name="Freeform 166">
              <a:extLst>
                <a:ext uri="{FF2B5EF4-FFF2-40B4-BE49-F238E27FC236}">
                  <a16:creationId xmlns:a16="http://schemas.microsoft.com/office/drawing/2014/main" xmlns="" id="{70416275-5C81-7746-B0F0-521195083464}"/>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8" name="Freeform 167">
              <a:extLst>
                <a:ext uri="{FF2B5EF4-FFF2-40B4-BE49-F238E27FC236}">
                  <a16:creationId xmlns:a16="http://schemas.microsoft.com/office/drawing/2014/main" xmlns="" id="{FA3F9F8F-DA87-BA4F-A2A3-C9ACAEA3D2F5}"/>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9" name="Freeform 168">
              <a:extLst>
                <a:ext uri="{FF2B5EF4-FFF2-40B4-BE49-F238E27FC236}">
                  <a16:creationId xmlns:a16="http://schemas.microsoft.com/office/drawing/2014/main" xmlns="" id="{66D018C6-1BD8-6D4F-8A15-BC04BEC865D9}"/>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xmlns="" id="{83DE0804-5444-8D42-A364-3C5C955C0B80}"/>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sp>
        <p:nvSpPr>
          <p:cNvPr id="26" name="Oval 25">
            <a:extLst>
              <a:ext uri="{FF2B5EF4-FFF2-40B4-BE49-F238E27FC236}">
                <a16:creationId xmlns:a16="http://schemas.microsoft.com/office/drawing/2014/main" xmlns="" id="{7BB281EC-3368-2B49-9FE8-94DB40A4C2AD}"/>
              </a:ext>
            </a:extLst>
          </p:cNvPr>
          <p:cNvSpPr/>
          <p:nvPr/>
        </p:nvSpPr>
        <p:spPr>
          <a:xfrm>
            <a:off x="10521389" y="5817956"/>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5591BDB4-C8DE-6D87-294F-83651E78FC3F}"/>
              </a:ext>
            </a:extLst>
          </p:cNvPr>
          <p:cNvSpPr txBox="1"/>
          <p:nvPr/>
        </p:nvSpPr>
        <p:spPr>
          <a:xfrm>
            <a:off x="512060" y="2367784"/>
            <a:ext cx="5496007" cy="2123658"/>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ExtraBold"/>
              </a:rPr>
              <a:t>№3. </a:t>
            </a:r>
            <a:r>
              <a:rPr lang="en-US" sz="3600" b="1" dirty="0" err="1">
                <a:solidFill>
                  <a:srgbClr val="002060"/>
                </a:solidFill>
                <a:latin typeface="Montserrat ExtraBold"/>
                <a:cs typeface="Arial"/>
              </a:rPr>
              <a:t>Сөйлеу</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әдебі</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мен</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әлеуметтік</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желідегі</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этикет</a:t>
            </a: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pic>
        <p:nvPicPr>
          <p:cNvPr id="2" name="Рисунок 2" descr="Изображение выглядит как текст, векторная графика&#10;&#10;Автоматически созданное описание">
            <a:extLst>
              <a:ext uri="{FF2B5EF4-FFF2-40B4-BE49-F238E27FC236}">
                <a16:creationId xmlns:a16="http://schemas.microsoft.com/office/drawing/2014/main" xmlns="" id="{60299897-261E-B1A3-3E62-FB5C2D02C364}"/>
              </a:ext>
            </a:extLst>
          </p:cNvPr>
          <p:cNvPicPr>
            <a:picLocks noChangeAspect="1"/>
          </p:cNvPicPr>
          <p:nvPr/>
        </p:nvPicPr>
        <p:blipFill>
          <a:blip r:embed="rId3"/>
          <a:stretch>
            <a:fillRect/>
          </a:stretch>
        </p:blipFill>
        <p:spPr>
          <a:xfrm>
            <a:off x="5261428" y="852986"/>
            <a:ext cx="6792685" cy="4760140"/>
          </a:xfrm>
          <a:prstGeom prst="rect">
            <a:avLst/>
          </a:prstGeom>
        </p:spPr>
      </p:pic>
    </p:spTree>
    <p:extLst>
      <p:ext uri="{BB962C8B-B14F-4D97-AF65-F5344CB8AC3E}">
        <p14:creationId xmlns:p14="http://schemas.microsoft.com/office/powerpoint/2010/main" val="13688472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Oval 23">
            <a:extLst>
              <a:ext uri="{FF2B5EF4-FFF2-40B4-BE49-F238E27FC236}">
                <a16:creationId xmlns:a16="http://schemas.microsoft.com/office/drawing/2014/main" xmlns="" id="{210D13CE-8593-4149-8878-A77778EB5C3D}"/>
              </a:ext>
            </a:extLst>
          </p:cNvPr>
          <p:cNvSpPr/>
          <p:nvPr/>
        </p:nvSpPr>
        <p:spPr>
          <a:xfrm>
            <a:off x="136574" y="2675527"/>
            <a:ext cx="641251" cy="641251"/>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xmlns="" id="{7FB9759F-08F7-8248-BA0C-EB01A1602D22}"/>
              </a:ext>
            </a:extLst>
          </p:cNvPr>
          <p:cNvSpPr/>
          <p:nvPr/>
        </p:nvSpPr>
        <p:spPr>
          <a:xfrm>
            <a:off x="3504184" y="892833"/>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xmlns="" id="{A9A817D5-81F7-BC43-9FDF-C42FC13FDEB3}"/>
              </a:ext>
            </a:extLst>
          </p:cNvPr>
          <p:cNvSpPr/>
          <p:nvPr/>
        </p:nvSpPr>
        <p:spPr>
          <a:xfrm>
            <a:off x="1636196" y="5062300"/>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xmlns="" id="{794BDC90-02B4-D54A-9F0F-4627BB842BE3}"/>
              </a:ext>
            </a:extLst>
          </p:cNvPr>
          <p:cNvSpPr/>
          <p:nvPr/>
        </p:nvSpPr>
        <p:spPr>
          <a:xfrm>
            <a:off x="8351309" y="-1951930"/>
            <a:ext cx="1504862" cy="1504862"/>
          </a:xfrm>
          <a:prstGeom prst="ellipse">
            <a:avLst/>
          </a:prstGeom>
          <a:noFill/>
          <a:ln w="127000">
            <a:solidFill>
              <a:srgbClr val="25E8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7" name="Graphic 41">
            <a:extLst>
              <a:ext uri="{FF2B5EF4-FFF2-40B4-BE49-F238E27FC236}">
                <a16:creationId xmlns:a16="http://schemas.microsoft.com/office/drawing/2014/main" xmlns="" id="{2C95D07A-E136-6C47-B4D4-EFE5ECF3FA91}"/>
              </a:ext>
            </a:extLst>
          </p:cNvPr>
          <p:cNvGrpSpPr/>
          <p:nvPr/>
        </p:nvGrpSpPr>
        <p:grpSpPr>
          <a:xfrm>
            <a:off x="1215336" y="3691073"/>
            <a:ext cx="953984" cy="1254633"/>
            <a:chOff x="1459005" y="3517064"/>
            <a:chExt cx="953984" cy="1254633"/>
          </a:xfrm>
          <a:solidFill>
            <a:srgbClr val="E5E5E5"/>
          </a:solidFill>
        </p:grpSpPr>
        <p:sp>
          <p:nvSpPr>
            <p:cNvPr id="108" name="Freeform 107">
              <a:extLst>
                <a:ext uri="{FF2B5EF4-FFF2-40B4-BE49-F238E27FC236}">
                  <a16:creationId xmlns:a16="http://schemas.microsoft.com/office/drawing/2014/main" xmlns="" id="{D19FAEE3-F80E-4545-BFCB-D93513B3CDFE}"/>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09" name="Freeform 108">
              <a:extLst>
                <a:ext uri="{FF2B5EF4-FFF2-40B4-BE49-F238E27FC236}">
                  <a16:creationId xmlns:a16="http://schemas.microsoft.com/office/drawing/2014/main" xmlns="" id="{693B8605-E0D3-9A49-8566-DE0FB922D37F}"/>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0" name="Freeform 109">
              <a:extLst>
                <a:ext uri="{FF2B5EF4-FFF2-40B4-BE49-F238E27FC236}">
                  <a16:creationId xmlns:a16="http://schemas.microsoft.com/office/drawing/2014/main" xmlns="" id="{61BE331A-26EE-D14D-B0B3-13C8CF56BAFF}"/>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1" name="Freeform 110">
              <a:extLst>
                <a:ext uri="{FF2B5EF4-FFF2-40B4-BE49-F238E27FC236}">
                  <a16:creationId xmlns:a16="http://schemas.microsoft.com/office/drawing/2014/main" xmlns="" id="{3985B21E-8664-3642-815D-5F00D0CDE138}"/>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2" name="Freeform 111">
              <a:extLst>
                <a:ext uri="{FF2B5EF4-FFF2-40B4-BE49-F238E27FC236}">
                  <a16:creationId xmlns:a16="http://schemas.microsoft.com/office/drawing/2014/main" xmlns="" id="{FB585E6B-8362-A24A-B761-B53C0A53C0D9}"/>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3" name="Freeform 112">
              <a:extLst>
                <a:ext uri="{FF2B5EF4-FFF2-40B4-BE49-F238E27FC236}">
                  <a16:creationId xmlns:a16="http://schemas.microsoft.com/office/drawing/2014/main" xmlns="" id="{09FE006A-F01F-EA4D-BDAA-D1299643BB84}"/>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4" name="Freeform 113">
              <a:extLst>
                <a:ext uri="{FF2B5EF4-FFF2-40B4-BE49-F238E27FC236}">
                  <a16:creationId xmlns:a16="http://schemas.microsoft.com/office/drawing/2014/main" xmlns="" id="{DC9E7C29-1FD6-3442-B98D-846D9E80866C}"/>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5" name="Freeform 114">
              <a:extLst>
                <a:ext uri="{FF2B5EF4-FFF2-40B4-BE49-F238E27FC236}">
                  <a16:creationId xmlns:a16="http://schemas.microsoft.com/office/drawing/2014/main" xmlns="" id="{BB70A3E7-9B69-EB4C-ADDF-D79EE574228F}"/>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6" name="Freeform 115">
              <a:extLst>
                <a:ext uri="{FF2B5EF4-FFF2-40B4-BE49-F238E27FC236}">
                  <a16:creationId xmlns:a16="http://schemas.microsoft.com/office/drawing/2014/main" xmlns="" id="{A553E9FF-661E-4B40-B455-F3CE984EDBE9}"/>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7" name="Freeform 116">
              <a:extLst>
                <a:ext uri="{FF2B5EF4-FFF2-40B4-BE49-F238E27FC236}">
                  <a16:creationId xmlns:a16="http://schemas.microsoft.com/office/drawing/2014/main" xmlns="" id="{31CBFA8B-2EAF-D945-AE2C-F4A1B8DF6DDC}"/>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8" name="Freeform 117">
              <a:extLst>
                <a:ext uri="{FF2B5EF4-FFF2-40B4-BE49-F238E27FC236}">
                  <a16:creationId xmlns:a16="http://schemas.microsoft.com/office/drawing/2014/main" xmlns="" id="{24114F46-5E0C-4343-89FC-E49D4B1D3F52}"/>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19" name="Freeform 118">
              <a:extLst>
                <a:ext uri="{FF2B5EF4-FFF2-40B4-BE49-F238E27FC236}">
                  <a16:creationId xmlns:a16="http://schemas.microsoft.com/office/drawing/2014/main" xmlns="" id="{95D253D1-546B-9A46-A3F7-48CDF277569A}"/>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0" name="Freeform 119">
              <a:extLst>
                <a:ext uri="{FF2B5EF4-FFF2-40B4-BE49-F238E27FC236}">
                  <a16:creationId xmlns:a16="http://schemas.microsoft.com/office/drawing/2014/main" xmlns="" id="{4E4570B6-BF35-614C-BF40-FF0D0B5EED24}"/>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1" name="Freeform 120">
              <a:extLst>
                <a:ext uri="{FF2B5EF4-FFF2-40B4-BE49-F238E27FC236}">
                  <a16:creationId xmlns:a16="http://schemas.microsoft.com/office/drawing/2014/main" xmlns="" id="{3C6826C3-981C-9F4C-9705-AFD99E1D6405}"/>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2" name="Freeform 121">
              <a:extLst>
                <a:ext uri="{FF2B5EF4-FFF2-40B4-BE49-F238E27FC236}">
                  <a16:creationId xmlns:a16="http://schemas.microsoft.com/office/drawing/2014/main" xmlns="" id="{0978BEC1-4F8E-8B43-A38C-300B53EA9882}"/>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3" name="Freeform 122">
              <a:extLst>
                <a:ext uri="{FF2B5EF4-FFF2-40B4-BE49-F238E27FC236}">
                  <a16:creationId xmlns:a16="http://schemas.microsoft.com/office/drawing/2014/main" xmlns="" id="{AE89332A-982C-F049-A0E1-6E927EDA9082}"/>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4" name="Freeform 123">
              <a:extLst>
                <a:ext uri="{FF2B5EF4-FFF2-40B4-BE49-F238E27FC236}">
                  <a16:creationId xmlns:a16="http://schemas.microsoft.com/office/drawing/2014/main" xmlns="" id="{A2FD2DAA-E305-054C-B545-9659AAEB1D98}"/>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5" name="Freeform 124">
              <a:extLst>
                <a:ext uri="{FF2B5EF4-FFF2-40B4-BE49-F238E27FC236}">
                  <a16:creationId xmlns:a16="http://schemas.microsoft.com/office/drawing/2014/main" xmlns="" id="{0F74DA79-4CC1-3346-806D-2541DA549C43}"/>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6" name="Freeform 125">
              <a:extLst>
                <a:ext uri="{FF2B5EF4-FFF2-40B4-BE49-F238E27FC236}">
                  <a16:creationId xmlns:a16="http://schemas.microsoft.com/office/drawing/2014/main" xmlns="" id="{4A243728-C3E2-A146-9167-F19EA5406140}"/>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7" name="Freeform 126">
              <a:extLst>
                <a:ext uri="{FF2B5EF4-FFF2-40B4-BE49-F238E27FC236}">
                  <a16:creationId xmlns:a16="http://schemas.microsoft.com/office/drawing/2014/main" xmlns="" id="{AB89F18B-A1B2-CB48-B27C-694AB74705F8}"/>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8" name="Freeform 127">
              <a:extLst>
                <a:ext uri="{FF2B5EF4-FFF2-40B4-BE49-F238E27FC236}">
                  <a16:creationId xmlns:a16="http://schemas.microsoft.com/office/drawing/2014/main" xmlns="" id="{3C21CAC9-F387-584C-B008-CFBEB9A1021B}"/>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xmlns="" id="{08EE11E1-ED16-FA48-B3A3-2A957F1378CB}"/>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xmlns="" id="{AF2AB982-BB7B-984E-AE2A-62AEA23AA0F6}"/>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xmlns="" id="{B94B68CA-8EB9-AB41-BA1E-83E68C699895}"/>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xmlns="" id="{F14F4882-F76A-D541-A17E-4E4CC5939E0B}"/>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xmlns="" id="{64B2BCDE-3FD9-874F-B15D-D04D223034CB}"/>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xmlns="" id="{07C6D187-C9F1-2A41-8253-63D7D03035D1}"/>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xmlns="" id="{9D703E81-9014-A44F-A21F-5FF25ABFDD34}"/>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xmlns="" id="{A2434CF1-8205-7349-B924-DDEAB560E6B5}"/>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xmlns="" id="{6C9454FC-EB74-674A-B605-26D9C76DE87C}"/>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xmlns="" id="{A534A1AD-B5EB-2548-A528-E6CDEE5C58CA}"/>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xmlns="" id="{E95D1261-75BE-7142-8815-AB2F7B71612D}"/>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xmlns="" id="{B5C7F9D2-B474-6847-876D-BF3D3327BFD4}"/>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xmlns="" id="{A6A8E0CC-DF93-2D4F-BB5D-E9CC58C3DB50}"/>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xmlns="" id="{2A0307EE-13FD-CE43-842B-25F7E0DE8A58}"/>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3" name="Freeform 142">
              <a:extLst>
                <a:ext uri="{FF2B5EF4-FFF2-40B4-BE49-F238E27FC236}">
                  <a16:creationId xmlns:a16="http://schemas.microsoft.com/office/drawing/2014/main" xmlns="" id="{CE700778-5FCB-AA44-AF8E-048149C2AD94}"/>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xmlns="" id="{4647604E-2193-0941-808C-B58ADA325E1D}"/>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5" name="Freeform 144">
              <a:extLst>
                <a:ext uri="{FF2B5EF4-FFF2-40B4-BE49-F238E27FC236}">
                  <a16:creationId xmlns:a16="http://schemas.microsoft.com/office/drawing/2014/main" xmlns="" id="{4C8C7CB9-0412-8245-90E0-21EAEDD8E7F4}"/>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xmlns="" id="{CE6C0E8D-06B1-944B-9F99-25DB94BC9372}"/>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7" name="Freeform 146">
              <a:extLst>
                <a:ext uri="{FF2B5EF4-FFF2-40B4-BE49-F238E27FC236}">
                  <a16:creationId xmlns:a16="http://schemas.microsoft.com/office/drawing/2014/main" xmlns="" id="{94B5D5B5-E9CE-4548-89BE-BCB833509E72}"/>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xmlns="" id="{BBDBE6C2-F9D1-FB41-A2C4-D9D710B62948}"/>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49" name="Freeform 148">
              <a:extLst>
                <a:ext uri="{FF2B5EF4-FFF2-40B4-BE49-F238E27FC236}">
                  <a16:creationId xmlns:a16="http://schemas.microsoft.com/office/drawing/2014/main" xmlns="" id="{841C7C3D-B29C-0C48-B147-576B20759D27}"/>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0" name="Freeform 149">
              <a:extLst>
                <a:ext uri="{FF2B5EF4-FFF2-40B4-BE49-F238E27FC236}">
                  <a16:creationId xmlns:a16="http://schemas.microsoft.com/office/drawing/2014/main" xmlns="" id="{3E293553-28DB-0147-A8B9-FB5BFA479423}"/>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1" name="Freeform 150">
              <a:extLst>
                <a:ext uri="{FF2B5EF4-FFF2-40B4-BE49-F238E27FC236}">
                  <a16:creationId xmlns:a16="http://schemas.microsoft.com/office/drawing/2014/main" xmlns="" id="{EECF243C-FC03-4248-81FD-7F4A61D2F1EE}"/>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2" name="Freeform 151">
              <a:extLst>
                <a:ext uri="{FF2B5EF4-FFF2-40B4-BE49-F238E27FC236}">
                  <a16:creationId xmlns:a16="http://schemas.microsoft.com/office/drawing/2014/main" xmlns="" id="{9A3B9FF4-77E8-0B46-B162-C52FEECDC707}"/>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3" name="Freeform 152">
              <a:extLst>
                <a:ext uri="{FF2B5EF4-FFF2-40B4-BE49-F238E27FC236}">
                  <a16:creationId xmlns:a16="http://schemas.microsoft.com/office/drawing/2014/main" xmlns="" id="{2ED62049-1AD2-6A4A-AB43-BF913D5ED388}"/>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4" name="Freeform 153">
              <a:extLst>
                <a:ext uri="{FF2B5EF4-FFF2-40B4-BE49-F238E27FC236}">
                  <a16:creationId xmlns:a16="http://schemas.microsoft.com/office/drawing/2014/main" xmlns="" id="{9DF26240-E7B6-2F45-ABC2-009691939348}"/>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5" name="Freeform 154">
              <a:extLst>
                <a:ext uri="{FF2B5EF4-FFF2-40B4-BE49-F238E27FC236}">
                  <a16:creationId xmlns:a16="http://schemas.microsoft.com/office/drawing/2014/main" xmlns="" id="{9DCB5E80-3690-EA4A-8C31-CD7262C1D192}"/>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6" name="Freeform 155">
              <a:extLst>
                <a:ext uri="{FF2B5EF4-FFF2-40B4-BE49-F238E27FC236}">
                  <a16:creationId xmlns:a16="http://schemas.microsoft.com/office/drawing/2014/main" xmlns="" id="{03A67ED0-1572-AF49-81BB-D5481196A1C8}"/>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7" name="Freeform 156">
              <a:extLst>
                <a:ext uri="{FF2B5EF4-FFF2-40B4-BE49-F238E27FC236}">
                  <a16:creationId xmlns:a16="http://schemas.microsoft.com/office/drawing/2014/main" xmlns="" id="{88FEC5E5-1551-4C43-A713-3D3FBFDBACC8}"/>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8" name="Freeform 157">
              <a:extLst>
                <a:ext uri="{FF2B5EF4-FFF2-40B4-BE49-F238E27FC236}">
                  <a16:creationId xmlns:a16="http://schemas.microsoft.com/office/drawing/2014/main" xmlns="" id="{0487A2F5-AD05-D047-B725-568F9334777E}"/>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59" name="Freeform 158">
              <a:extLst>
                <a:ext uri="{FF2B5EF4-FFF2-40B4-BE49-F238E27FC236}">
                  <a16:creationId xmlns:a16="http://schemas.microsoft.com/office/drawing/2014/main" xmlns="" id="{3E61172C-DE7E-DF4B-9248-989D21C48214}"/>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0" name="Freeform 159">
              <a:extLst>
                <a:ext uri="{FF2B5EF4-FFF2-40B4-BE49-F238E27FC236}">
                  <a16:creationId xmlns:a16="http://schemas.microsoft.com/office/drawing/2014/main" xmlns="" id="{1040B913-D4F6-CF4A-8CEF-1C5F0FC6E2C1}"/>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1" name="Freeform 160">
              <a:extLst>
                <a:ext uri="{FF2B5EF4-FFF2-40B4-BE49-F238E27FC236}">
                  <a16:creationId xmlns:a16="http://schemas.microsoft.com/office/drawing/2014/main" xmlns="" id="{8BA43010-6094-6F47-8E66-014F8E231A72}"/>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2" name="Freeform 161">
              <a:extLst>
                <a:ext uri="{FF2B5EF4-FFF2-40B4-BE49-F238E27FC236}">
                  <a16:creationId xmlns:a16="http://schemas.microsoft.com/office/drawing/2014/main" xmlns="" id="{1523EC10-3001-BB4C-8DE5-D8D3901214E0}"/>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xmlns="" id="{F7F12943-38E2-1442-B0FB-D755DAAB9DE4}"/>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xmlns="" id="{CF05F109-200F-EA43-876B-C7CF4994ECCB}"/>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xmlns="" id="{FD01AD2C-9116-F644-974D-59A4FC9A4003}"/>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xmlns="" id="{99687980-3A90-0F44-BE6E-CD3E4782F9A6}"/>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7" name="Freeform 166">
              <a:extLst>
                <a:ext uri="{FF2B5EF4-FFF2-40B4-BE49-F238E27FC236}">
                  <a16:creationId xmlns:a16="http://schemas.microsoft.com/office/drawing/2014/main" xmlns="" id="{70416275-5C81-7746-B0F0-521195083464}"/>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8" name="Freeform 167">
              <a:extLst>
                <a:ext uri="{FF2B5EF4-FFF2-40B4-BE49-F238E27FC236}">
                  <a16:creationId xmlns:a16="http://schemas.microsoft.com/office/drawing/2014/main" xmlns="" id="{FA3F9F8F-DA87-BA4F-A2A3-C9ACAEA3D2F5}"/>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69" name="Freeform 168">
              <a:extLst>
                <a:ext uri="{FF2B5EF4-FFF2-40B4-BE49-F238E27FC236}">
                  <a16:creationId xmlns:a16="http://schemas.microsoft.com/office/drawing/2014/main" xmlns="" id="{66D018C6-1BD8-6D4F-8A15-BC04BEC865D9}"/>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xmlns="" id="{83DE0804-5444-8D42-A364-3C5C955C0B80}"/>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sp>
        <p:nvSpPr>
          <p:cNvPr id="26" name="Oval 25">
            <a:extLst>
              <a:ext uri="{FF2B5EF4-FFF2-40B4-BE49-F238E27FC236}">
                <a16:creationId xmlns:a16="http://schemas.microsoft.com/office/drawing/2014/main" xmlns="" id="{7BB281EC-3368-2B49-9FE8-94DB40A4C2AD}"/>
              </a:ext>
            </a:extLst>
          </p:cNvPr>
          <p:cNvSpPr/>
          <p:nvPr/>
        </p:nvSpPr>
        <p:spPr>
          <a:xfrm>
            <a:off x="10521389" y="5817956"/>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5591BDB4-C8DE-6D87-294F-83651E78FC3F}"/>
              </a:ext>
            </a:extLst>
          </p:cNvPr>
          <p:cNvSpPr txBox="1"/>
          <p:nvPr/>
        </p:nvSpPr>
        <p:spPr>
          <a:xfrm>
            <a:off x="713662" y="1838015"/>
            <a:ext cx="5496007" cy="2123658"/>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ExtraBold"/>
              </a:rPr>
              <a:t>№3. </a:t>
            </a:r>
            <a:r>
              <a:rPr lang="en-US" sz="3600" b="1" dirty="0" err="1">
                <a:solidFill>
                  <a:srgbClr val="002060"/>
                </a:solidFill>
                <a:latin typeface="Montserrat ExtraBold"/>
                <a:cs typeface="Arial"/>
              </a:rPr>
              <a:t>Сөйлеу</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әдебі</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мен</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әлеуметтік</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желідегі</a:t>
            </a:r>
            <a:r>
              <a:rPr lang="en-US" sz="3600" b="1" dirty="0">
                <a:solidFill>
                  <a:srgbClr val="002060"/>
                </a:solidFill>
                <a:latin typeface="Montserrat ExtraBold"/>
                <a:cs typeface="Arial"/>
              </a:rPr>
              <a:t> </a:t>
            </a:r>
            <a:r>
              <a:rPr lang="en-US" sz="3600" b="1" dirty="0" err="1">
                <a:solidFill>
                  <a:srgbClr val="002060"/>
                </a:solidFill>
                <a:latin typeface="Montserrat ExtraBold"/>
                <a:cs typeface="Arial"/>
              </a:rPr>
              <a:t>этикет</a:t>
            </a: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pic>
        <p:nvPicPr>
          <p:cNvPr id="3" name="Рисунок 3">
            <a:extLst>
              <a:ext uri="{FF2B5EF4-FFF2-40B4-BE49-F238E27FC236}">
                <a16:creationId xmlns:a16="http://schemas.microsoft.com/office/drawing/2014/main" xmlns="" id="{D92830C1-5AAB-E3E0-B7CC-C7F93317D1DE}"/>
              </a:ext>
            </a:extLst>
          </p:cNvPr>
          <p:cNvPicPr>
            <a:picLocks noChangeAspect="1"/>
          </p:cNvPicPr>
          <p:nvPr/>
        </p:nvPicPr>
        <p:blipFill>
          <a:blip r:embed="rId3"/>
          <a:stretch>
            <a:fillRect/>
          </a:stretch>
        </p:blipFill>
        <p:spPr>
          <a:xfrm>
            <a:off x="5769429" y="1560776"/>
            <a:ext cx="5965371" cy="3975933"/>
          </a:xfrm>
          <a:prstGeom prst="rect">
            <a:avLst/>
          </a:prstGeom>
        </p:spPr>
      </p:pic>
      <p:pic>
        <p:nvPicPr>
          <p:cNvPr id="4" name="Рисунок 4" descr="Изображение выглядит как логотип&#10;&#10;Автоматически созданное описание">
            <a:extLst>
              <a:ext uri="{FF2B5EF4-FFF2-40B4-BE49-F238E27FC236}">
                <a16:creationId xmlns:a16="http://schemas.microsoft.com/office/drawing/2014/main" xmlns="" id="{F5AAA357-64AA-D2B9-9A6B-D9062B061AB3}"/>
              </a:ext>
            </a:extLst>
          </p:cNvPr>
          <p:cNvPicPr>
            <a:picLocks noChangeAspect="1"/>
          </p:cNvPicPr>
          <p:nvPr/>
        </p:nvPicPr>
        <p:blipFill>
          <a:blip r:embed="rId4"/>
          <a:stretch>
            <a:fillRect/>
          </a:stretch>
        </p:blipFill>
        <p:spPr>
          <a:xfrm>
            <a:off x="10181772" y="2440541"/>
            <a:ext cx="682173" cy="692405"/>
          </a:xfrm>
          <a:prstGeom prst="rect">
            <a:avLst/>
          </a:prstGeom>
        </p:spPr>
      </p:pic>
    </p:spTree>
    <p:extLst>
      <p:ext uri="{BB962C8B-B14F-4D97-AF65-F5344CB8AC3E}">
        <p14:creationId xmlns:p14="http://schemas.microsoft.com/office/powerpoint/2010/main" val="10631914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aphic 41">
            <a:extLst>
              <a:ext uri="{FF2B5EF4-FFF2-40B4-BE49-F238E27FC236}">
                <a16:creationId xmlns:a16="http://schemas.microsoft.com/office/drawing/2014/main" xmlns="" id="{FDD4A54F-DE83-644A-87BF-4F3503A14F79}"/>
              </a:ext>
            </a:extLst>
          </p:cNvPr>
          <p:cNvGrpSpPr/>
          <p:nvPr/>
        </p:nvGrpSpPr>
        <p:grpSpPr>
          <a:xfrm>
            <a:off x="4873385" y="383584"/>
            <a:ext cx="953984" cy="1254633"/>
            <a:chOff x="1459005" y="3517064"/>
            <a:chExt cx="953984" cy="1254633"/>
          </a:xfrm>
          <a:solidFill>
            <a:srgbClr val="E5E5E5"/>
          </a:solidFill>
        </p:grpSpPr>
        <p:sp>
          <p:nvSpPr>
            <p:cNvPr id="28" name="Freeform 27">
              <a:extLst>
                <a:ext uri="{FF2B5EF4-FFF2-40B4-BE49-F238E27FC236}">
                  <a16:creationId xmlns:a16="http://schemas.microsoft.com/office/drawing/2014/main" xmlns="" id="{6EBB0062-1F76-074D-8E82-E60C01F0E4C1}"/>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xmlns="" id="{3B9303D2-53DA-984E-ADBD-303C0324ED2E}"/>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xmlns="" id="{DC5FC4E1-C894-5A46-8B7D-AFDCF19294B7}"/>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xmlns="" id="{2ED97AAA-77A6-B049-B58C-034DB6FFDC6F}"/>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xmlns="" id="{0E4CF529-E74F-CF48-A248-44A0B7A498B7}"/>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5B88FA40-DC8B-3542-A1FB-5D1871B8D191}"/>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D6CFB06C-4636-1342-A478-DF3809D07987}"/>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EE3FD155-968D-E74D-85EA-D6B5ECAFE3A5}"/>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1B01618B-3823-2643-8DEE-DAC9EAE2FF17}"/>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xmlns="" id="{58A84D4A-ACC2-3E4A-9960-36804029E3F6}"/>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45DFE4AD-C42E-5F4E-A645-F7CFC2D728C0}"/>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2342B406-E6A7-C447-BC61-35E95649E3EE}"/>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6A2546AB-E3CF-D646-B83D-B9B41480FD04}"/>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42624866-61CC-464A-99E1-F650701D5EF8}"/>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26F5AF63-E545-8B40-8811-5D73DE3098C7}"/>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4C7E9990-A87E-B24C-8E05-4905103B56B4}"/>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0BA77128-FD88-E64C-944E-2A3786658A9A}"/>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9506F778-D494-244B-B8B0-8122BB850304}"/>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DC2FE3F1-189E-AF4A-AD58-3E63B9446914}"/>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783A39C4-0CAF-3C42-9140-9CF1EA57F439}"/>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8F362244-3A76-1847-8E62-7FA440561416}"/>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04DCE81F-E118-B345-AB46-C6AD82EA6219}"/>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4D5740EA-6636-0E46-9B58-DE216CA9DDE3}"/>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A3F73644-D3C3-F543-B8F9-FE70948DA516}"/>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A404E330-9D38-B540-B051-CF279CC63D11}"/>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B7367828-5658-B843-8605-9B8E5D56208E}"/>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17EAF52A-2692-094A-8326-DCF96820CA8C}"/>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B02FF783-FD4F-0049-9E6D-1A76579AB794}"/>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1543E2A0-167B-7541-872D-7BDF5BE00472}"/>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0FF7E8D1-9674-D841-9122-44C4A28B3E17}"/>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03EAD160-ECAA-A24D-B3E3-DB9C8DAB5AF1}"/>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DF4F96D3-00CE-A547-B99E-9D23AE62129A}"/>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8D60D679-BEC2-6C45-B93B-4CCEF61DF342}"/>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4F173357-7C1C-A04E-963A-BE8E9DAD08DE}"/>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EFB49820-B169-5F4F-BB0D-F44C41440842}"/>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51A3037C-F3D4-344F-A691-831965ACA8AE}"/>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D7A17A90-28A5-B147-A58D-F660C8B3BF4D}"/>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C5B6444F-1C35-8741-A6CE-2733483602C1}"/>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BF747A63-7BFD-ED4B-B4EC-2AAB32844465}"/>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2CD3009B-F214-F84F-9A9E-DAB4F48B5B7E}"/>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1D775544-72C3-E34B-A6F3-01E96B1B7542}"/>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2345ED3D-4E05-B148-B0D6-DDB4FEE6B980}"/>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D5B5B2AD-98A7-954D-A3F0-AA01A329860F}"/>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1D6CFB18-FB60-1C45-89FF-445E48FC016E}"/>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FE335B21-2458-9544-BE32-ABB472C0D55F}"/>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25F24BC5-889F-0742-B6C7-4A5095F09E85}"/>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8319622C-58AE-8F45-B452-00CB9E9B9EE9}"/>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6913C73A-731B-5149-B01D-92B4CAE51EAB}"/>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FDEEEEE3-D873-F941-A7B8-6A8DEE96E574}"/>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344D045C-9B57-3244-8E80-EA1C18CC93EE}"/>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AD8EB5EF-CD26-3649-9C01-CDAEAE0CA67F}"/>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D34458D2-1B9D-424A-A6C4-8872BD7B2D16}"/>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C9A4CD4A-E08E-0241-8F6D-3736991CCABD}"/>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91D7A651-95BE-AC48-8353-65DAE0325E46}"/>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5811C12E-5AED-5F48-BDCF-8F85597D01EB}"/>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43CC18DE-0C8E-B44E-B1FF-9353EB12F460}"/>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DFF45332-34CA-DC4D-A87D-6CF405B125F5}"/>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0E0644CA-056A-CE4C-8D8B-5B5996F6F67D}"/>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01778AFC-687C-EB4F-8435-C6FAE1C6CA8B}"/>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7370A51F-1E07-A245-BAEA-EB5BF87EF18D}"/>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xmlns="" id="{01334460-0C9D-874F-94AE-31FDED5AC7F4}"/>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xmlns="" id="{4CB2635A-3D4D-1E42-A129-70B30BF4FC85}"/>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xmlns="" id="{4095476B-A960-4240-9EB4-75725B057785}"/>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sp>
        <p:nvSpPr>
          <p:cNvPr id="23" name="Oval 22">
            <a:extLst>
              <a:ext uri="{FF2B5EF4-FFF2-40B4-BE49-F238E27FC236}">
                <a16:creationId xmlns:a16="http://schemas.microsoft.com/office/drawing/2014/main" xmlns="" id="{7C0839DC-E7BB-3B4E-8A34-B5C574BEFDDD}"/>
              </a:ext>
            </a:extLst>
          </p:cNvPr>
          <p:cNvSpPr/>
          <p:nvPr/>
        </p:nvSpPr>
        <p:spPr>
          <a:xfrm>
            <a:off x="11389588" y="2580561"/>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xmlns="" id="{B24CBA66-1A62-3D45-BF15-EAB5A102F51D}"/>
              </a:ext>
            </a:extLst>
          </p:cNvPr>
          <p:cNvSpPr/>
          <p:nvPr/>
        </p:nvSpPr>
        <p:spPr>
          <a:xfrm>
            <a:off x="9286825" y="460954"/>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xmlns="" id="{733055BB-1744-9041-AD4C-04844390453B}"/>
              </a:ext>
            </a:extLst>
          </p:cNvPr>
          <p:cNvSpPr/>
          <p:nvPr/>
        </p:nvSpPr>
        <p:spPr>
          <a:xfrm>
            <a:off x="9238474" y="4892184"/>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196D35DF-B105-9349-4DB4-B08A4FE4BEDD}"/>
              </a:ext>
            </a:extLst>
          </p:cNvPr>
          <p:cNvSpPr txBox="1"/>
          <p:nvPr/>
        </p:nvSpPr>
        <p:spPr>
          <a:xfrm>
            <a:off x="6489082" y="2342289"/>
            <a:ext cx="5498785" cy="2123658"/>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a:t>
            </a:r>
            <a:r>
              <a:rPr lang="kk-KZ" sz="3600" b="1" dirty="0">
                <a:solidFill>
                  <a:srgbClr val="002060"/>
                </a:solidFill>
                <a:latin typeface="Montserrat Black"/>
              </a:rPr>
              <a:t>4</a:t>
            </a:r>
            <a:r>
              <a:rPr lang="en-US" sz="3600" b="1" dirty="0">
                <a:solidFill>
                  <a:srgbClr val="002060"/>
                </a:solidFill>
                <a:latin typeface="Montserrat Black"/>
              </a:rPr>
              <a:t>. </a:t>
            </a:r>
            <a:r>
              <a:rPr lang="en-US" sz="3600" b="1" dirty="0" err="1">
                <a:solidFill>
                  <a:srgbClr val="002060"/>
                </a:solidFill>
                <a:latin typeface="Montserrat Black"/>
              </a:rPr>
              <a:t>Мектеп</a:t>
            </a:r>
            <a:r>
              <a:rPr lang="en-US" sz="3600" b="1" dirty="0">
                <a:solidFill>
                  <a:srgbClr val="002060"/>
                </a:solidFill>
                <a:latin typeface="Montserrat Black"/>
              </a:rPr>
              <a:t> </a:t>
            </a:r>
            <a:r>
              <a:rPr lang="en-US" sz="3600" b="1" dirty="0" err="1">
                <a:solidFill>
                  <a:srgbClr val="002060"/>
                </a:solidFill>
                <a:latin typeface="Montserrat Black"/>
              </a:rPr>
              <a:t>қызметкерлерімен</a:t>
            </a:r>
            <a:r>
              <a:rPr lang="en-US" sz="3600" b="1" dirty="0">
                <a:solidFill>
                  <a:srgbClr val="002060"/>
                </a:solidFill>
                <a:latin typeface="Montserrat Black"/>
              </a:rPr>
              <a:t> </a:t>
            </a:r>
            <a:r>
              <a:rPr lang="en-US" sz="3600" b="1" dirty="0" err="1">
                <a:solidFill>
                  <a:srgbClr val="002060"/>
                </a:solidFill>
                <a:latin typeface="Montserrat Black"/>
              </a:rPr>
              <a:t>араласудағы</a:t>
            </a:r>
            <a:r>
              <a:rPr lang="en-US" sz="3600" b="1" dirty="0">
                <a:solidFill>
                  <a:srgbClr val="002060"/>
                </a:solidFill>
                <a:latin typeface="Montserrat Black"/>
              </a:rPr>
              <a:t> </a:t>
            </a:r>
            <a:r>
              <a:rPr lang="en-US" sz="3600" b="1" dirty="0" err="1">
                <a:solidFill>
                  <a:srgbClr val="002060"/>
                </a:solidFill>
                <a:latin typeface="Montserrat Black"/>
              </a:rPr>
              <a:t>этикет</a:t>
            </a: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pic>
        <p:nvPicPr>
          <p:cNvPr id="4" name="Рисунок 4" descr="Изображение выглядит как позирование, люди&#10;&#10;Автоматически созданное описание">
            <a:extLst>
              <a:ext uri="{FF2B5EF4-FFF2-40B4-BE49-F238E27FC236}">
                <a16:creationId xmlns:a16="http://schemas.microsoft.com/office/drawing/2014/main" xmlns="" id="{BCBCC66A-AECD-EB4E-197E-68091B3AC802}"/>
              </a:ext>
            </a:extLst>
          </p:cNvPr>
          <p:cNvPicPr>
            <a:picLocks noChangeAspect="1"/>
          </p:cNvPicPr>
          <p:nvPr/>
        </p:nvPicPr>
        <p:blipFill rotWithShape="1">
          <a:blip r:embed="rId3"/>
          <a:srcRect l="10160" t="10952" r="9492" b="9762"/>
          <a:stretch/>
        </p:blipFill>
        <p:spPr>
          <a:xfrm>
            <a:off x="-57805" y="1597683"/>
            <a:ext cx="6614172" cy="3662321"/>
          </a:xfrm>
          <a:prstGeom prst="rect">
            <a:avLst/>
          </a:prstGeom>
        </p:spPr>
      </p:pic>
    </p:spTree>
    <p:extLst>
      <p:ext uri="{BB962C8B-B14F-4D97-AF65-F5344CB8AC3E}">
        <p14:creationId xmlns:p14="http://schemas.microsoft.com/office/powerpoint/2010/main" val="172343834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aphic 41">
            <a:extLst>
              <a:ext uri="{FF2B5EF4-FFF2-40B4-BE49-F238E27FC236}">
                <a16:creationId xmlns:a16="http://schemas.microsoft.com/office/drawing/2014/main" xmlns="" id="{FDD4A54F-DE83-644A-87BF-4F3503A14F79}"/>
              </a:ext>
            </a:extLst>
          </p:cNvPr>
          <p:cNvGrpSpPr/>
          <p:nvPr/>
        </p:nvGrpSpPr>
        <p:grpSpPr>
          <a:xfrm>
            <a:off x="4873385" y="383584"/>
            <a:ext cx="953984" cy="1254633"/>
            <a:chOff x="1459005" y="3517064"/>
            <a:chExt cx="953984" cy="1254633"/>
          </a:xfrm>
          <a:solidFill>
            <a:srgbClr val="E5E5E5"/>
          </a:solidFill>
        </p:grpSpPr>
        <p:sp>
          <p:nvSpPr>
            <p:cNvPr id="28" name="Freeform 27">
              <a:extLst>
                <a:ext uri="{FF2B5EF4-FFF2-40B4-BE49-F238E27FC236}">
                  <a16:creationId xmlns:a16="http://schemas.microsoft.com/office/drawing/2014/main" xmlns="" id="{6EBB0062-1F76-074D-8E82-E60C01F0E4C1}"/>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xmlns="" id="{3B9303D2-53DA-984E-ADBD-303C0324ED2E}"/>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xmlns="" id="{DC5FC4E1-C894-5A46-8B7D-AFDCF19294B7}"/>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xmlns="" id="{2ED97AAA-77A6-B049-B58C-034DB6FFDC6F}"/>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xmlns="" id="{0E4CF529-E74F-CF48-A248-44A0B7A498B7}"/>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5B88FA40-DC8B-3542-A1FB-5D1871B8D191}"/>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D6CFB06C-4636-1342-A478-DF3809D07987}"/>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EE3FD155-968D-E74D-85EA-D6B5ECAFE3A5}"/>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1B01618B-3823-2643-8DEE-DAC9EAE2FF17}"/>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xmlns="" id="{58A84D4A-ACC2-3E4A-9960-36804029E3F6}"/>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45DFE4AD-C42E-5F4E-A645-F7CFC2D728C0}"/>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2342B406-E6A7-C447-BC61-35E95649E3EE}"/>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6A2546AB-E3CF-D646-B83D-B9B41480FD04}"/>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42624866-61CC-464A-99E1-F650701D5EF8}"/>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26F5AF63-E545-8B40-8811-5D73DE3098C7}"/>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xmlns="" id="{4C7E9990-A87E-B24C-8E05-4905103B56B4}"/>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0BA77128-FD88-E64C-944E-2A3786658A9A}"/>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9506F778-D494-244B-B8B0-8122BB850304}"/>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DC2FE3F1-189E-AF4A-AD58-3E63B9446914}"/>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xmlns="" id="{783A39C4-0CAF-3C42-9140-9CF1EA57F439}"/>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8F362244-3A76-1847-8E62-7FA440561416}"/>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xmlns="" id="{04DCE81F-E118-B345-AB46-C6AD82EA6219}"/>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4D5740EA-6636-0E46-9B58-DE216CA9DDE3}"/>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A3F73644-D3C3-F543-B8F9-FE70948DA516}"/>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A404E330-9D38-B540-B051-CF279CC63D11}"/>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B7367828-5658-B843-8605-9B8E5D56208E}"/>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17EAF52A-2692-094A-8326-DCF96820CA8C}"/>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B02FF783-FD4F-0049-9E6D-1A76579AB794}"/>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1543E2A0-167B-7541-872D-7BDF5BE00472}"/>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0FF7E8D1-9674-D841-9122-44C4A28B3E17}"/>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03EAD160-ECAA-A24D-B3E3-DB9C8DAB5AF1}"/>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xmlns="" id="{DF4F96D3-00CE-A547-B99E-9D23AE62129A}"/>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8D60D679-BEC2-6C45-B93B-4CCEF61DF342}"/>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xmlns="" id="{4F173357-7C1C-A04E-963A-BE8E9DAD08DE}"/>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EFB49820-B169-5F4F-BB0D-F44C41440842}"/>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51A3037C-F3D4-344F-A691-831965ACA8AE}"/>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D7A17A90-28A5-B147-A58D-F660C8B3BF4D}"/>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C5B6444F-1C35-8741-A6CE-2733483602C1}"/>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BF747A63-7BFD-ED4B-B4EC-2AAB32844465}"/>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xmlns="" id="{2CD3009B-F214-F84F-9A9E-DAB4F48B5B7E}"/>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1D775544-72C3-E34B-A6F3-01E96B1B7542}"/>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xmlns="" id="{2345ED3D-4E05-B148-B0D6-DDB4FEE6B980}"/>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D5B5B2AD-98A7-954D-A3F0-AA01A329860F}"/>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1D6CFB18-FB60-1C45-89FF-445E48FC016E}"/>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FE335B21-2458-9544-BE32-ABB472C0D55F}"/>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25F24BC5-889F-0742-B6C7-4A5095F09E85}"/>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8319622C-58AE-8F45-B452-00CB9E9B9EE9}"/>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6913C73A-731B-5149-B01D-92B4CAE51EAB}"/>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FDEEEEE3-D873-F941-A7B8-6A8DEE96E574}"/>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344D045C-9B57-3244-8E80-EA1C18CC93EE}"/>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AD8EB5EF-CD26-3649-9C01-CDAEAE0CA67F}"/>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D34458D2-1B9D-424A-A6C4-8872BD7B2D16}"/>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C9A4CD4A-E08E-0241-8F6D-3736991CCABD}"/>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91D7A651-95BE-AC48-8353-65DAE0325E46}"/>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5811C12E-5AED-5F48-BDCF-8F85597D01EB}"/>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43CC18DE-0C8E-B44E-B1FF-9353EB12F460}"/>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DFF45332-34CA-DC4D-A87D-6CF405B125F5}"/>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0E0644CA-056A-CE4C-8D8B-5B5996F6F67D}"/>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01778AFC-687C-EB4F-8435-C6FAE1C6CA8B}"/>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7370A51F-1E07-A245-BAEA-EB5BF87EF18D}"/>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xmlns="" id="{01334460-0C9D-874F-94AE-31FDED5AC7F4}"/>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xmlns="" id="{4CB2635A-3D4D-1E42-A129-70B30BF4FC85}"/>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xmlns="" id="{4095476B-A960-4240-9EB4-75725B057785}"/>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solidFill>
              <a:srgbClr val="E5E5E5"/>
            </a:solidFill>
            <a:ln w="4330" cap="flat">
              <a:noFill/>
              <a:prstDash val="solid"/>
              <a:miter/>
            </a:ln>
          </p:spPr>
          <p:txBody>
            <a:bodyPr rtlCol="0" anchor="ctr"/>
            <a:lstStyle/>
            <a:p>
              <a:endParaRPr lang="en-US"/>
            </a:p>
          </p:txBody>
        </p:sp>
      </p:grpSp>
      <p:sp>
        <p:nvSpPr>
          <p:cNvPr id="13" name="Round Single Corner Rectangle 12">
            <a:extLst>
              <a:ext uri="{FF2B5EF4-FFF2-40B4-BE49-F238E27FC236}">
                <a16:creationId xmlns:a16="http://schemas.microsoft.com/office/drawing/2014/main" xmlns="" id="{5C5857A4-2273-D140-9E04-72E4CF2730C1}"/>
              </a:ext>
            </a:extLst>
          </p:cNvPr>
          <p:cNvSpPr/>
          <p:nvPr/>
        </p:nvSpPr>
        <p:spPr>
          <a:xfrm rot="10800000" flipH="1">
            <a:off x="9863391" y="4328932"/>
            <a:ext cx="986137" cy="2251276"/>
          </a:xfrm>
          <a:prstGeom prst="round1Rect">
            <a:avLst>
              <a:gd name="adj" fmla="val 42911"/>
            </a:avLst>
          </a:prstGeom>
          <a:solidFill>
            <a:srgbClr val="309B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xmlns="" id="{7C0839DC-E7BB-3B4E-8A34-B5C574BEFDDD}"/>
              </a:ext>
            </a:extLst>
          </p:cNvPr>
          <p:cNvSpPr/>
          <p:nvPr/>
        </p:nvSpPr>
        <p:spPr>
          <a:xfrm>
            <a:off x="11389588" y="2580561"/>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xmlns="" id="{B24CBA66-1A62-3D45-BF15-EAB5A102F51D}"/>
              </a:ext>
            </a:extLst>
          </p:cNvPr>
          <p:cNvSpPr/>
          <p:nvPr/>
        </p:nvSpPr>
        <p:spPr>
          <a:xfrm>
            <a:off x="9542765" y="535005"/>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xmlns="" id="{733055BB-1744-9041-AD4C-04844390453B}"/>
              </a:ext>
            </a:extLst>
          </p:cNvPr>
          <p:cNvSpPr/>
          <p:nvPr/>
        </p:nvSpPr>
        <p:spPr>
          <a:xfrm>
            <a:off x="1342472" y="5282780"/>
            <a:ext cx="1504862" cy="1504862"/>
          </a:xfrm>
          <a:prstGeom prst="ellipse">
            <a:avLst/>
          </a:prstGeom>
          <a:noFill/>
          <a:ln w="127000">
            <a:solidFill>
              <a:srgbClr val="FFD2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196D35DF-B105-9349-4DB4-B08A4FE4BEDD}"/>
              </a:ext>
            </a:extLst>
          </p:cNvPr>
          <p:cNvSpPr txBox="1"/>
          <p:nvPr/>
        </p:nvSpPr>
        <p:spPr>
          <a:xfrm>
            <a:off x="6489082" y="2342289"/>
            <a:ext cx="5498785" cy="2123658"/>
          </a:xfrm>
          <a:prstGeom prst="rect">
            <a:avLst/>
          </a:prstGeom>
          <a:noFill/>
        </p:spPr>
        <p:txBody>
          <a:bodyPr wrap="square" lIns="91440" tIns="45720" rIns="91440" bIns="45720" rtlCol="0" anchor="t">
            <a:spAutoFit/>
          </a:bodyPr>
          <a:lstStyle/>
          <a:p>
            <a:pPr algn="ctr"/>
            <a:r>
              <a:rPr lang="en-US" sz="3600" b="1" dirty="0">
                <a:solidFill>
                  <a:srgbClr val="002060"/>
                </a:solidFill>
                <a:latin typeface="Montserrat Black"/>
              </a:rPr>
              <a:t>№5. </a:t>
            </a:r>
            <a:r>
              <a:rPr lang="kk-KZ" sz="3600" b="1" dirty="0">
                <a:solidFill>
                  <a:srgbClr val="002060"/>
                </a:solidFill>
                <a:latin typeface="Montserrat Black"/>
              </a:rPr>
              <a:t>Оқушылардың құқығын қорғау және құрметтеу</a:t>
            </a:r>
            <a:r>
              <a:rPr lang="en-US" sz="2400" b="1" dirty="0">
                <a:latin typeface="Montserrat Black"/>
              </a:rPr>
              <a:t/>
            </a:r>
            <a:br>
              <a:rPr lang="en-US" sz="2400" b="1" dirty="0">
                <a:latin typeface="Montserrat Black"/>
              </a:rPr>
            </a:br>
            <a:endParaRPr lang="en-US" sz="2400" b="1" dirty="0">
              <a:solidFill>
                <a:srgbClr val="282F3D"/>
              </a:solidFill>
              <a:latin typeface="Montserrat Black"/>
            </a:endParaRPr>
          </a:p>
        </p:txBody>
      </p:sp>
      <p:pic>
        <p:nvPicPr>
          <p:cNvPr id="4" name="Рисунок 4" descr="Изображение выглядит как позирование, люди&#10;&#10;Автоматически созданное описание">
            <a:extLst>
              <a:ext uri="{FF2B5EF4-FFF2-40B4-BE49-F238E27FC236}">
                <a16:creationId xmlns:a16="http://schemas.microsoft.com/office/drawing/2014/main" xmlns="" id="{BCBCC66A-AECD-EB4E-197E-68091B3AC802}"/>
              </a:ext>
            </a:extLst>
          </p:cNvPr>
          <p:cNvPicPr>
            <a:picLocks noChangeAspect="1"/>
          </p:cNvPicPr>
          <p:nvPr/>
        </p:nvPicPr>
        <p:blipFill rotWithShape="1">
          <a:blip r:embed="rId3"/>
          <a:srcRect l="10160" t="10952" r="9492" b="9762"/>
          <a:stretch/>
        </p:blipFill>
        <p:spPr>
          <a:xfrm>
            <a:off x="-57805" y="1597683"/>
            <a:ext cx="6614172" cy="3662321"/>
          </a:xfrm>
          <a:prstGeom prst="rect">
            <a:avLst/>
          </a:prstGeom>
        </p:spPr>
      </p:pic>
    </p:spTree>
    <p:extLst>
      <p:ext uri="{BB962C8B-B14F-4D97-AF65-F5344CB8AC3E}">
        <p14:creationId xmlns:p14="http://schemas.microsoft.com/office/powerpoint/2010/main" val="10586138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056560D1-084F-794F-BE9A-ED675B07D6A2}"/>
              </a:ext>
            </a:extLst>
          </p:cNvPr>
          <p:cNvSpPr txBox="1"/>
          <p:nvPr/>
        </p:nvSpPr>
        <p:spPr>
          <a:xfrm>
            <a:off x="833419" y="2493453"/>
            <a:ext cx="10525161" cy="646331"/>
          </a:xfrm>
          <a:prstGeom prst="rect">
            <a:avLst/>
          </a:prstGeom>
          <a:noFill/>
        </p:spPr>
        <p:txBody>
          <a:bodyPr wrap="square" lIns="91440" tIns="45720" rIns="91440" bIns="45720" rtlCol="0" anchor="t">
            <a:spAutoFit/>
          </a:bodyPr>
          <a:lstStyle/>
          <a:p>
            <a:pPr algn="ctr"/>
            <a:r>
              <a:rPr lang="kk-KZ" sz="3600" b="1" dirty="0">
                <a:solidFill>
                  <a:srgbClr val="002060"/>
                </a:solidFill>
                <a:latin typeface="Montserrat Black"/>
              </a:rPr>
              <a:t>«</a:t>
            </a:r>
            <a:r>
              <a:rPr lang="en-US" sz="3600" b="1" dirty="0" err="1">
                <a:solidFill>
                  <a:srgbClr val="002060"/>
                </a:solidFill>
                <a:latin typeface="Montserrat Black"/>
              </a:rPr>
              <a:t>Әдептілік</a:t>
            </a:r>
            <a:r>
              <a:rPr lang="en-US" sz="3600" b="1" dirty="0">
                <a:solidFill>
                  <a:srgbClr val="002060"/>
                </a:solidFill>
                <a:latin typeface="Montserrat Black"/>
              </a:rPr>
              <a:t> - </a:t>
            </a:r>
            <a:r>
              <a:rPr lang="en-US" sz="3600" b="1" dirty="0" err="1">
                <a:solidFill>
                  <a:srgbClr val="002060"/>
                </a:solidFill>
                <a:latin typeface="Montserrat Black"/>
              </a:rPr>
              <a:t>тәрбие</a:t>
            </a:r>
            <a:r>
              <a:rPr lang="en-US" sz="3600" b="1" dirty="0">
                <a:solidFill>
                  <a:srgbClr val="002060"/>
                </a:solidFill>
                <a:latin typeface="Montserrat Black"/>
              </a:rPr>
              <a:t> </a:t>
            </a:r>
            <a:r>
              <a:rPr lang="en-US" sz="3600" b="1" dirty="0" err="1">
                <a:solidFill>
                  <a:srgbClr val="002060"/>
                </a:solidFill>
                <a:latin typeface="Montserrat Black"/>
              </a:rPr>
              <a:t>бастауы</a:t>
            </a:r>
            <a:r>
              <a:rPr lang="kk-KZ" sz="3600" b="1" dirty="0">
                <a:solidFill>
                  <a:srgbClr val="002060"/>
                </a:solidFill>
                <a:latin typeface="Montserrat Black"/>
              </a:rPr>
              <a:t>»</a:t>
            </a:r>
            <a:endParaRPr lang="ru-RU" sz="3600" dirty="0">
              <a:solidFill>
                <a:srgbClr val="002060"/>
              </a:solidFill>
              <a:ea typeface="Calibri"/>
              <a:cs typeface="Calibri"/>
            </a:endParaRPr>
          </a:p>
        </p:txBody>
      </p:sp>
      <p:sp>
        <p:nvSpPr>
          <p:cNvPr id="20" name="Oval 19">
            <a:extLst>
              <a:ext uri="{FF2B5EF4-FFF2-40B4-BE49-F238E27FC236}">
                <a16:creationId xmlns:a16="http://schemas.microsoft.com/office/drawing/2014/main" xmlns="" id="{BEDAFA08-07E3-8A43-A9F3-1B0084D17B14}"/>
              </a:ext>
            </a:extLst>
          </p:cNvPr>
          <p:cNvSpPr/>
          <p:nvPr/>
        </p:nvSpPr>
        <p:spPr>
          <a:xfrm>
            <a:off x="192168" y="2498533"/>
            <a:ext cx="641251" cy="641251"/>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xmlns="" id="{7EDC0EC2-0C01-6B48-BEF0-CBA0CDECDFF5}"/>
              </a:ext>
            </a:extLst>
          </p:cNvPr>
          <p:cNvSpPr/>
          <p:nvPr/>
        </p:nvSpPr>
        <p:spPr>
          <a:xfrm>
            <a:off x="11482485" y="4749656"/>
            <a:ext cx="222902" cy="222902"/>
          </a:xfrm>
          <a:prstGeom prst="ellipse">
            <a:avLst/>
          </a:prstGeom>
          <a:solidFill>
            <a:srgbClr val="309BF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xmlns="" id="{A980603C-FDB2-5A48-87D5-1A5327062CFF}"/>
              </a:ext>
            </a:extLst>
          </p:cNvPr>
          <p:cNvSpPr/>
          <p:nvPr/>
        </p:nvSpPr>
        <p:spPr>
          <a:xfrm>
            <a:off x="10083660" y="1905126"/>
            <a:ext cx="222902" cy="222902"/>
          </a:xfrm>
          <a:prstGeom prst="ellipse">
            <a:avLst/>
          </a:prstGeom>
          <a:solidFill>
            <a:srgbClr val="25E87E"/>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xmlns="" id="{71502FE9-26C9-1A46-9AC4-2AB7B3826E2F}"/>
              </a:ext>
            </a:extLst>
          </p:cNvPr>
          <p:cNvSpPr/>
          <p:nvPr/>
        </p:nvSpPr>
        <p:spPr>
          <a:xfrm>
            <a:off x="3443997" y="1132446"/>
            <a:ext cx="222902" cy="222902"/>
          </a:xfrm>
          <a:prstGeom prst="ellipse">
            <a:avLst/>
          </a:prstGeom>
          <a:solidFill>
            <a:srgbClr val="FFD23D"/>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xmlns="" id="{5F6F9E52-E802-EA4F-998C-2752AD514A6D}"/>
              </a:ext>
            </a:extLst>
          </p:cNvPr>
          <p:cNvSpPr/>
          <p:nvPr/>
        </p:nvSpPr>
        <p:spPr>
          <a:xfrm>
            <a:off x="833419" y="5111469"/>
            <a:ext cx="1504862" cy="1504862"/>
          </a:xfrm>
          <a:prstGeom prst="ellipse">
            <a:avLst/>
          </a:prstGeom>
          <a:noFill/>
          <a:ln w="127000">
            <a:solidFill>
              <a:srgbClr val="25E8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aphic 41">
            <a:extLst>
              <a:ext uri="{FF2B5EF4-FFF2-40B4-BE49-F238E27FC236}">
                <a16:creationId xmlns:a16="http://schemas.microsoft.com/office/drawing/2014/main" xmlns="" id="{26EEC831-A921-5341-A96D-D442EAC755C3}"/>
              </a:ext>
            </a:extLst>
          </p:cNvPr>
          <p:cNvGrpSpPr/>
          <p:nvPr/>
        </p:nvGrpSpPr>
        <p:grpSpPr>
          <a:xfrm rot="5400000">
            <a:off x="8013250" y="5388355"/>
            <a:ext cx="953984" cy="1254633"/>
            <a:chOff x="1459005" y="3517064"/>
            <a:chExt cx="953984" cy="1254633"/>
          </a:xfrm>
          <a:solidFill>
            <a:srgbClr val="E5E5E5"/>
          </a:solidFill>
        </p:grpSpPr>
        <p:sp>
          <p:nvSpPr>
            <p:cNvPr id="32" name="Freeform 31">
              <a:extLst>
                <a:ext uri="{FF2B5EF4-FFF2-40B4-BE49-F238E27FC236}">
                  <a16:creationId xmlns:a16="http://schemas.microsoft.com/office/drawing/2014/main" xmlns="" id="{2636BC7B-3CCC-AD44-BD81-B048A9C712B2}"/>
                </a:ext>
              </a:extLst>
            </p:cNvPr>
            <p:cNvSpPr/>
            <p:nvPr/>
          </p:nvSpPr>
          <p:spPr>
            <a:xfrm>
              <a:off x="145900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xmlns="" id="{2A5A9D5A-08FD-1545-A32F-6AFD5CE73786}"/>
                </a:ext>
              </a:extLst>
            </p:cNvPr>
            <p:cNvSpPr/>
            <p:nvPr/>
          </p:nvSpPr>
          <p:spPr>
            <a:xfrm>
              <a:off x="161077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xmlns="" id="{7769D97F-814B-844C-845A-F6CE2797D624}"/>
                </a:ext>
              </a:extLst>
            </p:cNvPr>
            <p:cNvSpPr/>
            <p:nvPr/>
          </p:nvSpPr>
          <p:spPr>
            <a:xfrm>
              <a:off x="176254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xmlns="" id="{BE9D0AA2-39B5-664E-9418-F74BB1853911}"/>
                </a:ext>
              </a:extLst>
            </p:cNvPr>
            <p:cNvSpPr/>
            <p:nvPr/>
          </p:nvSpPr>
          <p:spPr>
            <a:xfrm>
              <a:off x="191431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xmlns="" id="{114F78C9-ABAC-E04D-A857-E5B9387E5881}"/>
                </a:ext>
              </a:extLst>
            </p:cNvPr>
            <p:cNvSpPr/>
            <p:nvPr/>
          </p:nvSpPr>
          <p:spPr>
            <a:xfrm>
              <a:off x="206608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xmlns="" id="{9B5D6F22-759C-484A-B736-80357AE570B2}"/>
                </a:ext>
              </a:extLst>
            </p:cNvPr>
            <p:cNvSpPr/>
            <p:nvPr/>
          </p:nvSpPr>
          <p:spPr>
            <a:xfrm>
              <a:off x="2217855"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xmlns="" id="{D3DF9A14-D6DE-0D4C-ACEB-DCDA34EE6BA5}"/>
                </a:ext>
              </a:extLst>
            </p:cNvPr>
            <p:cNvSpPr/>
            <p:nvPr/>
          </p:nvSpPr>
          <p:spPr>
            <a:xfrm>
              <a:off x="2369626" y="3517064"/>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xmlns="" id="{CA0D6135-1500-DE42-A0C1-610D2339BC44}"/>
                </a:ext>
              </a:extLst>
            </p:cNvPr>
            <p:cNvSpPr/>
            <p:nvPr/>
          </p:nvSpPr>
          <p:spPr>
            <a:xfrm>
              <a:off x="145900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xmlns="" id="{75FD1EFE-D0E2-4746-8D02-E1962AD0E7B4}"/>
                </a:ext>
              </a:extLst>
            </p:cNvPr>
            <p:cNvSpPr/>
            <p:nvPr/>
          </p:nvSpPr>
          <p:spPr>
            <a:xfrm>
              <a:off x="161077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xmlns="" id="{FCD3DF03-7851-6F4A-9F38-ED53D70BA980}"/>
                </a:ext>
              </a:extLst>
            </p:cNvPr>
            <p:cNvSpPr/>
            <p:nvPr/>
          </p:nvSpPr>
          <p:spPr>
            <a:xfrm>
              <a:off x="176254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xmlns="" id="{B54B1ECB-9A65-5C46-8E37-7E7F62B776A3}"/>
                </a:ext>
              </a:extLst>
            </p:cNvPr>
            <p:cNvSpPr/>
            <p:nvPr/>
          </p:nvSpPr>
          <p:spPr>
            <a:xfrm>
              <a:off x="191431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xmlns="" id="{95B16E3A-1E7F-E94E-8BB6-415FAE7E3047}"/>
                </a:ext>
              </a:extLst>
            </p:cNvPr>
            <p:cNvSpPr/>
            <p:nvPr/>
          </p:nvSpPr>
          <p:spPr>
            <a:xfrm>
              <a:off x="206608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xmlns="" id="{563B8007-7CEE-0F4B-B1B0-A15ED3E07035}"/>
                </a:ext>
              </a:extLst>
            </p:cNvPr>
            <p:cNvSpPr/>
            <p:nvPr/>
          </p:nvSpPr>
          <p:spPr>
            <a:xfrm>
              <a:off x="2217855"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xmlns="" id="{1E2BCBD6-D746-1A4B-B537-02F10FF6204E}"/>
                </a:ext>
              </a:extLst>
            </p:cNvPr>
            <p:cNvSpPr/>
            <p:nvPr/>
          </p:nvSpPr>
          <p:spPr>
            <a:xfrm>
              <a:off x="2369626" y="3668485"/>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xmlns="" id="{8F05CC40-CA88-9C45-B4AC-8839C8EF0A45}"/>
                </a:ext>
              </a:extLst>
            </p:cNvPr>
            <p:cNvSpPr/>
            <p:nvPr/>
          </p:nvSpPr>
          <p:spPr>
            <a:xfrm>
              <a:off x="145900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xmlns="" id="{879DCEFA-C042-9A4E-ACAC-6C897BDA5235}"/>
                </a:ext>
              </a:extLst>
            </p:cNvPr>
            <p:cNvSpPr/>
            <p:nvPr/>
          </p:nvSpPr>
          <p:spPr>
            <a:xfrm>
              <a:off x="161077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xmlns="" id="{7D59E165-0E8B-A84F-8424-DA13F752301A}"/>
                </a:ext>
              </a:extLst>
            </p:cNvPr>
            <p:cNvSpPr/>
            <p:nvPr/>
          </p:nvSpPr>
          <p:spPr>
            <a:xfrm>
              <a:off x="176254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xmlns="" id="{DAF437FF-C5EA-A449-A646-19C8DF496E8B}"/>
                </a:ext>
              </a:extLst>
            </p:cNvPr>
            <p:cNvSpPr/>
            <p:nvPr/>
          </p:nvSpPr>
          <p:spPr>
            <a:xfrm>
              <a:off x="191431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xmlns="" id="{3F555060-02B9-5145-A7A9-6D570D567C31}"/>
                </a:ext>
              </a:extLst>
            </p:cNvPr>
            <p:cNvSpPr/>
            <p:nvPr/>
          </p:nvSpPr>
          <p:spPr>
            <a:xfrm>
              <a:off x="206608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xmlns="" id="{3CB7CDA8-8F61-3B4C-8CF2-787325B640C8}"/>
                </a:ext>
              </a:extLst>
            </p:cNvPr>
            <p:cNvSpPr/>
            <p:nvPr/>
          </p:nvSpPr>
          <p:spPr>
            <a:xfrm>
              <a:off x="2217855"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xmlns="" id="{224014CA-08A9-2D46-B9CC-C2F7F6B55DE4}"/>
                </a:ext>
              </a:extLst>
            </p:cNvPr>
            <p:cNvSpPr/>
            <p:nvPr/>
          </p:nvSpPr>
          <p:spPr>
            <a:xfrm>
              <a:off x="2369626" y="3819906"/>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xmlns="" id="{23C67A4E-F671-5343-AAF0-C2142C50D272}"/>
                </a:ext>
              </a:extLst>
            </p:cNvPr>
            <p:cNvSpPr/>
            <p:nvPr/>
          </p:nvSpPr>
          <p:spPr>
            <a:xfrm>
              <a:off x="145900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xmlns="" id="{58A5C243-5522-7745-A9AA-72DCAF9F411A}"/>
                </a:ext>
              </a:extLst>
            </p:cNvPr>
            <p:cNvSpPr/>
            <p:nvPr/>
          </p:nvSpPr>
          <p:spPr>
            <a:xfrm>
              <a:off x="161077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xmlns="" id="{436A7689-18BF-8B48-8C06-12591E7BA22E}"/>
                </a:ext>
              </a:extLst>
            </p:cNvPr>
            <p:cNvSpPr/>
            <p:nvPr/>
          </p:nvSpPr>
          <p:spPr>
            <a:xfrm>
              <a:off x="176254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xmlns="" id="{D2A7E212-496E-B240-A837-4C06AC86DBC7}"/>
                </a:ext>
              </a:extLst>
            </p:cNvPr>
            <p:cNvSpPr/>
            <p:nvPr/>
          </p:nvSpPr>
          <p:spPr>
            <a:xfrm>
              <a:off x="191431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xmlns="" id="{862D6C70-572F-D244-859D-05039F864234}"/>
                </a:ext>
              </a:extLst>
            </p:cNvPr>
            <p:cNvSpPr/>
            <p:nvPr/>
          </p:nvSpPr>
          <p:spPr>
            <a:xfrm>
              <a:off x="206608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xmlns="" id="{47CB4059-1D33-4D4F-8C3A-27EB38D0EE5D}"/>
                </a:ext>
              </a:extLst>
            </p:cNvPr>
            <p:cNvSpPr/>
            <p:nvPr/>
          </p:nvSpPr>
          <p:spPr>
            <a:xfrm>
              <a:off x="2217855"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xmlns="" id="{E01A8938-D318-1F4B-9145-E6E13FF7B1FA}"/>
                </a:ext>
              </a:extLst>
            </p:cNvPr>
            <p:cNvSpPr/>
            <p:nvPr/>
          </p:nvSpPr>
          <p:spPr>
            <a:xfrm>
              <a:off x="2369626" y="3971327"/>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xmlns="" id="{7B0000A1-8FB1-204D-B606-CAB538F00E53}"/>
                </a:ext>
              </a:extLst>
            </p:cNvPr>
            <p:cNvSpPr/>
            <p:nvPr/>
          </p:nvSpPr>
          <p:spPr>
            <a:xfrm>
              <a:off x="145900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xmlns="" id="{5347417E-66C3-814E-97C7-C285AAA2BA5A}"/>
                </a:ext>
              </a:extLst>
            </p:cNvPr>
            <p:cNvSpPr/>
            <p:nvPr/>
          </p:nvSpPr>
          <p:spPr>
            <a:xfrm>
              <a:off x="161077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xmlns="" id="{90B2C705-E74A-7747-AD6B-E3EFEAA135EE}"/>
                </a:ext>
              </a:extLst>
            </p:cNvPr>
            <p:cNvSpPr/>
            <p:nvPr/>
          </p:nvSpPr>
          <p:spPr>
            <a:xfrm>
              <a:off x="176254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xmlns="" id="{41CBF326-4EE7-804A-A895-8A7CB129BBBE}"/>
                </a:ext>
              </a:extLst>
            </p:cNvPr>
            <p:cNvSpPr/>
            <p:nvPr/>
          </p:nvSpPr>
          <p:spPr>
            <a:xfrm>
              <a:off x="191431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xmlns="" id="{E7071AAA-FF9D-9148-A9F7-1BFE3F6E82EC}"/>
                </a:ext>
              </a:extLst>
            </p:cNvPr>
            <p:cNvSpPr/>
            <p:nvPr/>
          </p:nvSpPr>
          <p:spPr>
            <a:xfrm>
              <a:off x="206608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xmlns="" id="{49222077-2C63-0947-BE9A-498D85EB31CD}"/>
                </a:ext>
              </a:extLst>
            </p:cNvPr>
            <p:cNvSpPr/>
            <p:nvPr/>
          </p:nvSpPr>
          <p:spPr>
            <a:xfrm>
              <a:off x="2217855"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xmlns="" id="{DBC7A703-73BF-114E-BE27-24B294F56A23}"/>
                </a:ext>
              </a:extLst>
            </p:cNvPr>
            <p:cNvSpPr/>
            <p:nvPr/>
          </p:nvSpPr>
          <p:spPr>
            <a:xfrm>
              <a:off x="2369626" y="4122748"/>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xmlns="" id="{F3F5F071-B168-9149-A199-0AB3F0424D55}"/>
                </a:ext>
              </a:extLst>
            </p:cNvPr>
            <p:cNvSpPr/>
            <p:nvPr/>
          </p:nvSpPr>
          <p:spPr>
            <a:xfrm>
              <a:off x="145900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xmlns="" id="{614F95CF-14CE-174F-8F1B-B85096A57F6D}"/>
                </a:ext>
              </a:extLst>
            </p:cNvPr>
            <p:cNvSpPr/>
            <p:nvPr/>
          </p:nvSpPr>
          <p:spPr>
            <a:xfrm>
              <a:off x="161077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xmlns="" id="{87BBF21A-0C6F-5A48-930F-AC98E041894C}"/>
                </a:ext>
              </a:extLst>
            </p:cNvPr>
            <p:cNvSpPr/>
            <p:nvPr/>
          </p:nvSpPr>
          <p:spPr>
            <a:xfrm>
              <a:off x="176254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xmlns="" id="{3FB1AD67-9AD9-354C-B543-3344B9449634}"/>
                </a:ext>
              </a:extLst>
            </p:cNvPr>
            <p:cNvSpPr/>
            <p:nvPr/>
          </p:nvSpPr>
          <p:spPr>
            <a:xfrm>
              <a:off x="191431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xmlns="" id="{66D8FB0C-0696-694B-819C-20B5CC6F890E}"/>
                </a:ext>
              </a:extLst>
            </p:cNvPr>
            <p:cNvSpPr/>
            <p:nvPr/>
          </p:nvSpPr>
          <p:spPr>
            <a:xfrm>
              <a:off x="206608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xmlns="" id="{95449B1C-AF59-9F4D-B63F-14AE928FA25B}"/>
                </a:ext>
              </a:extLst>
            </p:cNvPr>
            <p:cNvSpPr/>
            <p:nvPr/>
          </p:nvSpPr>
          <p:spPr>
            <a:xfrm>
              <a:off x="2217855"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xmlns="" id="{85AE2928-1D18-504D-8F92-074094FA5A81}"/>
                </a:ext>
              </a:extLst>
            </p:cNvPr>
            <p:cNvSpPr/>
            <p:nvPr/>
          </p:nvSpPr>
          <p:spPr>
            <a:xfrm>
              <a:off x="2369626" y="4274170"/>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xmlns="" id="{8B1FDA63-D485-0149-B238-76ADF3C44985}"/>
                </a:ext>
              </a:extLst>
            </p:cNvPr>
            <p:cNvSpPr/>
            <p:nvPr/>
          </p:nvSpPr>
          <p:spPr>
            <a:xfrm>
              <a:off x="145900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xmlns="" id="{3B88D3A2-A91F-604D-ACC2-532B38B2D874}"/>
                </a:ext>
              </a:extLst>
            </p:cNvPr>
            <p:cNvSpPr/>
            <p:nvPr/>
          </p:nvSpPr>
          <p:spPr>
            <a:xfrm>
              <a:off x="161077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xmlns="" id="{13AD78C7-1992-D24A-BA52-8DC4EEBC89BA}"/>
                </a:ext>
              </a:extLst>
            </p:cNvPr>
            <p:cNvSpPr/>
            <p:nvPr/>
          </p:nvSpPr>
          <p:spPr>
            <a:xfrm>
              <a:off x="176254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xmlns="" id="{5A9FB575-F382-C34F-A585-83A4C1237C17}"/>
                </a:ext>
              </a:extLst>
            </p:cNvPr>
            <p:cNvSpPr/>
            <p:nvPr/>
          </p:nvSpPr>
          <p:spPr>
            <a:xfrm>
              <a:off x="191431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xmlns="" id="{29C85CDF-86BB-0348-9F7F-824C7A6CFE0A}"/>
                </a:ext>
              </a:extLst>
            </p:cNvPr>
            <p:cNvSpPr/>
            <p:nvPr/>
          </p:nvSpPr>
          <p:spPr>
            <a:xfrm>
              <a:off x="206608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xmlns="" id="{DCB25D1C-6863-5B4E-88DA-D82F6255D2F2}"/>
                </a:ext>
              </a:extLst>
            </p:cNvPr>
            <p:cNvSpPr/>
            <p:nvPr/>
          </p:nvSpPr>
          <p:spPr>
            <a:xfrm>
              <a:off x="2217855"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xmlns="" id="{E37BC185-9E91-4E42-948E-09E21FD749D7}"/>
                </a:ext>
              </a:extLst>
            </p:cNvPr>
            <p:cNvSpPr/>
            <p:nvPr/>
          </p:nvSpPr>
          <p:spPr>
            <a:xfrm>
              <a:off x="2369626" y="4425591"/>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xmlns="" id="{4898BECE-D11E-F341-8A8A-7AC75452A0CA}"/>
                </a:ext>
              </a:extLst>
            </p:cNvPr>
            <p:cNvSpPr/>
            <p:nvPr/>
          </p:nvSpPr>
          <p:spPr>
            <a:xfrm>
              <a:off x="145900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xmlns="" id="{D9572BBE-F17B-764A-9C97-AD605CB71F75}"/>
                </a:ext>
              </a:extLst>
            </p:cNvPr>
            <p:cNvSpPr/>
            <p:nvPr/>
          </p:nvSpPr>
          <p:spPr>
            <a:xfrm>
              <a:off x="161077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xmlns="" id="{00AC3D6A-C52D-1B4A-B1FD-A87C9D0ED442}"/>
                </a:ext>
              </a:extLst>
            </p:cNvPr>
            <p:cNvSpPr/>
            <p:nvPr/>
          </p:nvSpPr>
          <p:spPr>
            <a:xfrm>
              <a:off x="176254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xmlns="" id="{436AB657-4BDD-2B42-88E4-ABBECBFF309A}"/>
                </a:ext>
              </a:extLst>
            </p:cNvPr>
            <p:cNvSpPr/>
            <p:nvPr/>
          </p:nvSpPr>
          <p:spPr>
            <a:xfrm>
              <a:off x="191431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xmlns="" id="{FC7B8635-1303-2B42-B7F3-0C522FA1119D}"/>
                </a:ext>
              </a:extLst>
            </p:cNvPr>
            <p:cNvSpPr/>
            <p:nvPr/>
          </p:nvSpPr>
          <p:spPr>
            <a:xfrm>
              <a:off x="206608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xmlns="" id="{A8C40B65-EC9F-1D48-8235-821325405D9B}"/>
                </a:ext>
              </a:extLst>
            </p:cNvPr>
            <p:cNvSpPr/>
            <p:nvPr/>
          </p:nvSpPr>
          <p:spPr>
            <a:xfrm>
              <a:off x="2217855"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xmlns="" id="{717946E6-9345-E04C-9DB2-3F5D0C51ACD6}"/>
                </a:ext>
              </a:extLst>
            </p:cNvPr>
            <p:cNvSpPr/>
            <p:nvPr/>
          </p:nvSpPr>
          <p:spPr>
            <a:xfrm>
              <a:off x="2369626" y="4577012"/>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xmlns="" id="{3DA1CFE3-54C5-9142-AF51-CF2AF8BE24F2}"/>
                </a:ext>
              </a:extLst>
            </p:cNvPr>
            <p:cNvSpPr/>
            <p:nvPr/>
          </p:nvSpPr>
          <p:spPr>
            <a:xfrm>
              <a:off x="145900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xmlns="" id="{112219CA-0381-4644-AA8B-53972C601D12}"/>
                </a:ext>
              </a:extLst>
            </p:cNvPr>
            <p:cNvSpPr/>
            <p:nvPr/>
          </p:nvSpPr>
          <p:spPr>
            <a:xfrm>
              <a:off x="161077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xmlns="" id="{2F26E2E8-0440-5B48-BB5B-4397A51960C5}"/>
                </a:ext>
              </a:extLst>
            </p:cNvPr>
            <p:cNvSpPr/>
            <p:nvPr/>
          </p:nvSpPr>
          <p:spPr>
            <a:xfrm>
              <a:off x="176254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99" name="Freeform 98">
              <a:extLst>
                <a:ext uri="{FF2B5EF4-FFF2-40B4-BE49-F238E27FC236}">
                  <a16:creationId xmlns:a16="http://schemas.microsoft.com/office/drawing/2014/main" xmlns="" id="{5E5B00A5-5CD8-0247-A30A-D5B5F7A8E6CD}"/>
                </a:ext>
              </a:extLst>
            </p:cNvPr>
            <p:cNvSpPr/>
            <p:nvPr/>
          </p:nvSpPr>
          <p:spPr>
            <a:xfrm>
              <a:off x="191431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100" name="Freeform 99">
              <a:extLst>
                <a:ext uri="{FF2B5EF4-FFF2-40B4-BE49-F238E27FC236}">
                  <a16:creationId xmlns:a16="http://schemas.microsoft.com/office/drawing/2014/main" xmlns="" id="{59714867-61C2-BD44-8ECF-C96EF035EFEA}"/>
                </a:ext>
              </a:extLst>
            </p:cNvPr>
            <p:cNvSpPr/>
            <p:nvPr/>
          </p:nvSpPr>
          <p:spPr>
            <a:xfrm>
              <a:off x="206608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101" name="Freeform 100">
              <a:extLst>
                <a:ext uri="{FF2B5EF4-FFF2-40B4-BE49-F238E27FC236}">
                  <a16:creationId xmlns:a16="http://schemas.microsoft.com/office/drawing/2014/main" xmlns="" id="{C1AA7CC0-14D9-B74C-BD1A-9DADBF9A39C4}"/>
                </a:ext>
              </a:extLst>
            </p:cNvPr>
            <p:cNvSpPr/>
            <p:nvPr/>
          </p:nvSpPr>
          <p:spPr>
            <a:xfrm>
              <a:off x="2217855"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xmlns="" id="{AB929385-3603-B745-929F-99E9C2DE5909}"/>
                </a:ext>
              </a:extLst>
            </p:cNvPr>
            <p:cNvSpPr/>
            <p:nvPr/>
          </p:nvSpPr>
          <p:spPr>
            <a:xfrm>
              <a:off x="2369626" y="4728433"/>
              <a:ext cx="43362" cy="43263"/>
            </a:xfrm>
            <a:custGeom>
              <a:avLst/>
              <a:gdLst>
                <a:gd name="connsiteX0" fmla="*/ 43363 w 43362"/>
                <a:gd name="connsiteY0" fmla="*/ 21632 h 43263"/>
                <a:gd name="connsiteX1" fmla="*/ 21681 w 43362"/>
                <a:gd name="connsiteY1" fmla="*/ 43263 h 43263"/>
                <a:gd name="connsiteX2" fmla="*/ 0 w 43362"/>
                <a:gd name="connsiteY2" fmla="*/ 21632 h 43263"/>
                <a:gd name="connsiteX3" fmla="*/ 21681 w 43362"/>
                <a:gd name="connsiteY3" fmla="*/ 0 h 43263"/>
                <a:gd name="connsiteX4" fmla="*/ 43363 w 43362"/>
                <a:gd name="connsiteY4" fmla="*/ 21632 h 43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62" h="43263">
                  <a:moveTo>
                    <a:pt x="43363" y="21632"/>
                  </a:moveTo>
                  <a:cubicBezTo>
                    <a:pt x="43363" y="33578"/>
                    <a:pt x="33656" y="43263"/>
                    <a:pt x="21681" y="43263"/>
                  </a:cubicBezTo>
                  <a:cubicBezTo>
                    <a:pt x="9707" y="43263"/>
                    <a:pt x="0" y="33578"/>
                    <a:pt x="0" y="21632"/>
                  </a:cubicBezTo>
                  <a:cubicBezTo>
                    <a:pt x="0" y="9685"/>
                    <a:pt x="9707" y="0"/>
                    <a:pt x="21681" y="0"/>
                  </a:cubicBezTo>
                  <a:cubicBezTo>
                    <a:pt x="33656" y="0"/>
                    <a:pt x="43363" y="9685"/>
                    <a:pt x="43363" y="21632"/>
                  </a:cubicBezTo>
                  <a:close/>
                </a:path>
              </a:pathLst>
            </a:custGeom>
            <a:grpFill/>
            <a:ln w="4330" cap="flat">
              <a:noFill/>
              <a:prstDash val="solid"/>
              <a:miter/>
            </a:ln>
          </p:spPr>
          <p:txBody>
            <a:bodyPr rtlCol="0" anchor="ctr"/>
            <a:lstStyle/>
            <a:p>
              <a:endParaRPr lang="en-US"/>
            </a:p>
          </p:txBody>
        </p:sp>
      </p:grpSp>
    </p:spTree>
    <p:extLst>
      <p:ext uri="{BB962C8B-B14F-4D97-AF65-F5344CB8AC3E}">
        <p14:creationId xmlns:p14="http://schemas.microsoft.com/office/powerpoint/2010/main" val="2426992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8"/>
          <p:cNvSpPr/>
          <p:nvPr/>
        </p:nvSpPr>
        <p:spPr>
          <a:xfrm>
            <a:off x="8415233" y="1322517"/>
            <a:ext cx="810000" cy="8172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59" name="Google Shape;159;p28"/>
          <p:cNvSpPr/>
          <p:nvPr/>
        </p:nvSpPr>
        <p:spPr>
          <a:xfrm>
            <a:off x="8415233" y="3121996"/>
            <a:ext cx="810000" cy="8172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60" name="Google Shape;160;p28"/>
          <p:cNvSpPr/>
          <p:nvPr/>
        </p:nvSpPr>
        <p:spPr>
          <a:xfrm>
            <a:off x="4948700" y="3121996"/>
            <a:ext cx="810000" cy="8172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61" name="Google Shape;161;p28"/>
          <p:cNvSpPr/>
          <p:nvPr/>
        </p:nvSpPr>
        <p:spPr>
          <a:xfrm>
            <a:off x="4948700" y="1322517"/>
            <a:ext cx="810000" cy="8172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62" name="Google Shape;162;p28"/>
          <p:cNvSpPr txBox="1">
            <a:spLocks noGrp="1"/>
          </p:cNvSpPr>
          <p:nvPr>
            <p:ph type="ctrTitle"/>
          </p:nvPr>
        </p:nvSpPr>
        <p:spPr>
          <a:xfrm>
            <a:off x="4973500" y="1517517"/>
            <a:ext cx="760400" cy="427200"/>
          </a:xfrm>
          <a:prstGeom prst="rect">
            <a:avLst/>
          </a:prstGeom>
        </p:spPr>
        <p:txBody>
          <a:bodyPr spcFirstLastPara="1" wrap="square" lIns="121900" tIns="121900" rIns="121900" bIns="121900" anchor="ctr" anchorCtr="0">
            <a:noAutofit/>
          </a:bodyPr>
          <a:lstStyle/>
          <a:p>
            <a:pPr algn="ctr"/>
            <a:r>
              <a:rPr lang="en-GB" sz="2400" b="1" dirty="0">
                <a:highlight>
                  <a:srgbClr val="FF0000"/>
                </a:highlight>
                <a:latin typeface="Montserrat" panose="00000500000000000000"/>
                <a:ea typeface="Montserrat" panose="00000500000000000000"/>
                <a:cs typeface="Montserrat" panose="00000500000000000000"/>
                <a:sym typeface="Montserrat" panose="00000500000000000000"/>
              </a:rPr>
              <a:t>01</a:t>
            </a:r>
            <a:endParaRPr sz="2400" b="1" dirty="0">
              <a:highlight>
                <a:srgbClr val="FF0000"/>
              </a:highlight>
              <a:latin typeface="Montserrat" panose="00000500000000000000"/>
              <a:ea typeface="Montserrat" panose="00000500000000000000"/>
              <a:cs typeface="Montserrat" panose="00000500000000000000"/>
              <a:sym typeface="Montserrat" panose="00000500000000000000"/>
            </a:endParaRPr>
          </a:p>
        </p:txBody>
      </p:sp>
      <p:grpSp>
        <p:nvGrpSpPr>
          <p:cNvPr id="164" name="Google Shape;164;p28"/>
          <p:cNvGrpSpPr/>
          <p:nvPr/>
        </p:nvGrpSpPr>
        <p:grpSpPr>
          <a:xfrm>
            <a:off x="1" y="1310534"/>
            <a:ext cx="6134284" cy="4967932"/>
            <a:chOff x="0" y="982900"/>
            <a:chExt cx="4600713" cy="3725949"/>
          </a:xfrm>
        </p:grpSpPr>
        <p:grpSp>
          <p:nvGrpSpPr>
            <p:cNvPr id="165" name="Google Shape;165;p28"/>
            <p:cNvGrpSpPr/>
            <p:nvPr/>
          </p:nvGrpSpPr>
          <p:grpSpPr>
            <a:xfrm>
              <a:off x="411575" y="982900"/>
              <a:ext cx="2214990" cy="3181003"/>
              <a:chOff x="624596" y="982906"/>
              <a:chExt cx="2001980" cy="3181003"/>
            </a:xfrm>
          </p:grpSpPr>
          <p:sp>
            <p:nvSpPr>
              <p:cNvPr id="166" name="Google Shape;166;p28"/>
              <p:cNvSpPr/>
              <p:nvPr/>
            </p:nvSpPr>
            <p:spPr>
              <a:xfrm>
                <a:off x="692176" y="1142009"/>
                <a:ext cx="1934400" cy="3021900"/>
              </a:xfrm>
              <a:prstGeom prst="roundRect">
                <a:avLst>
                  <a:gd name="adj" fmla="val 4313"/>
                </a:avLst>
              </a:prstGeom>
              <a:solidFill>
                <a:srgbClr val="FFF2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67" name="Google Shape;167;p28"/>
              <p:cNvSpPr/>
              <p:nvPr/>
            </p:nvSpPr>
            <p:spPr>
              <a:xfrm>
                <a:off x="624596" y="982906"/>
                <a:ext cx="1881817" cy="2984405"/>
              </a:xfrm>
              <a:custGeom>
                <a:avLst/>
                <a:gdLst/>
                <a:ahLst/>
                <a:cxnLst/>
                <a:rect l="l" t="t" r="r" b="b"/>
                <a:pathLst>
                  <a:path w="53747" h="74336" extrusionOk="0">
                    <a:moveTo>
                      <a:pt x="52246" y="65"/>
                    </a:moveTo>
                    <a:cubicBezTo>
                      <a:pt x="53040" y="65"/>
                      <a:pt x="53682" y="711"/>
                      <a:pt x="53682" y="1501"/>
                    </a:cubicBezTo>
                    <a:lnTo>
                      <a:pt x="53682" y="72835"/>
                    </a:lnTo>
                    <a:cubicBezTo>
                      <a:pt x="53682" y="73625"/>
                      <a:pt x="53040" y="74268"/>
                      <a:pt x="52246" y="74268"/>
                    </a:cubicBezTo>
                    <a:lnTo>
                      <a:pt x="1501" y="74268"/>
                    </a:lnTo>
                    <a:cubicBezTo>
                      <a:pt x="711" y="74268"/>
                      <a:pt x="65" y="73625"/>
                      <a:pt x="65" y="72835"/>
                    </a:cubicBezTo>
                    <a:lnTo>
                      <a:pt x="65" y="1501"/>
                    </a:lnTo>
                    <a:cubicBezTo>
                      <a:pt x="65" y="711"/>
                      <a:pt x="711" y="65"/>
                      <a:pt x="1501" y="65"/>
                    </a:cubicBezTo>
                    <a:close/>
                    <a:moveTo>
                      <a:pt x="1501" y="1"/>
                    </a:moveTo>
                    <a:cubicBezTo>
                      <a:pt x="676" y="1"/>
                      <a:pt x="0" y="675"/>
                      <a:pt x="0" y="1501"/>
                    </a:cubicBezTo>
                    <a:lnTo>
                      <a:pt x="0" y="72835"/>
                    </a:lnTo>
                    <a:cubicBezTo>
                      <a:pt x="0" y="73660"/>
                      <a:pt x="676" y="74336"/>
                      <a:pt x="1501" y="74336"/>
                    </a:cubicBezTo>
                    <a:lnTo>
                      <a:pt x="52246" y="74336"/>
                    </a:lnTo>
                    <a:cubicBezTo>
                      <a:pt x="53076" y="74336"/>
                      <a:pt x="53747" y="73660"/>
                      <a:pt x="53747" y="72835"/>
                    </a:cubicBezTo>
                    <a:lnTo>
                      <a:pt x="53747" y="1501"/>
                    </a:lnTo>
                    <a:cubicBezTo>
                      <a:pt x="53747" y="675"/>
                      <a:pt x="53076" y="1"/>
                      <a:pt x="52246" y="1"/>
                    </a:cubicBezTo>
                    <a:close/>
                  </a:path>
                </a:pathLst>
              </a:custGeom>
              <a:solidFill>
                <a:srgbClr val="434343"/>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168" name="Google Shape;168;p28"/>
            <p:cNvGrpSpPr/>
            <p:nvPr/>
          </p:nvGrpSpPr>
          <p:grpSpPr>
            <a:xfrm>
              <a:off x="0" y="4397412"/>
              <a:ext cx="4600713" cy="150450"/>
              <a:chOff x="0" y="4397412"/>
              <a:chExt cx="4600713" cy="150450"/>
            </a:xfrm>
          </p:grpSpPr>
          <p:sp>
            <p:nvSpPr>
              <p:cNvPr id="169" name="Google Shape;169;p28"/>
              <p:cNvSpPr/>
              <p:nvPr/>
            </p:nvSpPr>
            <p:spPr>
              <a:xfrm>
                <a:off x="0" y="4397412"/>
                <a:ext cx="4600713" cy="2416"/>
              </a:xfrm>
              <a:custGeom>
                <a:avLst/>
                <a:gdLst/>
                <a:ahLst/>
                <a:cxnLst/>
                <a:rect l="l" t="t" r="r" b="b"/>
                <a:pathLst>
                  <a:path w="131402" h="69" extrusionOk="0">
                    <a:moveTo>
                      <a:pt x="0" y="1"/>
                    </a:moveTo>
                    <a:lnTo>
                      <a:pt x="0" y="69"/>
                    </a:lnTo>
                    <a:lnTo>
                      <a:pt x="131401" y="69"/>
                    </a:lnTo>
                    <a:lnTo>
                      <a:pt x="131401" y="1"/>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0" name="Google Shape;170;p28"/>
              <p:cNvSpPr/>
              <p:nvPr/>
            </p:nvSpPr>
            <p:spPr>
              <a:xfrm>
                <a:off x="755786" y="4545586"/>
                <a:ext cx="305519" cy="2276"/>
              </a:xfrm>
              <a:custGeom>
                <a:avLst/>
                <a:gdLst/>
                <a:ahLst/>
                <a:cxnLst/>
                <a:rect l="l" t="t" r="r" b="b"/>
                <a:pathLst>
                  <a:path w="8726" h="65" extrusionOk="0">
                    <a:moveTo>
                      <a:pt x="0" y="0"/>
                    </a:moveTo>
                    <a:lnTo>
                      <a:pt x="0" y="65"/>
                    </a:lnTo>
                    <a:lnTo>
                      <a:pt x="8726" y="65"/>
                    </a:lnTo>
                    <a:lnTo>
                      <a:pt x="8726" y="0"/>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1" name="Google Shape;171;p28"/>
              <p:cNvSpPr/>
              <p:nvPr/>
            </p:nvSpPr>
            <p:spPr>
              <a:xfrm>
                <a:off x="1619552" y="4536412"/>
                <a:ext cx="497808" cy="2276"/>
              </a:xfrm>
              <a:custGeom>
                <a:avLst/>
                <a:gdLst/>
                <a:ahLst/>
                <a:cxnLst/>
                <a:rect l="l" t="t" r="r" b="b"/>
                <a:pathLst>
                  <a:path w="14218" h="65" extrusionOk="0">
                    <a:moveTo>
                      <a:pt x="0" y="0"/>
                    </a:moveTo>
                    <a:lnTo>
                      <a:pt x="0" y="65"/>
                    </a:lnTo>
                    <a:lnTo>
                      <a:pt x="14217" y="65"/>
                    </a:lnTo>
                    <a:lnTo>
                      <a:pt x="14217" y="0"/>
                    </a:lnTo>
                    <a:close/>
                  </a:path>
                </a:pathLst>
              </a:custGeom>
              <a:solidFill>
                <a:srgbClr val="EBEBEB"/>
              </a:solidFill>
              <a:ln w="9525" cap="flat" cmpd="sng">
                <a:solidFill>
                  <a:srgbClr val="434343"/>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2" name="Google Shape;172;p28"/>
              <p:cNvSpPr/>
              <p:nvPr/>
            </p:nvSpPr>
            <p:spPr>
              <a:xfrm>
                <a:off x="1070481" y="4460119"/>
                <a:ext cx="175833" cy="2311"/>
              </a:xfrm>
              <a:custGeom>
                <a:avLst/>
                <a:gdLst/>
                <a:ahLst/>
                <a:cxnLst/>
                <a:rect l="l" t="t" r="r" b="b"/>
                <a:pathLst>
                  <a:path w="5022" h="66" extrusionOk="0">
                    <a:moveTo>
                      <a:pt x="1" y="1"/>
                    </a:moveTo>
                    <a:lnTo>
                      <a:pt x="1" y="65"/>
                    </a:lnTo>
                    <a:lnTo>
                      <a:pt x="5022" y="65"/>
                    </a:lnTo>
                    <a:lnTo>
                      <a:pt x="5022" y="1"/>
                    </a:lnTo>
                    <a:close/>
                  </a:path>
                </a:pathLst>
              </a:custGeom>
              <a:solidFill>
                <a:srgbClr val="43434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3" name="Google Shape;173;p28"/>
              <p:cNvSpPr/>
              <p:nvPr/>
            </p:nvSpPr>
            <p:spPr>
              <a:xfrm>
                <a:off x="2732853" y="4514424"/>
                <a:ext cx="418259" cy="2276"/>
              </a:xfrm>
              <a:custGeom>
                <a:avLst/>
                <a:gdLst/>
                <a:ahLst/>
                <a:cxnLst/>
                <a:rect l="l" t="t" r="r" b="b"/>
                <a:pathLst>
                  <a:path w="11946" h="65" extrusionOk="0">
                    <a:moveTo>
                      <a:pt x="0" y="0"/>
                    </a:moveTo>
                    <a:lnTo>
                      <a:pt x="0" y="65"/>
                    </a:lnTo>
                    <a:lnTo>
                      <a:pt x="11946" y="65"/>
                    </a:lnTo>
                    <a:lnTo>
                      <a:pt x="11946" y="0"/>
                    </a:lnTo>
                    <a:close/>
                  </a:path>
                </a:pathLst>
              </a:custGeom>
              <a:solidFill>
                <a:srgbClr val="EBEBE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nvGrpSpPr>
            <p:cNvPr id="174" name="Google Shape;174;p28"/>
            <p:cNvGrpSpPr/>
            <p:nvPr/>
          </p:nvGrpSpPr>
          <p:grpSpPr>
            <a:xfrm>
              <a:off x="2072827" y="1904259"/>
              <a:ext cx="1418990" cy="2804590"/>
              <a:chOff x="2072827" y="1904259"/>
              <a:chExt cx="1418990" cy="2804590"/>
            </a:xfrm>
          </p:grpSpPr>
          <p:sp>
            <p:nvSpPr>
              <p:cNvPr id="175" name="Google Shape;175;p28"/>
              <p:cNvSpPr/>
              <p:nvPr/>
            </p:nvSpPr>
            <p:spPr>
              <a:xfrm>
                <a:off x="2399847" y="1904259"/>
                <a:ext cx="391230" cy="380866"/>
              </a:xfrm>
              <a:custGeom>
                <a:avLst/>
                <a:gdLst/>
                <a:ahLst/>
                <a:cxnLst/>
                <a:rect l="l" t="t" r="r" b="b"/>
                <a:pathLst>
                  <a:path w="11174" h="10878" extrusionOk="0">
                    <a:moveTo>
                      <a:pt x="7624" y="1"/>
                    </a:moveTo>
                    <a:cubicBezTo>
                      <a:pt x="7272" y="1"/>
                      <a:pt x="6880" y="36"/>
                      <a:pt x="6446" y="111"/>
                    </a:cubicBezTo>
                    <a:cubicBezTo>
                      <a:pt x="3478" y="623"/>
                      <a:pt x="1934" y="2250"/>
                      <a:pt x="2139" y="3136"/>
                    </a:cubicBezTo>
                    <a:cubicBezTo>
                      <a:pt x="851" y="3531"/>
                      <a:pt x="0" y="8656"/>
                      <a:pt x="2666" y="10308"/>
                    </a:cubicBezTo>
                    <a:cubicBezTo>
                      <a:pt x="3333" y="10722"/>
                      <a:pt x="4200" y="10877"/>
                      <a:pt x="5124" y="10877"/>
                    </a:cubicBezTo>
                    <a:cubicBezTo>
                      <a:pt x="7890" y="10877"/>
                      <a:pt x="11173" y="9486"/>
                      <a:pt x="11173" y="9486"/>
                    </a:cubicBezTo>
                    <a:cubicBezTo>
                      <a:pt x="11173" y="9486"/>
                      <a:pt x="10290" y="8434"/>
                      <a:pt x="10585" y="5641"/>
                    </a:cubicBezTo>
                    <a:cubicBezTo>
                      <a:pt x="10848" y="3167"/>
                      <a:pt x="10967" y="1"/>
                      <a:pt x="7624"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6" name="Google Shape;176;p28"/>
              <p:cNvSpPr/>
              <p:nvPr/>
            </p:nvSpPr>
            <p:spPr>
              <a:xfrm>
                <a:off x="2789784" y="2455395"/>
                <a:ext cx="313327" cy="524242"/>
              </a:xfrm>
              <a:custGeom>
                <a:avLst/>
                <a:gdLst/>
                <a:ahLst/>
                <a:cxnLst/>
                <a:rect l="l" t="t" r="r" b="b"/>
                <a:pathLst>
                  <a:path w="8949" h="14973" extrusionOk="0">
                    <a:moveTo>
                      <a:pt x="2312" y="1"/>
                    </a:moveTo>
                    <a:lnTo>
                      <a:pt x="1" y="144"/>
                    </a:lnTo>
                    <a:cubicBezTo>
                      <a:pt x="44" y="913"/>
                      <a:pt x="133" y="1616"/>
                      <a:pt x="234" y="2345"/>
                    </a:cubicBezTo>
                    <a:cubicBezTo>
                      <a:pt x="338" y="3066"/>
                      <a:pt x="475" y="3784"/>
                      <a:pt x="629" y="4498"/>
                    </a:cubicBezTo>
                    <a:cubicBezTo>
                      <a:pt x="790" y="5212"/>
                      <a:pt x="959" y="5927"/>
                      <a:pt x="1185" y="6630"/>
                    </a:cubicBezTo>
                    <a:cubicBezTo>
                      <a:pt x="1397" y="7337"/>
                      <a:pt x="1651" y="8038"/>
                      <a:pt x="1949" y="8727"/>
                    </a:cubicBezTo>
                    <a:lnTo>
                      <a:pt x="2183" y="9244"/>
                    </a:lnTo>
                    <a:cubicBezTo>
                      <a:pt x="2216" y="9322"/>
                      <a:pt x="2276" y="9433"/>
                      <a:pt x="2327" y="9531"/>
                    </a:cubicBezTo>
                    <a:cubicBezTo>
                      <a:pt x="2380" y="9631"/>
                      <a:pt x="2438" y="9721"/>
                      <a:pt x="2491" y="9814"/>
                    </a:cubicBezTo>
                    <a:cubicBezTo>
                      <a:pt x="2714" y="10173"/>
                      <a:pt x="2962" y="10478"/>
                      <a:pt x="3210" y="10773"/>
                    </a:cubicBezTo>
                    <a:cubicBezTo>
                      <a:pt x="3712" y="11358"/>
                      <a:pt x="4243" y="11867"/>
                      <a:pt x="4789" y="12355"/>
                    </a:cubicBezTo>
                    <a:cubicBezTo>
                      <a:pt x="5890" y="13321"/>
                      <a:pt x="7025" y="14186"/>
                      <a:pt x="8246" y="14972"/>
                    </a:cubicBezTo>
                    <a:lnTo>
                      <a:pt x="8949" y="14068"/>
                    </a:lnTo>
                    <a:cubicBezTo>
                      <a:pt x="8453" y="13586"/>
                      <a:pt x="7948" y="13094"/>
                      <a:pt x="7463" y="12599"/>
                    </a:cubicBezTo>
                    <a:cubicBezTo>
                      <a:pt x="6971" y="12108"/>
                      <a:pt x="6493" y="11605"/>
                      <a:pt x="6038" y="11096"/>
                    </a:cubicBezTo>
                    <a:cubicBezTo>
                      <a:pt x="5579" y="10589"/>
                      <a:pt x="5144" y="10069"/>
                      <a:pt x="4764" y="9545"/>
                    </a:cubicBezTo>
                    <a:cubicBezTo>
                      <a:pt x="4573" y="9287"/>
                      <a:pt x="4404" y="9021"/>
                      <a:pt x="4268" y="8770"/>
                    </a:cubicBezTo>
                    <a:cubicBezTo>
                      <a:pt x="4240" y="8709"/>
                      <a:pt x="4204" y="8644"/>
                      <a:pt x="4179" y="8587"/>
                    </a:cubicBezTo>
                    <a:cubicBezTo>
                      <a:pt x="4154" y="8522"/>
                      <a:pt x="4132" y="8482"/>
                      <a:pt x="4100" y="8396"/>
                    </a:cubicBezTo>
                    <a:lnTo>
                      <a:pt x="3924" y="7934"/>
                    </a:lnTo>
                    <a:cubicBezTo>
                      <a:pt x="3465" y="6691"/>
                      <a:pt x="3142" y="5371"/>
                      <a:pt x="2875" y="4036"/>
                    </a:cubicBezTo>
                    <a:cubicBezTo>
                      <a:pt x="2743" y="3368"/>
                      <a:pt x="2646" y="2689"/>
                      <a:pt x="2545" y="2015"/>
                    </a:cubicBezTo>
                    <a:cubicBezTo>
                      <a:pt x="2448" y="1344"/>
                      <a:pt x="2373" y="643"/>
                      <a:pt x="2312" y="1"/>
                    </a:cubicBez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7" name="Google Shape;177;p28"/>
              <p:cNvSpPr/>
              <p:nvPr/>
            </p:nvSpPr>
            <p:spPr>
              <a:xfrm>
                <a:off x="2724205" y="2358410"/>
                <a:ext cx="176358" cy="233253"/>
              </a:xfrm>
              <a:custGeom>
                <a:avLst/>
                <a:gdLst/>
                <a:ahLst/>
                <a:cxnLst/>
                <a:rect l="l" t="t" r="r" b="b"/>
                <a:pathLst>
                  <a:path w="5037" h="6662" extrusionOk="0">
                    <a:moveTo>
                      <a:pt x="2431" y="1"/>
                    </a:moveTo>
                    <a:cubicBezTo>
                      <a:pt x="1717" y="1"/>
                      <a:pt x="1248" y="323"/>
                      <a:pt x="718" y="1080"/>
                    </a:cubicBezTo>
                    <a:cubicBezTo>
                      <a:pt x="0" y="2107"/>
                      <a:pt x="1468" y="6662"/>
                      <a:pt x="1468" y="6662"/>
                    </a:cubicBezTo>
                    <a:lnTo>
                      <a:pt x="5036" y="4235"/>
                    </a:lnTo>
                    <a:cubicBezTo>
                      <a:pt x="5036" y="4235"/>
                      <a:pt x="4386" y="391"/>
                      <a:pt x="3449" y="154"/>
                    </a:cubicBezTo>
                    <a:cubicBezTo>
                      <a:pt x="3055" y="55"/>
                      <a:pt x="2722" y="1"/>
                      <a:pt x="2431"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8" name="Google Shape;178;p28"/>
              <p:cNvSpPr/>
              <p:nvPr/>
            </p:nvSpPr>
            <p:spPr>
              <a:xfrm>
                <a:off x="2853507" y="2457531"/>
                <a:ext cx="1646" cy="8858"/>
              </a:xfrm>
              <a:custGeom>
                <a:avLst/>
                <a:gdLst/>
                <a:ahLst/>
                <a:cxnLst/>
                <a:rect l="l" t="t" r="r" b="b"/>
                <a:pathLst>
                  <a:path w="47" h="253" extrusionOk="0">
                    <a:moveTo>
                      <a:pt x="0" y="1"/>
                    </a:moveTo>
                    <a:lnTo>
                      <a:pt x="0" y="252"/>
                    </a:lnTo>
                    <a:lnTo>
                      <a:pt x="47" y="252"/>
                    </a:lnTo>
                    <a:lnTo>
                      <a:pt x="47" y="1"/>
                    </a:lnTo>
                    <a:close/>
                  </a:path>
                </a:pathLst>
              </a:custGeom>
              <a:solidFill>
                <a:srgbClr val="1E282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79" name="Google Shape;179;p28"/>
              <p:cNvSpPr/>
              <p:nvPr/>
            </p:nvSpPr>
            <p:spPr>
              <a:xfrm>
                <a:off x="2759253" y="2491738"/>
                <a:ext cx="149959" cy="113756"/>
              </a:xfrm>
              <a:custGeom>
                <a:avLst/>
                <a:gdLst/>
                <a:ahLst/>
                <a:cxnLst/>
                <a:rect l="l" t="t" r="r" b="b"/>
                <a:pathLst>
                  <a:path w="4283" h="3249" extrusionOk="0">
                    <a:moveTo>
                      <a:pt x="4200" y="1"/>
                    </a:moveTo>
                    <a:lnTo>
                      <a:pt x="0" y="2829"/>
                    </a:lnTo>
                    <a:lnTo>
                      <a:pt x="270" y="3248"/>
                    </a:lnTo>
                    <a:lnTo>
                      <a:pt x="4282" y="374"/>
                    </a:lnTo>
                    <a:lnTo>
                      <a:pt x="4200" y="1"/>
                    </a:lnTo>
                    <a:close/>
                  </a:path>
                </a:pathLst>
              </a:custGeom>
              <a:solidFill>
                <a:srgbClr val="407B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0" name="Google Shape;180;p28"/>
              <p:cNvSpPr/>
              <p:nvPr/>
            </p:nvSpPr>
            <p:spPr>
              <a:xfrm>
                <a:off x="3066000" y="2936365"/>
                <a:ext cx="112040" cy="66769"/>
              </a:xfrm>
              <a:custGeom>
                <a:avLst/>
                <a:gdLst/>
                <a:ahLst/>
                <a:cxnLst/>
                <a:rect l="l" t="t" r="r" b="b"/>
                <a:pathLst>
                  <a:path w="3200" h="1907" extrusionOk="0">
                    <a:moveTo>
                      <a:pt x="632" y="0"/>
                    </a:moveTo>
                    <a:lnTo>
                      <a:pt x="1" y="671"/>
                    </a:lnTo>
                    <a:cubicBezTo>
                      <a:pt x="249" y="1580"/>
                      <a:pt x="1666" y="1906"/>
                      <a:pt x="1666" y="1906"/>
                    </a:cubicBezTo>
                    <a:lnTo>
                      <a:pt x="3199" y="184"/>
                    </a:lnTo>
                    <a:lnTo>
                      <a:pt x="632" y="0"/>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1" name="Google Shape;181;p28"/>
              <p:cNvSpPr/>
              <p:nvPr/>
            </p:nvSpPr>
            <p:spPr>
              <a:xfrm>
                <a:off x="2668115" y="4444154"/>
                <a:ext cx="84660" cy="183781"/>
              </a:xfrm>
              <a:custGeom>
                <a:avLst/>
                <a:gdLst/>
                <a:ahLst/>
                <a:cxnLst/>
                <a:rect l="l" t="t" r="r" b="b"/>
                <a:pathLst>
                  <a:path w="2418" h="5249" extrusionOk="0">
                    <a:moveTo>
                      <a:pt x="152" y="1"/>
                    </a:moveTo>
                    <a:lnTo>
                      <a:pt x="1" y="5249"/>
                    </a:lnTo>
                    <a:lnTo>
                      <a:pt x="2266" y="5249"/>
                    </a:lnTo>
                    <a:lnTo>
                      <a:pt x="2417" y="1"/>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2" name="Google Shape;182;p28"/>
              <p:cNvSpPr/>
              <p:nvPr/>
            </p:nvSpPr>
            <p:spPr>
              <a:xfrm>
                <a:off x="2119709" y="4233657"/>
                <a:ext cx="166414" cy="190433"/>
              </a:xfrm>
              <a:custGeom>
                <a:avLst/>
                <a:gdLst/>
                <a:ahLst/>
                <a:cxnLst/>
                <a:rect l="l" t="t" r="r" b="b"/>
                <a:pathLst>
                  <a:path w="4753" h="5439" extrusionOk="0">
                    <a:moveTo>
                      <a:pt x="2656" y="1"/>
                    </a:moveTo>
                    <a:lnTo>
                      <a:pt x="0" y="4585"/>
                    </a:lnTo>
                    <a:lnTo>
                      <a:pt x="2096" y="5438"/>
                    </a:lnTo>
                    <a:lnTo>
                      <a:pt x="4753" y="859"/>
                    </a:lnTo>
                    <a:lnTo>
                      <a:pt x="2656" y="1"/>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3" name="Google Shape;183;p28"/>
              <p:cNvSpPr/>
              <p:nvPr/>
            </p:nvSpPr>
            <p:spPr>
              <a:xfrm>
                <a:off x="2072827" y="4366600"/>
                <a:ext cx="225516" cy="194775"/>
              </a:xfrm>
              <a:custGeom>
                <a:avLst/>
                <a:gdLst/>
                <a:ahLst/>
                <a:cxnLst/>
                <a:rect l="l" t="t" r="r" b="b"/>
                <a:pathLst>
                  <a:path w="6441" h="5563" extrusionOk="0">
                    <a:moveTo>
                      <a:pt x="1551" y="0"/>
                    </a:moveTo>
                    <a:cubicBezTo>
                      <a:pt x="1497" y="0"/>
                      <a:pt x="1444" y="24"/>
                      <a:pt x="1407" y="69"/>
                    </a:cubicBezTo>
                    <a:lnTo>
                      <a:pt x="130" y="1653"/>
                    </a:lnTo>
                    <a:cubicBezTo>
                      <a:pt x="1" y="1814"/>
                      <a:pt x="51" y="2075"/>
                      <a:pt x="238" y="2183"/>
                    </a:cubicBezTo>
                    <a:cubicBezTo>
                      <a:pt x="1009" y="2622"/>
                      <a:pt x="1404" y="2797"/>
                      <a:pt x="2366" y="3368"/>
                    </a:cubicBezTo>
                    <a:cubicBezTo>
                      <a:pt x="2958" y="3720"/>
                      <a:pt x="4347" y="4926"/>
                      <a:pt x="5166" y="5410"/>
                    </a:cubicBezTo>
                    <a:cubicBezTo>
                      <a:pt x="5348" y="5519"/>
                      <a:pt x="5516" y="5563"/>
                      <a:pt x="5664" y="5563"/>
                    </a:cubicBezTo>
                    <a:cubicBezTo>
                      <a:pt x="6169" y="5563"/>
                      <a:pt x="6440" y="5054"/>
                      <a:pt x="6210" y="4840"/>
                    </a:cubicBezTo>
                    <a:cubicBezTo>
                      <a:pt x="4878" y="3605"/>
                      <a:pt x="4344" y="2377"/>
                      <a:pt x="4086" y="1641"/>
                    </a:cubicBezTo>
                    <a:cubicBezTo>
                      <a:pt x="4038" y="1509"/>
                      <a:pt x="3949" y="1398"/>
                      <a:pt x="3831" y="1329"/>
                    </a:cubicBezTo>
                    <a:lnTo>
                      <a:pt x="1644" y="26"/>
                    </a:lnTo>
                    <a:cubicBezTo>
                      <a:pt x="1615" y="9"/>
                      <a:pt x="1583" y="0"/>
                      <a:pt x="1551"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4" name="Google Shape;184;p28"/>
              <p:cNvSpPr/>
              <p:nvPr/>
            </p:nvSpPr>
            <p:spPr>
              <a:xfrm>
                <a:off x="2643536" y="4618587"/>
                <a:ext cx="241411" cy="90262"/>
              </a:xfrm>
              <a:custGeom>
                <a:avLst/>
                <a:gdLst/>
                <a:ahLst/>
                <a:cxnLst/>
                <a:rect l="l" t="t" r="r" b="b"/>
                <a:pathLst>
                  <a:path w="6895" h="2578" extrusionOk="0">
                    <a:moveTo>
                      <a:pt x="502" y="1"/>
                    </a:moveTo>
                    <a:cubicBezTo>
                      <a:pt x="409" y="1"/>
                      <a:pt x="333" y="65"/>
                      <a:pt x="323" y="159"/>
                    </a:cubicBezTo>
                    <a:lnTo>
                      <a:pt x="32" y="2172"/>
                    </a:lnTo>
                    <a:cubicBezTo>
                      <a:pt x="0" y="2379"/>
                      <a:pt x="176" y="2575"/>
                      <a:pt x="389" y="2575"/>
                    </a:cubicBezTo>
                    <a:cubicBezTo>
                      <a:pt x="391" y="2575"/>
                      <a:pt x="393" y="2575"/>
                      <a:pt x="394" y="2575"/>
                    </a:cubicBezTo>
                    <a:cubicBezTo>
                      <a:pt x="1281" y="2560"/>
                      <a:pt x="1708" y="2506"/>
                      <a:pt x="2828" y="2506"/>
                    </a:cubicBezTo>
                    <a:cubicBezTo>
                      <a:pt x="3517" y="2506"/>
                      <a:pt x="4942" y="2578"/>
                      <a:pt x="5893" y="2578"/>
                    </a:cubicBezTo>
                    <a:cubicBezTo>
                      <a:pt x="6823" y="2578"/>
                      <a:pt x="6895" y="1637"/>
                      <a:pt x="6496" y="1551"/>
                    </a:cubicBezTo>
                    <a:cubicBezTo>
                      <a:pt x="4723" y="1171"/>
                      <a:pt x="4024" y="643"/>
                      <a:pt x="3424" y="141"/>
                    </a:cubicBezTo>
                    <a:cubicBezTo>
                      <a:pt x="3316" y="51"/>
                      <a:pt x="3184" y="1"/>
                      <a:pt x="3047"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5" name="Google Shape;185;p28"/>
              <p:cNvSpPr/>
              <p:nvPr/>
            </p:nvSpPr>
            <p:spPr>
              <a:xfrm>
                <a:off x="2670670" y="4520551"/>
                <a:ext cx="665" cy="18417"/>
              </a:xfrm>
              <a:custGeom>
                <a:avLst/>
                <a:gdLst/>
                <a:ahLst/>
                <a:cxnLst/>
                <a:rect l="l" t="t" r="r" b="b"/>
                <a:pathLst>
                  <a:path w="19" h="526" extrusionOk="0">
                    <a:moveTo>
                      <a:pt x="18" y="1"/>
                    </a:moveTo>
                    <a:lnTo>
                      <a:pt x="0" y="526"/>
                    </a:lnTo>
                    <a:lnTo>
                      <a:pt x="4" y="526"/>
                    </a:lnTo>
                    <a:lnTo>
                      <a:pt x="18" y="1"/>
                    </a:lnTo>
                    <a:close/>
                  </a:path>
                </a:pathLst>
              </a:custGeom>
              <a:solidFill>
                <a:srgbClr val="CCCC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6" name="Google Shape;186;p28"/>
              <p:cNvSpPr/>
              <p:nvPr/>
            </p:nvSpPr>
            <p:spPr>
              <a:xfrm>
                <a:off x="2670776" y="4520551"/>
                <a:ext cx="79828" cy="18417"/>
              </a:xfrm>
              <a:custGeom>
                <a:avLst/>
                <a:gdLst/>
                <a:ahLst/>
                <a:cxnLst/>
                <a:rect l="l" t="t" r="r" b="b"/>
                <a:pathLst>
                  <a:path w="2280" h="526" extrusionOk="0">
                    <a:moveTo>
                      <a:pt x="15" y="1"/>
                    </a:moveTo>
                    <a:lnTo>
                      <a:pt x="1" y="526"/>
                    </a:lnTo>
                    <a:lnTo>
                      <a:pt x="2265" y="526"/>
                    </a:lnTo>
                    <a:lnTo>
                      <a:pt x="2280" y="1"/>
                    </a:lnTo>
                    <a:close/>
                  </a:path>
                </a:pathLst>
              </a:custGeom>
              <a:solidFill>
                <a:srgbClr val="CC915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7" name="Google Shape;187;p28"/>
              <p:cNvSpPr/>
              <p:nvPr/>
            </p:nvSpPr>
            <p:spPr>
              <a:xfrm>
                <a:off x="2164701" y="4300391"/>
                <a:ext cx="9313" cy="16141"/>
              </a:xfrm>
              <a:custGeom>
                <a:avLst/>
                <a:gdLst/>
                <a:ahLst/>
                <a:cxnLst/>
                <a:rect l="l" t="t" r="r" b="b"/>
                <a:pathLst>
                  <a:path w="266" h="461" extrusionOk="0">
                    <a:moveTo>
                      <a:pt x="266" y="0"/>
                    </a:moveTo>
                    <a:lnTo>
                      <a:pt x="1" y="456"/>
                    </a:lnTo>
                    <a:lnTo>
                      <a:pt x="1" y="460"/>
                    </a:lnTo>
                    <a:lnTo>
                      <a:pt x="266" y="0"/>
                    </a:lnTo>
                    <a:close/>
                  </a:path>
                </a:pathLst>
              </a:custGeom>
              <a:solidFill>
                <a:srgbClr val="CCCC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8" name="Google Shape;188;p28"/>
              <p:cNvSpPr/>
              <p:nvPr/>
            </p:nvSpPr>
            <p:spPr>
              <a:xfrm>
                <a:off x="2164701" y="4300391"/>
                <a:ext cx="82700" cy="46041"/>
              </a:xfrm>
              <a:custGeom>
                <a:avLst/>
                <a:gdLst/>
                <a:ahLst/>
                <a:cxnLst/>
                <a:rect l="l" t="t" r="r" b="b"/>
                <a:pathLst>
                  <a:path w="2362" h="1315" extrusionOk="0">
                    <a:moveTo>
                      <a:pt x="266" y="0"/>
                    </a:moveTo>
                    <a:lnTo>
                      <a:pt x="1" y="460"/>
                    </a:lnTo>
                    <a:lnTo>
                      <a:pt x="2100" y="1314"/>
                    </a:lnTo>
                    <a:lnTo>
                      <a:pt x="2362" y="858"/>
                    </a:lnTo>
                    <a:lnTo>
                      <a:pt x="266" y="0"/>
                    </a:lnTo>
                    <a:close/>
                  </a:path>
                </a:pathLst>
              </a:custGeom>
              <a:solidFill>
                <a:srgbClr val="CC915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89" name="Google Shape;189;p28"/>
              <p:cNvSpPr/>
              <p:nvPr/>
            </p:nvSpPr>
            <p:spPr>
              <a:xfrm>
                <a:off x="2427857" y="2340868"/>
                <a:ext cx="454952" cy="501659"/>
              </a:xfrm>
              <a:custGeom>
                <a:avLst/>
                <a:gdLst/>
                <a:ahLst/>
                <a:cxnLst/>
                <a:rect l="l" t="t" r="r" b="b"/>
                <a:pathLst>
                  <a:path w="12994" h="14328" extrusionOk="0">
                    <a:moveTo>
                      <a:pt x="6302" y="1"/>
                    </a:moveTo>
                    <a:cubicBezTo>
                      <a:pt x="5548" y="1"/>
                      <a:pt x="4771" y="34"/>
                      <a:pt x="3909" y="74"/>
                    </a:cubicBezTo>
                    <a:cubicBezTo>
                      <a:pt x="1928" y="170"/>
                      <a:pt x="1" y="591"/>
                      <a:pt x="1" y="591"/>
                    </a:cubicBezTo>
                    <a:cubicBezTo>
                      <a:pt x="1792" y="8276"/>
                      <a:pt x="1788" y="10583"/>
                      <a:pt x="1634" y="14327"/>
                    </a:cubicBezTo>
                    <a:lnTo>
                      <a:pt x="10833" y="14327"/>
                    </a:lnTo>
                    <a:cubicBezTo>
                      <a:pt x="12994" y="1036"/>
                      <a:pt x="11913" y="655"/>
                      <a:pt x="11913" y="655"/>
                    </a:cubicBezTo>
                    <a:cubicBezTo>
                      <a:pt x="11913" y="655"/>
                      <a:pt x="9882" y="239"/>
                      <a:pt x="8087" y="77"/>
                    </a:cubicBezTo>
                    <a:cubicBezTo>
                      <a:pt x="7485" y="22"/>
                      <a:pt x="6900" y="1"/>
                      <a:pt x="6302"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0" name="Google Shape;190;p28"/>
              <p:cNvSpPr/>
              <p:nvPr/>
            </p:nvSpPr>
            <p:spPr>
              <a:xfrm>
                <a:off x="2564687" y="2178829"/>
                <a:ext cx="194599" cy="293475"/>
              </a:xfrm>
              <a:custGeom>
                <a:avLst/>
                <a:gdLst/>
                <a:ahLst/>
                <a:cxnLst/>
                <a:rect l="l" t="t" r="r" b="b"/>
                <a:pathLst>
                  <a:path w="5558" h="8382" extrusionOk="0">
                    <a:moveTo>
                      <a:pt x="414" y="0"/>
                    </a:moveTo>
                    <a:lnTo>
                      <a:pt x="414" y="0"/>
                    </a:lnTo>
                    <a:cubicBezTo>
                      <a:pt x="680" y="1342"/>
                      <a:pt x="942" y="3808"/>
                      <a:pt x="1" y="4702"/>
                    </a:cubicBezTo>
                    <a:cubicBezTo>
                      <a:pt x="1" y="4702"/>
                      <a:pt x="1243" y="7089"/>
                      <a:pt x="3695" y="8381"/>
                    </a:cubicBezTo>
                    <a:cubicBezTo>
                      <a:pt x="5557" y="6892"/>
                      <a:pt x="4179" y="4705"/>
                      <a:pt x="4179" y="4705"/>
                    </a:cubicBezTo>
                    <a:cubicBezTo>
                      <a:pt x="2679" y="4346"/>
                      <a:pt x="2718" y="3234"/>
                      <a:pt x="2981" y="2189"/>
                    </a:cubicBezTo>
                    <a:lnTo>
                      <a:pt x="414" y="0"/>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1" name="Google Shape;191;p28"/>
              <p:cNvSpPr/>
              <p:nvPr/>
            </p:nvSpPr>
            <p:spPr>
              <a:xfrm>
                <a:off x="2657436" y="2245668"/>
                <a:ext cx="11484" cy="9839"/>
              </a:xfrm>
              <a:custGeom>
                <a:avLst/>
                <a:gdLst/>
                <a:ahLst/>
                <a:cxnLst/>
                <a:rect l="l" t="t" r="r" b="b"/>
                <a:pathLst>
                  <a:path w="328" h="281" extrusionOk="0">
                    <a:moveTo>
                      <a:pt x="1" y="0"/>
                    </a:moveTo>
                    <a:lnTo>
                      <a:pt x="327" y="280"/>
                    </a:lnTo>
                    <a:lnTo>
                      <a:pt x="327" y="280"/>
                    </a:lnTo>
                    <a:close/>
                  </a:path>
                </a:pathLst>
              </a:custGeom>
              <a:solidFill>
                <a:srgbClr val="1E282D"/>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2" name="Google Shape;192;p28"/>
              <p:cNvSpPr/>
              <p:nvPr/>
            </p:nvSpPr>
            <p:spPr>
              <a:xfrm>
                <a:off x="2664368" y="2279351"/>
                <a:ext cx="280" cy="2066"/>
              </a:xfrm>
              <a:custGeom>
                <a:avLst/>
                <a:gdLst/>
                <a:ahLst/>
                <a:cxnLst/>
                <a:rect l="l" t="t" r="r" b="b"/>
                <a:pathLst>
                  <a:path w="8" h="59" extrusionOk="0">
                    <a:moveTo>
                      <a:pt x="8" y="0"/>
                    </a:moveTo>
                    <a:cubicBezTo>
                      <a:pt x="4" y="22"/>
                      <a:pt x="4" y="40"/>
                      <a:pt x="0" y="58"/>
                    </a:cubicBezTo>
                    <a:lnTo>
                      <a:pt x="0" y="58"/>
                    </a:lnTo>
                    <a:cubicBezTo>
                      <a:pt x="4" y="40"/>
                      <a:pt x="4" y="22"/>
                      <a:pt x="8" y="0"/>
                    </a:cubicBezTo>
                    <a:close/>
                  </a:path>
                </a:pathLst>
              </a:custGeom>
              <a:solidFill>
                <a:srgbClr val="CCCC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3" name="Google Shape;193;p28"/>
              <p:cNvSpPr/>
              <p:nvPr/>
            </p:nvSpPr>
            <p:spPr>
              <a:xfrm>
                <a:off x="2606562" y="2210096"/>
                <a:ext cx="62357" cy="71320"/>
              </a:xfrm>
              <a:custGeom>
                <a:avLst/>
                <a:gdLst/>
                <a:ahLst/>
                <a:cxnLst/>
                <a:rect l="l" t="t" r="r" b="b"/>
                <a:pathLst>
                  <a:path w="1781" h="2037" extrusionOk="0">
                    <a:moveTo>
                      <a:pt x="262" y="1"/>
                    </a:moveTo>
                    <a:cubicBezTo>
                      <a:pt x="216" y="141"/>
                      <a:pt x="1" y="550"/>
                      <a:pt x="57" y="844"/>
                    </a:cubicBezTo>
                    <a:cubicBezTo>
                      <a:pt x="180" y="1465"/>
                      <a:pt x="1081" y="1953"/>
                      <a:pt x="1651" y="2036"/>
                    </a:cubicBezTo>
                    <a:cubicBezTo>
                      <a:pt x="1655" y="2018"/>
                      <a:pt x="1655" y="2000"/>
                      <a:pt x="1659" y="1978"/>
                    </a:cubicBezTo>
                    <a:cubicBezTo>
                      <a:pt x="1677" y="1752"/>
                      <a:pt x="1723" y="1523"/>
                      <a:pt x="1780" y="1296"/>
                    </a:cubicBezTo>
                    <a:lnTo>
                      <a:pt x="1454" y="1016"/>
                    </a:lnTo>
                    <a:lnTo>
                      <a:pt x="262" y="1"/>
                    </a:lnTo>
                    <a:close/>
                  </a:path>
                </a:pathLst>
              </a:custGeom>
              <a:solidFill>
                <a:srgbClr val="CC915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4" name="Google Shape;194;p28"/>
              <p:cNvSpPr/>
              <p:nvPr/>
            </p:nvSpPr>
            <p:spPr>
              <a:xfrm>
                <a:off x="2480236" y="1964936"/>
                <a:ext cx="258952" cy="296171"/>
              </a:xfrm>
              <a:custGeom>
                <a:avLst/>
                <a:gdLst/>
                <a:ahLst/>
                <a:cxnLst/>
                <a:rect l="l" t="t" r="r" b="b"/>
                <a:pathLst>
                  <a:path w="7396" h="8459" extrusionOk="0">
                    <a:moveTo>
                      <a:pt x="3493" y="1"/>
                    </a:moveTo>
                    <a:cubicBezTo>
                      <a:pt x="1462" y="1"/>
                      <a:pt x="1" y="1964"/>
                      <a:pt x="572" y="3948"/>
                    </a:cubicBezTo>
                    <a:cubicBezTo>
                      <a:pt x="1193" y="6109"/>
                      <a:pt x="1412" y="7039"/>
                      <a:pt x="2769" y="7918"/>
                    </a:cubicBezTo>
                    <a:cubicBezTo>
                      <a:pt x="3342" y="8290"/>
                      <a:pt x="3953" y="8459"/>
                      <a:pt x="4536" y="8459"/>
                    </a:cubicBezTo>
                    <a:cubicBezTo>
                      <a:pt x="6027" y="8459"/>
                      <a:pt x="7337" y="7354"/>
                      <a:pt x="7363" y="5700"/>
                    </a:cubicBezTo>
                    <a:cubicBezTo>
                      <a:pt x="7395" y="3625"/>
                      <a:pt x="6372" y="441"/>
                      <a:pt x="4036" y="46"/>
                    </a:cubicBezTo>
                    <a:cubicBezTo>
                      <a:pt x="3851" y="15"/>
                      <a:pt x="3670" y="1"/>
                      <a:pt x="3493" y="1"/>
                    </a:cubicBez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5" name="Google Shape;195;p28"/>
              <p:cNvSpPr/>
              <p:nvPr/>
            </p:nvSpPr>
            <p:spPr>
              <a:xfrm>
                <a:off x="2465671" y="1949286"/>
                <a:ext cx="221209" cy="210880"/>
              </a:xfrm>
              <a:custGeom>
                <a:avLst/>
                <a:gdLst/>
                <a:ahLst/>
                <a:cxnLst/>
                <a:rect l="l" t="t" r="r" b="b"/>
                <a:pathLst>
                  <a:path w="6318" h="6023" extrusionOk="0">
                    <a:moveTo>
                      <a:pt x="5206" y="0"/>
                    </a:moveTo>
                    <a:cubicBezTo>
                      <a:pt x="5155" y="0"/>
                      <a:pt x="5105" y="4"/>
                      <a:pt x="5055" y="13"/>
                    </a:cubicBezTo>
                    <a:lnTo>
                      <a:pt x="2678" y="404"/>
                    </a:lnTo>
                    <a:cubicBezTo>
                      <a:pt x="2514" y="432"/>
                      <a:pt x="2359" y="505"/>
                      <a:pt x="2229" y="616"/>
                    </a:cubicBezTo>
                    <a:lnTo>
                      <a:pt x="561" y="2055"/>
                    </a:lnTo>
                    <a:cubicBezTo>
                      <a:pt x="395" y="2198"/>
                      <a:pt x="284" y="2396"/>
                      <a:pt x="252" y="2611"/>
                    </a:cubicBezTo>
                    <a:lnTo>
                      <a:pt x="19" y="4144"/>
                    </a:lnTo>
                    <a:cubicBezTo>
                      <a:pt x="1" y="4266"/>
                      <a:pt x="8" y="4391"/>
                      <a:pt x="37" y="4510"/>
                    </a:cubicBezTo>
                    <a:cubicBezTo>
                      <a:pt x="155" y="4956"/>
                      <a:pt x="505" y="6023"/>
                      <a:pt x="1139" y="6023"/>
                    </a:cubicBezTo>
                    <a:cubicBezTo>
                      <a:pt x="1178" y="6023"/>
                      <a:pt x="1219" y="6019"/>
                      <a:pt x="1260" y="6010"/>
                    </a:cubicBezTo>
                    <a:cubicBezTo>
                      <a:pt x="2151" y="5828"/>
                      <a:pt x="2746" y="3692"/>
                      <a:pt x="2204" y="2920"/>
                    </a:cubicBezTo>
                    <a:lnTo>
                      <a:pt x="2204" y="2920"/>
                    </a:lnTo>
                    <a:cubicBezTo>
                      <a:pt x="2302" y="2926"/>
                      <a:pt x="2398" y="2929"/>
                      <a:pt x="2493" y="2929"/>
                    </a:cubicBezTo>
                    <a:cubicBezTo>
                      <a:pt x="3998" y="2929"/>
                      <a:pt x="5113" y="2231"/>
                      <a:pt x="5819" y="1595"/>
                    </a:cubicBezTo>
                    <a:cubicBezTo>
                      <a:pt x="6318" y="1146"/>
                      <a:pt x="6178" y="339"/>
                      <a:pt x="5564" y="74"/>
                    </a:cubicBezTo>
                    <a:cubicBezTo>
                      <a:pt x="5450" y="25"/>
                      <a:pt x="5328" y="0"/>
                      <a:pt x="520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6" name="Google Shape;196;p28"/>
              <p:cNvSpPr/>
              <p:nvPr/>
            </p:nvSpPr>
            <p:spPr>
              <a:xfrm>
                <a:off x="2571234" y="2842496"/>
                <a:ext cx="298517" cy="1678079"/>
              </a:xfrm>
              <a:custGeom>
                <a:avLst/>
                <a:gdLst/>
                <a:ahLst/>
                <a:cxnLst/>
                <a:rect l="l" t="t" r="r" b="b"/>
                <a:pathLst>
                  <a:path w="8526" h="47928" extrusionOk="0">
                    <a:moveTo>
                      <a:pt x="1" y="0"/>
                    </a:moveTo>
                    <a:cubicBezTo>
                      <a:pt x="1" y="0"/>
                      <a:pt x="2445" y="17211"/>
                      <a:pt x="2739" y="24906"/>
                    </a:cubicBezTo>
                    <a:cubicBezTo>
                      <a:pt x="3009" y="31963"/>
                      <a:pt x="2524" y="47928"/>
                      <a:pt x="2524" y="47928"/>
                    </a:cubicBezTo>
                    <a:lnTo>
                      <a:pt x="5589" y="47928"/>
                    </a:lnTo>
                    <a:cubicBezTo>
                      <a:pt x="5589" y="47928"/>
                      <a:pt x="8221" y="31543"/>
                      <a:pt x="8375" y="24357"/>
                    </a:cubicBezTo>
                    <a:cubicBezTo>
                      <a:pt x="8526" y="17448"/>
                      <a:pt x="6738" y="0"/>
                      <a:pt x="6738"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7" name="Google Shape;197;p28"/>
              <p:cNvSpPr/>
              <p:nvPr/>
            </p:nvSpPr>
            <p:spPr>
              <a:xfrm>
                <a:off x="2644516" y="4479376"/>
                <a:ext cx="140925" cy="45131"/>
              </a:xfrm>
              <a:custGeom>
                <a:avLst/>
                <a:gdLst/>
                <a:ahLst/>
                <a:cxnLst/>
                <a:rect l="l" t="t" r="r" b="b"/>
                <a:pathLst>
                  <a:path w="4025" h="1289" extrusionOk="0">
                    <a:moveTo>
                      <a:pt x="0" y="0"/>
                    </a:moveTo>
                    <a:lnTo>
                      <a:pt x="166" y="1288"/>
                    </a:lnTo>
                    <a:lnTo>
                      <a:pt x="3762" y="1288"/>
                    </a:lnTo>
                    <a:lnTo>
                      <a:pt x="4024" y="140"/>
                    </a:lnTo>
                    <a:lnTo>
                      <a:pt x="0" y="0"/>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8" name="Google Shape;198;p28"/>
              <p:cNvSpPr/>
              <p:nvPr/>
            </p:nvSpPr>
            <p:spPr>
              <a:xfrm>
                <a:off x="2643641" y="3424583"/>
                <a:ext cx="4307" cy="41035"/>
              </a:xfrm>
              <a:custGeom>
                <a:avLst/>
                <a:gdLst/>
                <a:ahLst/>
                <a:cxnLst/>
                <a:rect l="l" t="t" r="r" b="b"/>
                <a:pathLst>
                  <a:path w="123" h="1172" extrusionOk="0">
                    <a:moveTo>
                      <a:pt x="0" y="1"/>
                    </a:moveTo>
                    <a:lnTo>
                      <a:pt x="0" y="4"/>
                    </a:lnTo>
                    <a:cubicBezTo>
                      <a:pt x="43" y="395"/>
                      <a:pt x="83" y="785"/>
                      <a:pt x="122" y="1172"/>
                    </a:cubicBezTo>
                    <a:lnTo>
                      <a:pt x="122" y="1172"/>
                    </a:lnTo>
                    <a:cubicBezTo>
                      <a:pt x="83" y="785"/>
                      <a:pt x="43" y="395"/>
                      <a:pt x="0" y="1"/>
                    </a:cubicBezTo>
                    <a:close/>
                  </a:path>
                </a:pathLst>
              </a:custGeom>
              <a:solidFill>
                <a:srgbClr val="CCCCC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199" name="Google Shape;199;p28"/>
              <p:cNvSpPr/>
              <p:nvPr/>
            </p:nvSpPr>
            <p:spPr>
              <a:xfrm>
                <a:off x="2643641" y="3130125"/>
                <a:ext cx="72406" cy="421936"/>
              </a:xfrm>
              <a:custGeom>
                <a:avLst/>
                <a:gdLst/>
                <a:ahLst/>
                <a:cxnLst/>
                <a:rect l="l" t="t" r="r" b="b"/>
                <a:pathLst>
                  <a:path w="2068" h="12051" extrusionOk="0">
                    <a:moveTo>
                      <a:pt x="1213" y="1"/>
                    </a:moveTo>
                    <a:cubicBezTo>
                      <a:pt x="858" y="2682"/>
                      <a:pt x="438" y="5672"/>
                      <a:pt x="0" y="8411"/>
                    </a:cubicBezTo>
                    <a:cubicBezTo>
                      <a:pt x="43" y="8806"/>
                      <a:pt x="83" y="9197"/>
                      <a:pt x="123" y="9584"/>
                    </a:cubicBezTo>
                    <a:cubicBezTo>
                      <a:pt x="209" y="10428"/>
                      <a:pt x="284" y="11254"/>
                      <a:pt x="355" y="12051"/>
                    </a:cubicBezTo>
                    <a:cubicBezTo>
                      <a:pt x="941" y="9789"/>
                      <a:pt x="2068" y="4732"/>
                      <a:pt x="1738" y="403"/>
                    </a:cubicBezTo>
                    <a:lnTo>
                      <a:pt x="1213" y="1"/>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0" name="Google Shape;200;p28"/>
              <p:cNvSpPr/>
              <p:nvPr/>
            </p:nvSpPr>
            <p:spPr>
              <a:xfrm>
                <a:off x="2162670" y="2842496"/>
                <a:ext cx="559430" cy="1494228"/>
              </a:xfrm>
              <a:custGeom>
                <a:avLst/>
                <a:gdLst/>
                <a:ahLst/>
                <a:cxnLst/>
                <a:rect l="l" t="t" r="r" b="b"/>
                <a:pathLst>
                  <a:path w="15978" h="42677" extrusionOk="0">
                    <a:moveTo>
                      <a:pt x="9208" y="0"/>
                    </a:moveTo>
                    <a:cubicBezTo>
                      <a:pt x="6770" y="5072"/>
                      <a:pt x="9380" y="16658"/>
                      <a:pt x="6332" y="24432"/>
                    </a:cubicBezTo>
                    <a:cubicBezTo>
                      <a:pt x="4904" y="28075"/>
                      <a:pt x="1" y="41507"/>
                      <a:pt x="1" y="41507"/>
                    </a:cubicBezTo>
                    <a:lnTo>
                      <a:pt x="2862" y="42677"/>
                    </a:lnTo>
                    <a:cubicBezTo>
                      <a:pt x="2862" y="42677"/>
                      <a:pt x="10449" y="30879"/>
                      <a:pt x="12319" y="23962"/>
                    </a:cubicBezTo>
                    <a:cubicBezTo>
                      <a:pt x="13891" y="18140"/>
                      <a:pt x="15977" y="0"/>
                      <a:pt x="15977"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1" name="Google Shape;201;p28"/>
              <p:cNvSpPr/>
              <p:nvPr/>
            </p:nvSpPr>
            <p:spPr>
              <a:xfrm>
                <a:off x="2148980" y="4247137"/>
                <a:ext cx="153460" cy="99926"/>
              </a:xfrm>
              <a:custGeom>
                <a:avLst/>
                <a:gdLst/>
                <a:ahLst/>
                <a:cxnLst/>
                <a:rect l="l" t="t" r="r" b="b"/>
                <a:pathLst>
                  <a:path w="4383" h="2854" extrusionOk="0">
                    <a:moveTo>
                      <a:pt x="284" y="0"/>
                    </a:moveTo>
                    <a:lnTo>
                      <a:pt x="1" y="1403"/>
                    </a:lnTo>
                    <a:lnTo>
                      <a:pt x="3551" y="2853"/>
                    </a:lnTo>
                    <a:lnTo>
                      <a:pt x="4383" y="1891"/>
                    </a:lnTo>
                    <a:lnTo>
                      <a:pt x="284" y="0"/>
                    </a:ln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2" name="Google Shape;202;p28"/>
              <p:cNvSpPr/>
              <p:nvPr/>
            </p:nvSpPr>
            <p:spPr>
              <a:xfrm>
                <a:off x="2625784" y="2083314"/>
                <a:ext cx="17506" cy="22863"/>
              </a:xfrm>
              <a:custGeom>
                <a:avLst/>
                <a:gdLst/>
                <a:ahLst/>
                <a:cxnLst/>
                <a:rect l="l" t="t" r="r" b="b"/>
                <a:pathLst>
                  <a:path w="500" h="653" extrusionOk="0">
                    <a:moveTo>
                      <a:pt x="207" y="0"/>
                    </a:moveTo>
                    <a:cubicBezTo>
                      <a:pt x="197" y="0"/>
                      <a:pt x="186" y="1"/>
                      <a:pt x="176" y="4"/>
                    </a:cubicBezTo>
                    <a:cubicBezTo>
                      <a:pt x="61" y="29"/>
                      <a:pt x="0" y="197"/>
                      <a:pt x="40" y="373"/>
                    </a:cubicBezTo>
                    <a:cubicBezTo>
                      <a:pt x="76" y="537"/>
                      <a:pt x="184" y="653"/>
                      <a:pt x="290" y="653"/>
                    </a:cubicBezTo>
                    <a:cubicBezTo>
                      <a:pt x="300" y="653"/>
                      <a:pt x="310" y="652"/>
                      <a:pt x="320" y="650"/>
                    </a:cubicBezTo>
                    <a:cubicBezTo>
                      <a:pt x="439" y="625"/>
                      <a:pt x="499" y="459"/>
                      <a:pt x="460" y="280"/>
                    </a:cubicBezTo>
                    <a:cubicBezTo>
                      <a:pt x="424" y="117"/>
                      <a:pt x="316" y="0"/>
                      <a:pt x="20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3" name="Google Shape;203;p28"/>
              <p:cNvSpPr/>
              <p:nvPr/>
            </p:nvSpPr>
            <p:spPr>
              <a:xfrm>
                <a:off x="2696300" y="2067594"/>
                <a:ext cx="17611" cy="22898"/>
              </a:xfrm>
              <a:custGeom>
                <a:avLst/>
                <a:gdLst/>
                <a:ahLst/>
                <a:cxnLst/>
                <a:rect l="l" t="t" r="r" b="b"/>
                <a:pathLst>
                  <a:path w="503" h="654" extrusionOk="0">
                    <a:moveTo>
                      <a:pt x="210" y="1"/>
                    </a:moveTo>
                    <a:cubicBezTo>
                      <a:pt x="200" y="1"/>
                      <a:pt x="190" y="2"/>
                      <a:pt x="180" y="4"/>
                    </a:cubicBezTo>
                    <a:cubicBezTo>
                      <a:pt x="65" y="33"/>
                      <a:pt x="0" y="198"/>
                      <a:pt x="40" y="373"/>
                    </a:cubicBezTo>
                    <a:cubicBezTo>
                      <a:pt x="75" y="538"/>
                      <a:pt x="186" y="653"/>
                      <a:pt x="293" y="653"/>
                    </a:cubicBezTo>
                    <a:cubicBezTo>
                      <a:pt x="303" y="653"/>
                      <a:pt x="313" y="652"/>
                      <a:pt x="323" y="650"/>
                    </a:cubicBezTo>
                    <a:cubicBezTo>
                      <a:pt x="441" y="625"/>
                      <a:pt x="503" y="459"/>
                      <a:pt x="463" y="280"/>
                    </a:cubicBezTo>
                    <a:cubicBezTo>
                      <a:pt x="427" y="120"/>
                      <a:pt x="319" y="1"/>
                      <a:pt x="210" y="1"/>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4" name="Google Shape;204;p28"/>
              <p:cNvSpPr/>
              <p:nvPr/>
            </p:nvSpPr>
            <p:spPr>
              <a:xfrm>
                <a:off x="2700817" y="2060801"/>
                <a:ext cx="14110" cy="9138"/>
              </a:xfrm>
              <a:custGeom>
                <a:avLst/>
                <a:gdLst/>
                <a:ahLst/>
                <a:cxnLst/>
                <a:rect l="l" t="t" r="r" b="b"/>
                <a:pathLst>
                  <a:path w="403" h="261" extrusionOk="0">
                    <a:moveTo>
                      <a:pt x="402" y="0"/>
                    </a:moveTo>
                    <a:lnTo>
                      <a:pt x="1" y="219"/>
                    </a:lnTo>
                    <a:cubicBezTo>
                      <a:pt x="46" y="249"/>
                      <a:pt x="88" y="261"/>
                      <a:pt x="126" y="261"/>
                    </a:cubicBezTo>
                    <a:cubicBezTo>
                      <a:pt x="303" y="261"/>
                      <a:pt x="402" y="1"/>
                      <a:pt x="402"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5" name="Google Shape;205;p28"/>
              <p:cNvSpPr/>
              <p:nvPr/>
            </p:nvSpPr>
            <p:spPr>
              <a:xfrm>
                <a:off x="2678443" y="2096759"/>
                <a:ext cx="31196" cy="44116"/>
              </a:xfrm>
              <a:custGeom>
                <a:avLst/>
                <a:gdLst/>
                <a:ahLst/>
                <a:cxnLst/>
                <a:rect l="l" t="t" r="r" b="b"/>
                <a:pathLst>
                  <a:path w="891" h="1260" extrusionOk="0">
                    <a:moveTo>
                      <a:pt x="0" y="0"/>
                    </a:moveTo>
                    <a:lnTo>
                      <a:pt x="280" y="1260"/>
                    </a:lnTo>
                    <a:cubicBezTo>
                      <a:pt x="280" y="1260"/>
                      <a:pt x="283" y="1260"/>
                      <a:pt x="287" y="1260"/>
                    </a:cubicBezTo>
                    <a:cubicBezTo>
                      <a:pt x="343" y="1260"/>
                      <a:pt x="718" y="1250"/>
                      <a:pt x="890" y="998"/>
                    </a:cubicBezTo>
                    <a:cubicBezTo>
                      <a:pt x="474" y="703"/>
                      <a:pt x="1" y="0"/>
                      <a:pt x="0" y="0"/>
                    </a:cubicBezTo>
                    <a:close/>
                  </a:path>
                </a:pathLst>
              </a:custGeom>
              <a:solidFill>
                <a:srgbClr val="ED893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6" name="Google Shape;206;p28"/>
              <p:cNvSpPr/>
              <p:nvPr/>
            </p:nvSpPr>
            <p:spPr>
              <a:xfrm>
                <a:off x="2620147" y="2156876"/>
                <a:ext cx="50558" cy="16176"/>
              </a:xfrm>
              <a:custGeom>
                <a:avLst/>
                <a:gdLst/>
                <a:ahLst/>
                <a:cxnLst/>
                <a:rect l="l" t="t" r="r" b="b"/>
                <a:pathLst>
                  <a:path w="1444" h="462" extrusionOk="0">
                    <a:moveTo>
                      <a:pt x="59" y="0"/>
                    </a:moveTo>
                    <a:cubicBezTo>
                      <a:pt x="46" y="0"/>
                      <a:pt x="33" y="6"/>
                      <a:pt x="22" y="17"/>
                    </a:cubicBezTo>
                    <a:cubicBezTo>
                      <a:pt x="0" y="38"/>
                      <a:pt x="0" y="74"/>
                      <a:pt x="22" y="92"/>
                    </a:cubicBezTo>
                    <a:cubicBezTo>
                      <a:pt x="39" y="113"/>
                      <a:pt x="407" y="462"/>
                      <a:pt x="1022" y="462"/>
                    </a:cubicBezTo>
                    <a:cubicBezTo>
                      <a:pt x="1056" y="462"/>
                      <a:pt x="1091" y="461"/>
                      <a:pt x="1127" y="458"/>
                    </a:cubicBezTo>
                    <a:cubicBezTo>
                      <a:pt x="1213" y="451"/>
                      <a:pt x="1303" y="440"/>
                      <a:pt x="1397" y="419"/>
                    </a:cubicBezTo>
                    <a:cubicBezTo>
                      <a:pt x="1425" y="412"/>
                      <a:pt x="1443" y="383"/>
                      <a:pt x="1435" y="354"/>
                    </a:cubicBezTo>
                    <a:cubicBezTo>
                      <a:pt x="1430" y="331"/>
                      <a:pt x="1409" y="312"/>
                      <a:pt x="1386" y="312"/>
                    </a:cubicBezTo>
                    <a:cubicBezTo>
                      <a:pt x="1381" y="312"/>
                      <a:pt x="1376" y="313"/>
                      <a:pt x="1371" y="315"/>
                    </a:cubicBezTo>
                    <a:cubicBezTo>
                      <a:pt x="1249" y="341"/>
                      <a:pt x="1134" y="353"/>
                      <a:pt x="1028" y="353"/>
                    </a:cubicBezTo>
                    <a:cubicBezTo>
                      <a:pt x="448" y="353"/>
                      <a:pt x="100" y="19"/>
                      <a:pt x="97" y="17"/>
                    </a:cubicBezTo>
                    <a:cubicBezTo>
                      <a:pt x="86" y="6"/>
                      <a:pt x="73" y="0"/>
                      <a:pt x="5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7" name="Google Shape;207;p28"/>
              <p:cNvSpPr/>
              <p:nvPr/>
            </p:nvSpPr>
            <p:spPr>
              <a:xfrm>
                <a:off x="2484893" y="2137129"/>
                <a:ext cx="74472" cy="66174"/>
              </a:xfrm>
              <a:custGeom>
                <a:avLst/>
                <a:gdLst/>
                <a:ahLst/>
                <a:cxnLst/>
                <a:rect l="l" t="t" r="r" b="b"/>
                <a:pathLst>
                  <a:path w="2127" h="1890" extrusionOk="0">
                    <a:moveTo>
                      <a:pt x="849" y="0"/>
                    </a:moveTo>
                    <a:cubicBezTo>
                      <a:pt x="800" y="0"/>
                      <a:pt x="751" y="6"/>
                      <a:pt x="701" y="17"/>
                    </a:cubicBezTo>
                    <a:cubicBezTo>
                      <a:pt x="163" y="143"/>
                      <a:pt x="1" y="742"/>
                      <a:pt x="295" y="1187"/>
                    </a:cubicBezTo>
                    <a:cubicBezTo>
                      <a:pt x="554" y="1575"/>
                      <a:pt x="966" y="1808"/>
                      <a:pt x="1344" y="1876"/>
                    </a:cubicBezTo>
                    <a:cubicBezTo>
                      <a:pt x="1393" y="1885"/>
                      <a:pt x="1441" y="1890"/>
                      <a:pt x="1485" y="1890"/>
                    </a:cubicBezTo>
                    <a:cubicBezTo>
                      <a:pt x="1948" y="1890"/>
                      <a:pt x="2126" y="1419"/>
                      <a:pt x="1943" y="954"/>
                    </a:cubicBezTo>
                    <a:cubicBezTo>
                      <a:pt x="1776" y="539"/>
                      <a:pt x="1340" y="0"/>
                      <a:pt x="849" y="0"/>
                    </a:cubicBez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8" name="Google Shape;208;p28"/>
              <p:cNvSpPr/>
              <p:nvPr/>
            </p:nvSpPr>
            <p:spPr>
              <a:xfrm>
                <a:off x="2594623" y="2046096"/>
                <a:ext cx="44011" cy="22968"/>
              </a:xfrm>
              <a:custGeom>
                <a:avLst/>
                <a:gdLst/>
                <a:ahLst/>
                <a:cxnLst/>
                <a:rect l="l" t="t" r="r" b="b"/>
                <a:pathLst>
                  <a:path w="1257" h="656" extrusionOk="0">
                    <a:moveTo>
                      <a:pt x="1124" y="0"/>
                    </a:moveTo>
                    <a:cubicBezTo>
                      <a:pt x="990" y="0"/>
                      <a:pt x="359" y="38"/>
                      <a:pt x="37" y="485"/>
                    </a:cubicBezTo>
                    <a:cubicBezTo>
                      <a:pt x="0" y="532"/>
                      <a:pt x="11" y="600"/>
                      <a:pt x="58" y="636"/>
                    </a:cubicBezTo>
                    <a:cubicBezTo>
                      <a:pt x="69" y="639"/>
                      <a:pt x="80" y="647"/>
                      <a:pt x="90" y="650"/>
                    </a:cubicBezTo>
                    <a:cubicBezTo>
                      <a:pt x="101" y="654"/>
                      <a:pt x="112" y="656"/>
                      <a:pt x="123" y="656"/>
                    </a:cubicBezTo>
                    <a:cubicBezTo>
                      <a:pt x="155" y="656"/>
                      <a:pt x="187" y="641"/>
                      <a:pt x="209" y="611"/>
                    </a:cubicBezTo>
                    <a:cubicBezTo>
                      <a:pt x="494" y="215"/>
                      <a:pt x="1117" y="212"/>
                      <a:pt x="1144" y="212"/>
                    </a:cubicBezTo>
                    <a:cubicBezTo>
                      <a:pt x="1145" y="212"/>
                      <a:pt x="1145" y="212"/>
                      <a:pt x="1145" y="212"/>
                    </a:cubicBezTo>
                    <a:cubicBezTo>
                      <a:pt x="1148" y="212"/>
                      <a:pt x="1150" y="212"/>
                      <a:pt x="1153" y="212"/>
                    </a:cubicBezTo>
                    <a:cubicBezTo>
                      <a:pt x="1210" y="212"/>
                      <a:pt x="1253" y="163"/>
                      <a:pt x="1256" y="109"/>
                    </a:cubicBezTo>
                    <a:cubicBezTo>
                      <a:pt x="1256" y="47"/>
                      <a:pt x="1210" y="1"/>
                      <a:pt x="1149" y="1"/>
                    </a:cubicBezTo>
                    <a:cubicBezTo>
                      <a:pt x="1146" y="1"/>
                      <a:pt x="1138" y="0"/>
                      <a:pt x="1124"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09" name="Google Shape;209;p28"/>
              <p:cNvSpPr/>
              <p:nvPr/>
            </p:nvSpPr>
            <p:spPr>
              <a:xfrm>
                <a:off x="2677183" y="2017490"/>
                <a:ext cx="39249" cy="11554"/>
              </a:xfrm>
              <a:custGeom>
                <a:avLst/>
                <a:gdLst/>
                <a:ahLst/>
                <a:cxnLst/>
                <a:rect l="l" t="t" r="r" b="b"/>
                <a:pathLst>
                  <a:path w="1121" h="330" extrusionOk="0">
                    <a:moveTo>
                      <a:pt x="537" y="0"/>
                    </a:moveTo>
                    <a:cubicBezTo>
                      <a:pt x="265" y="0"/>
                      <a:pt x="80" y="103"/>
                      <a:pt x="69" y="111"/>
                    </a:cubicBezTo>
                    <a:cubicBezTo>
                      <a:pt x="18" y="139"/>
                      <a:pt x="0" y="204"/>
                      <a:pt x="30" y="258"/>
                    </a:cubicBezTo>
                    <a:cubicBezTo>
                      <a:pt x="49" y="292"/>
                      <a:pt x="84" y="311"/>
                      <a:pt x="122" y="311"/>
                    </a:cubicBezTo>
                    <a:cubicBezTo>
                      <a:pt x="140" y="311"/>
                      <a:pt x="159" y="306"/>
                      <a:pt x="177" y="297"/>
                    </a:cubicBezTo>
                    <a:cubicBezTo>
                      <a:pt x="188" y="290"/>
                      <a:pt x="327" y="214"/>
                      <a:pt x="535" y="214"/>
                    </a:cubicBezTo>
                    <a:cubicBezTo>
                      <a:pt x="655" y="214"/>
                      <a:pt x="798" y="239"/>
                      <a:pt x="952" y="318"/>
                    </a:cubicBezTo>
                    <a:cubicBezTo>
                      <a:pt x="969" y="326"/>
                      <a:pt x="987" y="330"/>
                      <a:pt x="1006" y="330"/>
                    </a:cubicBezTo>
                    <a:cubicBezTo>
                      <a:pt x="1042" y="326"/>
                      <a:pt x="1077" y="305"/>
                      <a:pt x="1095" y="272"/>
                    </a:cubicBezTo>
                    <a:cubicBezTo>
                      <a:pt x="1120" y="218"/>
                      <a:pt x="1099" y="154"/>
                      <a:pt x="1049" y="125"/>
                    </a:cubicBezTo>
                    <a:cubicBezTo>
                      <a:pt x="861" y="31"/>
                      <a:pt x="686" y="0"/>
                      <a:pt x="537"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0" name="Google Shape;210;p28"/>
              <p:cNvSpPr/>
              <p:nvPr/>
            </p:nvSpPr>
            <p:spPr>
              <a:xfrm>
                <a:off x="2205911" y="4422306"/>
                <a:ext cx="41490" cy="20972"/>
              </a:xfrm>
              <a:custGeom>
                <a:avLst/>
                <a:gdLst/>
                <a:ahLst/>
                <a:cxnLst/>
                <a:rect l="l" t="t" r="r" b="b"/>
                <a:pathLst>
                  <a:path w="1185" h="599" extrusionOk="0">
                    <a:moveTo>
                      <a:pt x="191" y="108"/>
                    </a:moveTo>
                    <a:cubicBezTo>
                      <a:pt x="521" y="108"/>
                      <a:pt x="959" y="144"/>
                      <a:pt x="1045" y="269"/>
                    </a:cubicBezTo>
                    <a:cubicBezTo>
                      <a:pt x="1056" y="284"/>
                      <a:pt x="1067" y="309"/>
                      <a:pt x="1049" y="352"/>
                    </a:cubicBezTo>
                    <a:cubicBezTo>
                      <a:pt x="1017" y="428"/>
                      <a:pt x="969" y="474"/>
                      <a:pt x="905" y="489"/>
                    </a:cubicBezTo>
                    <a:cubicBezTo>
                      <a:pt x="891" y="492"/>
                      <a:pt x="876" y="493"/>
                      <a:pt x="860" y="493"/>
                    </a:cubicBezTo>
                    <a:cubicBezTo>
                      <a:pt x="702" y="493"/>
                      <a:pt x="461" y="352"/>
                      <a:pt x="191" y="108"/>
                    </a:cubicBezTo>
                    <a:close/>
                    <a:moveTo>
                      <a:pt x="213" y="1"/>
                    </a:moveTo>
                    <a:cubicBezTo>
                      <a:pt x="135" y="1"/>
                      <a:pt x="78" y="3"/>
                      <a:pt x="58" y="4"/>
                    </a:cubicBezTo>
                    <a:cubicBezTo>
                      <a:pt x="33" y="7"/>
                      <a:pt x="15" y="22"/>
                      <a:pt x="8" y="40"/>
                    </a:cubicBezTo>
                    <a:cubicBezTo>
                      <a:pt x="0" y="62"/>
                      <a:pt x="8" y="83"/>
                      <a:pt x="22" y="97"/>
                    </a:cubicBezTo>
                    <a:cubicBezTo>
                      <a:pt x="221" y="292"/>
                      <a:pt x="583" y="599"/>
                      <a:pt x="859" y="599"/>
                    </a:cubicBezTo>
                    <a:cubicBezTo>
                      <a:pt x="872" y="599"/>
                      <a:pt x="885" y="598"/>
                      <a:pt x="898" y="596"/>
                    </a:cubicBezTo>
                    <a:cubicBezTo>
                      <a:pt x="909" y="596"/>
                      <a:pt x="916" y="592"/>
                      <a:pt x="926" y="592"/>
                    </a:cubicBezTo>
                    <a:cubicBezTo>
                      <a:pt x="1027" y="571"/>
                      <a:pt x="1103" y="503"/>
                      <a:pt x="1149" y="391"/>
                    </a:cubicBezTo>
                    <a:cubicBezTo>
                      <a:pt x="1185" y="309"/>
                      <a:pt x="1160" y="244"/>
                      <a:pt x="1135" y="209"/>
                    </a:cubicBezTo>
                    <a:cubicBezTo>
                      <a:pt x="1004" y="25"/>
                      <a:pt x="483" y="1"/>
                      <a:pt x="213" y="1"/>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1" name="Google Shape;211;p28"/>
              <p:cNvSpPr/>
              <p:nvPr/>
            </p:nvSpPr>
            <p:spPr>
              <a:xfrm>
                <a:off x="2206051" y="4400633"/>
                <a:ext cx="35713" cy="25594"/>
              </a:xfrm>
              <a:custGeom>
                <a:avLst/>
                <a:gdLst/>
                <a:ahLst/>
                <a:cxnLst/>
                <a:rect l="l" t="t" r="r" b="b"/>
                <a:pathLst>
                  <a:path w="1020" h="731" extrusionOk="0">
                    <a:moveTo>
                      <a:pt x="742" y="108"/>
                    </a:moveTo>
                    <a:cubicBezTo>
                      <a:pt x="781" y="108"/>
                      <a:pt x="814" y="122"/>
                      <a:pt x="847" y="146"/>
                    </a:cubicBezTo>
                    <a:cubicBezTo>
                      <a:pt x="905" y="189"/>
                      <a:pt x="901" y="221"/>
                      <a:pt x="890" y="246"/>
                    </a:cubicBezTo>
                    <a:cubicBezTo>
                      <a:pt x="841" y="397"/>
                      <a:pt x="431" y="580"/>
                      <a:pt x="158" y="619"/>
                    </a:cubicBezTo>
                    <a:cubicBezTo>
                      <a:pt x="281" y="436"/>
                      <a:pt x="510" y="149"/>
                      <a:pt x="704" y="113"/>
                    </a:cubicBezTo>
                    <a:cubicBezTo>
                      <a:pt x="707" y="109"/>
                      <a:pt x="715" y="109"/>
                      <a:pt x="718" y="109"/>
                    </a:cubicBezTo>
                    <a:cubicBezTo>
                      <a:pt x="726" y="108"/>
                      <a:pt x="734" y="108"/>
                      <a:pt x="742" y="108"/>
                    </a:cubicBezTo>
                    <a:close/>
                    <a:moveTo>
                      <a:pt x="737" y="1"/>
                    </a:moveTo>
                    <a:cubicBezTo>
                      <a:pt x="719" y="1"/>
                      <a:pt x="701" y="2"/>
                      <a:pt x="682" y="5"/>
                    </a:cubicBezTo>
                    <a:cubicBezTo>
                      <a:pt x="359" y="66"/>
                      <a:pt x="22" y="626"/>
                      <a:pt x="8" y="651"/>
                    </a:cubicBezTo>
                    <a:cubicBezTo>
                      <a:pt x="1" y="666"/>
                      <a:pt x="1" y="687"/>
                      <a:pt x="8" y="706"/>
                    </a:cubicBezTo>
                    <a:cubicBezTo>
                      <a:pt x="18" y="720"/>
                      <a:pt x="36" y="730"/>
                      <a:pt x="54" y="730"/>
                    </a:cubicBezTo>
                    <a:cubicBezTo>
                      <a:pt x="79" y="730"/>
                      <a:pt x="108" y="730"/>
                      <a:pt x="137" y="727"/>
                    </a:cubicBezTo>
                    <a:cubicBezTo>
                      <a:pt x="417" y="694"/>
                      <a:pt x="915" y="505"/>
                      <a:pt x="995" y="282"/>
                    </a:cubicBezTo>
                    <a:cubicBezTo>
                      <a:pt x="1008" y="235"/>
                      <a:pt x="1020" y="142"/>
                      <a:pt x="915" y="59"/>
                    </a:cubicBezTo>
                    <a:cubicBezTo>
                      <a:pt x="862" y="20"/>
                      <a:pt x="802" y="1"/>
                      <a:pt x="737" y="1"/>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2" name="Google Shape;212;p28"/>
              <p:cNvSpPr/>
              <p:nvPr/>
            </p:nvSpPr>
            <p:spPr>
              <a:xfrm>
                <a:off x="2753336" y="4612390"/>
                <a:ext cx="49683" cy="20202"/>
              </a:xfrm>
              <a:custGeom>
                <a:avLst/>
                <a:gdLst/>
                <a:ahLst/>
                <a:cxnLst/>
                <a:rect l="l" t="t" r="r" b="b"/>
                <a:pathLst>
                  <a:path w="1419" h="577" extrusionOk="0">
                    <a:moveTo>
                      <a:pt x="1163" y="106"/>
                    </a:moveTo>
                    <a:cubicBezTo>
                      <a:pt x="1206" y="106"/>
                      <a:pt x="1239" y="113"/>
                      <a:pt x="1264" y="128"/>
                    </a:cubicBezTo>
                    <a:cubicBezTo>
                      <a:pt x="1286" y="138"/>
                      <a:pt x="1297" y="156"/>
                      <a:pt x="1300" y="185"/>
                    </a:cubicBezTo>
                    <a:cubicBezTo>
                      <a:pt x="1307" y="257"/>
                      <a:pt x="1286" y="315"/>
                      <a:pt x="1239" y="358"/>
                    </a:cubicBezTo>
                    <a:cubicBezTo>
                      <a:pt x="1157" y="431"/>
                      <a:pt x="990" y="467"/>
                      <a:pt x="761" y="467"/>
                    </a:cubicBezTo>
                    <a:cubicBezTo>
                      <a:pt x="608" y="467"/>
                      <a:pt x="428" y="451"/>
                      <a:pt x="227" y="418"/>
                    </a:cubicBezTo>
                    <a:cubicBezTo>
                      <a:pt x="539" y="267"/>
                      <a:pt x="952" y="106"/>
                      <a:pt x="1163" y="106"/>
                    </a:cubicBezTo>
                    <a:close/>
                    <a:moveTo>
                      <a:pt x="1170" y="0"/>
                    </a:moveTo>
                    <a:cubicBezTo>
                      <a:pt x="804" y="0"/>
                      <a:pt x="123" y="350"/>
                      <a:pt x="33" y="393"/>
                    </a:cubicBezTo>
                    <a:cubicBezTo>
                      <a:pt x="15" y="404"/>
                      <a:pt x="0" y="426"/>
                      <a:pt x="5" y="451"/>
                    </a:cubicBezTo>
                    <a:cubicBezTo>
                      <a:pt x="8" y="472"/>
                      <a:pt x="26" y="490"/>
                      <a:pt x="48" y="494"/>
                    </a:cubicBezTo>
                    <a:cubicBezTo>
                      <a:pt x="242" y="533"/>
                      <a:pt x="510" y="576"/>
                      <a:pt x="762" y="576"/>
                    </a:cubicBezTo>
                    <a:cubicBezTo>
                      <a:pt x="988" y="576"/>
                      <a:pt x="1193" y="540"/>
                      <a:pt x="1311" y="436"/>
                    </a:cubicBezTo>
                    <a:cubicBezTo>
                      <a:pt x="1386" y="368"/>
                      <a:pt x="1418" y="282"/>
                      <a:pt x="1408" y="174"/>
                    </a:cubicBezTo>
                    <a:cubicBezTo>
                      <a:pt x="1400" y="110"/>
                      <a:pt x="1372" y="63"/>
                      <a:pt x="1318" y="30"/>
                    </a:cubicBezTo>
                    <a:cubicBezTo>
                      <a:pt x="1279" y="9"/>
                      <a:pt x="1229" y="0"/>
                      <a:pt x="1170" y="0"/>
                    </a:cubicBezTo>
                    <a:close/>
                  </a:path>
                </a:pathLst>
              </a:custGeom>
              <a:solidFill>
                <a:srgbClr val="BF900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3" name="Google Shape;213;p28"/>
              <p:cNvSpPr/>
              <p:nvPr/>
            </p:nvSpPr>
            <p:spPr>
              <a:xfrm>
                <a:off x="2753476" y="4593763"/>
                <a:ext cx="30811" cy="36063"/>
              </a:xfrm>
              <a:custGeom>
                <a:avLst/>
                <a:gdLst/>
                <a:ahLst/>
                <a:cxnLst/>
                <a:rect l="l" t="t" r="r" b="b"/>
                <a:pathLst>
                  <a:path w="880" h="1030" extrusionOk="0">
                    <a:moveTo>
                      <a:pt x="629" y="110"/>
                    </a:moveTo>
                    <a:cubicBezTo>
                      <a:pt x="725" y="121"/>
                      <a:pt x="733" y="161"/>
                      <a:pt x="733" y="171"/>
                    </a:cubicBezTo>
                    <a:cubicBezTo>
                      <a:pt x="758" y="325"/>
                      <a:pt x="395" y="710"/>
                      <a:pt x="119" y="878"/>
                    </a:cubicBezTo>
                    <a:cubicBezTo>
                      <a:pt x="147" y="699"/>
                      <a:pt x="223" y="337"/>
                      <a:pt x="410" y="179"/>
                    </a:cubicBezTo>
                    <a:cubicBezTo>
                      <a:pt x="467" y="132"/>
                      <a:pt x="528" y="110"/>
                      <a:pt x="596" y="110"/>
                    </a:cubicBezTo>
                    <a:close/>
                    <a:moveTo>
                      <a:pt x="599" y="0"/>
                    </a:moveTo>
                    <a:cubicBezTo>
                      <a:pt x="503" y="0"/>
                      <a:pt x="416" y="33"/>
                      <a:pt x="341" y="96"/>
                    </a:cubicBezTo>
                    <a:cubicBezTo>
                      <a:pt x="54" y="333"/>
                      <a:pt x="4" y="943"/>
                      <a:pt x="1" y="968"/>
                    </a:cubicBezTo>
                    <a:cubicBezTo>
                      <a:pt x="1" y="990"/>
                      <a:pt x="8" y="1008"/>
                      <a:pt x="26" y="1019"/>
                    </a:cubicBezTo>
                    <a:cubicBezTo>
                      <a:pt x="33" y="1026"/>
                      <a:pt x="44" y="1029"/>
                      <a:pt x="54" y="1029"/>
                    </a:cubicBezTo>
                    <a:cubicBezTo>
                      <a:pt x="61" y="1029"/>
                      <a:pt x="69" y="1026"/>
                      <a:pt x="76" y="1022"/>
                    </a:cubicBezTo>
                    <a:cubicBezTo>
                      <a:pt x="349" y="900"/>
                      <a:pt x="879" y="412"/>
                      <a:pt x="841" y="157"/>
                    </a:cubicBezTo>
                    <a:cubicBezTo>
                      <a:pt x="829" y="96"/>
                      <a:pt x="786" y="20"/>
                      <a:pt x="639" y="2"/>
                    </a:cubicBezTo>
                    <a:cubicBezTo>
                      <a:pt x="625" y="1"/>
                      <a:pt x="612" y="0"/>
                      <a:pt x="599" y="0"/>
                    </a:cubicBezTo>
                    <a:close/>
                  </a:path>
                </a:pathLst>
              </a:custGeom>
              <a:solidFill>
                <a:srgbClr val="FFD96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4" name="Google Shape;214;p28"/>
              <p:cNvSpPr/>
              <p:nvPr/>
            </p:nvSpPr>
            <p:spPr>
              <a:xfrm>
                <a:off x="2630301" y="2076522"/>
                <a:ext cx="14005" cy="9138"/>
              </a:xfrm>
              <a:custGeom>
                <a:avLst/>
                <a:gdLst/>
                <a:ahLst/>
                <a:cxnLst/>
                <a:rect l="l" t="t" r="r" b="b"/>
                <a:pathLst>
                  <a:path w="400" h="261" extrusionOk="0">
                    <a:moveTo>
                      <a:pt x="399" y="0"/>
                    </a:moveTo>
                    <a:lnTo>
                      <a:pt x="1" y="219"/>
                    </a:lnTo>
                    <a:cubicBezTo>
                      <a:pt x="46" y="248"/>
                      <a:pt x="87" y="260"/>
                      <a:pt x="125" y="260"/>
                    </a:cubicBezTo>
                    <a:cubicBezTo>
                      <a:pt x="302" y="260"/>
                      <a:pt x="399" y="0"/>
                      <a:pt x="399"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5" name="Google Shape;215;p28"/>
              <p:cNvSpPr/>
              <p:nvPr/>
            </p:nvSpPr>
            <p:spPr>
              <a:xfrm>
                <a:off x="2470853" y="2821103"/>
                <a:ext cx="346484" cy="35853"/>
              </a:xfrm>
              <a:custGeom>
                <a:avLst/>
                <a:gdLst/>
                <a:ahLst/>
                <a:cxnLst/>
                <a:rect l="l" t="t" r="r" b="b"/>
                <a:pathLst>
                  <a:path w="9896" h="1024" extrusionOk="0">
                    <a:moveTo>
                      <a:pt x="416" y="1"/>
                    </a:moveTo>
                    <a:cubicBezTo>
                      <a:pt x="348" y="1"/>
                      <a:pt x="287" y="30"/>
                      <a:pt x="265" y="73"/>
                    </a:cubicBezTo>
                    <a:lnTo>
                      <a:pt x="32" y="895"/>
                    </a:lnTo>
                    <a:cubicBezTo>
                      <a:pt x="0" y="959"/>
                      <a:pt x="75" y="1024"/>
                      <a:pt x="183" y="1024"/>
                    </a:cubicBezTo>
                    <a:lnTo>
                      <a:pt x="9652" y="1024"/>
                    </a:lnTo>
                    <a:cubicBezTo>
                      <a:pt x="9734" y="1024"/>
                      <a:pt x="9802" y="984"/>
                      <a:pt x="9806" y="931"/>
                    </a:cubicBezTo>
                    <a:lnTo>
                      <a:pt x="9889" y="108"/>
                    </a:lnTo>
                    <a:cubicBezTo>
                      <a:pt x="9895" y="51"/>
                      <a:pt x="9824" y="1"/>
                      <a:pt x="9734" y="1"/>
                    </a:cubicBezTo>
                    <a:close/>
                  </a:path>
                </a:pathLst>
              </a:custGeom>
              <a:solidFill>
                <a:srgbClr val="9999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6" name="Google Shape;216;p28"/>
              <p:cNvSpPr/>
              <p:nvPr/>
            </p:nvSpPr>
            <p:spPr>
              <a:xfrm>
                <a:off x="2513323" y="2818617"/>
                <a:ext cx="19397" cy="41490"/>
              </a:xfrm>
              <a:custGeom>
                <a:avLst/>
                <a:gdLst/>
                <a:ahLst/>
                <a:cxnLst/>
                <a:rect l="l" t="t" r="r" b="b"/>
                <a:pathLst>
                  <a:path w="554" h="1185" extrusionOk="0">
                    <a:moveTo>
                      <a:pt x="215" y="0"/>
                    </a:moveTo>
                    <a:cubicBezTo>
                      <a:pt x="165" y="0"/>
                      <a:pt x="122" y="25"/>
                      <a:pt x="119" y="58"/>
                    </a:cubicBezTo>
                    <a:lnTo>
                      <a:pt x="3" y="1127"/>
                    </a:lnTo>
                    <a:cubicBezTo>
                      <a:pt x="0" y="1160"/>
                      <a:pt x="36" y="1185"/>
                      <a:pt x="86" y="1185"/>
                    </a:cubicBezTo>
                    <a:lnTo>
                      <a:pt x="338" y="1185"/>
                    </a:lnTo>
                    <a:cubicBezTo>
                      <a:pt x="384" y="1185"/>
                      <a:pt x="431" y="1160"/>
                      <a:pt x="431" y="1127"/>
                    </a:cubicBezTo>
                    <a:lnTo>
                      <a:pt x="550" y="58"/>
                    </a:lnTo>
                    <a:cubicBezTo>
                      <a:pt x="553" y="25"/>
                      <a:pt x="513" y="0"/>
                      <a:pt x="467" y="0"/>
                    </a:cubicBezTo>
                    <a:close/>
                  </a:path>
                </a:pathLst>
              </a:custGeom>
              <a:solidFill>
                <a:srgbClr val="407B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7" name="Google Shape;217;p28"/>
              <p:cNvSpPr/>
              <p:nvPr/>
            </p:nvSpPr>
            <p:spPr>
              <a:xfrm>
                <a:off x="2513323" y="2818617"/>
                <a:ext cx="19257" cy="41490"/>
              </a:xfrm>
              <a:custGeom>
                <a:avLst/>
                <a:gdLst/>
                <a:ahLst/>
                <a:cxnLst/>
                <a:rect l="l" t="t" r="r" b="b"/>
                <a:pathLst>
                  <a:path w="550" h="1185" extrusionOk="0">
                    <a:moveTo>
                      <a:pt x="215" y="0"/>
                    </a:moveTo>
                    <a:cubicBezTo>
                      <a:pt x="165" y="0"/>
                      <a:pt x="122" y="25"/>
                      <a:pt x="119" y="58"/>
                    </a:cubicBezTo>
                    <a:lnTo>
                      <a:pt x="3" y="1127"/>
                    </a:lnTo>
                    <a:lnTo>
                      <a:pt x="3" y="1131"/>
                    </a:lnTo>
                    <a:cubicBezTo>
                      <a:pt x="0" y="1160"/>
                      <a:pt x="40" y="1185"/>
                      <a:pt x="86" y="1185"/>
                    </a:cubicBezTo>
                    <a:lnTo>
                      <a:pt x="338" y="1185"/>
                    </a:lnTo>
                    <a:cubicBezTo>
                      <a:pt x="384" y="1185"/>
                      <a:pt x="431" y="1160"/>
                      <a:pt x="431" y="1127"/>
                    </a:cubicBezTo>
                    <a:lnTo>
                      <a:pt x="550" y="58"/>
                    </a:lnTo>
                    <a:lnTo>
                      <a:pt x="550" y="54"/>
                    </a:lnTo>
                    <a:cubicBezTo>
                      <a:pt x="550" y="25"/>
                      <a:pt x="513" y="0"/>
                      <a:pt x="467" y="0"/>
                    </a:cubicBez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8" name="Google Shape;218;p28"/>
              <p:cNvSpPr/>
              <p:nvPr/>
            </p:nvSpPr>
            <p:spPr>
              <a:xfrm>
                <a:off x="2772348" y="2818617"/>
                <a:ext cx="19467" cy="41490"/>
              </a:xfrm>
              <a:custGeom>
                <a:avLst/>
                <a:gdLst/>
                <a:ahLst/>
                <a:cxnLst/>
                <a:rect l="l" t="t" r="r" b="b"/>
                <a:pathLst>
                  <a:path w="556" h="1185" extrusionOk="0">
                    <a:moveTo>
                      <a:pt x="219" y="0"/>
                    </a:moveTo>
                    <a:cubicBezTo>
                      <a:pt x="168" y="0"/>
                      <a:pt x="125" y="25"/>
                      <a:pt x="122" y="58"/>
                    </a:cubicBezTo>
                    <a:lnTo>
                      <a:pt x="3" y="1127"/>
                    </a:lnTo>
                    <a:cubicBezTo>
                      <a:pt x="0" y="1160"/>
                      <a:pt x="39" y="1185"/>
                      <a:pt x="90" y="1185"/>
                    </a:cubicBezTo>
                    <a:lnTo>
                      <a:pt x="337" y="1185"/>
                    </a:lnTo>
                    <a:cubicBezTo>
                      <a:pt x="388" y="1185"/>
                      <a:pt x="431" y="1160"/>
                      <a:pt x="434" y="1127"/>
                    </a:cubicBezTo>
                    <a:lnTo>
                      <a:pt x="552" y="58"/>
                    </a:lnTo>
                    <a:cubicBezTo>
                      <a:pt x="556" y="25"/>
                      <a:pt x="517" y="0"/>
                      <a:pt x="466" y="0"/>
                    </a:cubicBezTo>
                    <a:close/>
                  </a:path>
                </a:pathLst>
              </a:custGeom>
              <a:solidFill>
                <a:srgbClr val="407B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19" name="Google Shape;219;p28"/>
              <p:cNvSpPr/>
              <p:nvPr/>
            </p:nvSpPr>
            <p:spPr>
              <a:xfrm>
                <a:off x="2643396" y="2818617"/>
                <a:ext cx="19362" cy="41490"/>
              </a:xfrm>
              <a:custGeom>
                <a:avLst/>
                <a:gdLst/>
                <a:ahLst/>
                <a:cxnLst/>
                <a:rect l="l" t="t" r="r" b="b"/>
                <a:pathLst>
                  <a:path w="553" h="1185" extrusionOk="0">
                    <a:moveTo>
                      <a:pt x="216" y="0"/>
                    </a:moveTo>
                    <a:cubicBezTo>
                      <a:pt x="165" y="0"/>
                      <a:pt x="122" y="25"/>
                      <a:pt x="118" y="58"/>
                    </a:cubicBezTo>
                    <a:lnTo>
                      <a:pt x="4" y="1127"/>
                    </a:lnTo>
                    <a:cubicBezTo>
                      <a:pt x="0" y="1160"/>
                      <a:pt x="36" y="1185"/>
                      <a:pt x="87" y="1185"/>
                    </a:cubicBezTo>
                    <a:lnTo>
                      <a:pt x="337" y="1185"/>
                    </a:lnTo>
                    <a:cubicBezTo>
                      <a:pt x="384" y="1185"/>
                      <a:pt x="431" y="1160"/>
                      <a:pt x="435" y="1127"/>
                    </a:cubicBezTo>
                    <a:lnTo>
                      <a:pt x="549" y="58"/>
                    </a:lnTo>
                    <a:cubicBezTo>
                      <a:pt x="553" y="25"/>
                      <a:pt x="517" y="0"/>
                      <a:pt x="466" y="0"/>
                    </a:cubicBezTo>
                    <a:close/>
                  </a:path>
                </a:pathLst>
              </a:custGeom>
              <a:solidFill>
                <a:srgbClr val="407BFF"/>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0" name="Google Shape;220;p28"/>
              <p:cNvSpPr/>
              <p:nvPr/>
            </p:nvSpPr>
            <p:spPr>
              <a:xfrm>
                <a:off x="2475381" y="2091484"/>
                <a:ext cx="1013577" cy="907769"/>
              </a:xfrm>
              <a:custGeom>
                <a:avLst/>
                <a:gdLst/>
                <a:ahLst/>
                <a:cxnLst/>
                <a:rect l="l" t="t" r="r" b="b"/>
                <a:pathLst>
                  <a:path w="28949" h="25927" extrusionOk="0">
                    <a:moveTo>
                      <a:pt x="27853" y="1"/>
                    </a:moveTo>
                    <a:lnTo>
                      <a:pt x="8130" y="5173"/>
                    </a:lnTo>
                    <a:lnTo>
                      <a:pt x="9221" y="6009"/>
                    </a:lnTo>
                    <a:lnTo>
                      <a:pt x="28948" y="837"/>
                    </a:lnTo>
                    <a:lnTo>
                      <a:pt x="27853" y="1"/>
                    </a:lnTo>
                    <a:close/>
                    <a:moveTo>
                      <a:pt x="12606" y="8594"/>
                    </a:moveTo>
                    <a:lnTo>
                      <a:pt x="10908" y="10815"/>
                    </a:lnTo>
                    <a:lnTo>
                      <a:pt x="3163" y="20948"/>
                    </a:lnTo>
                    <a:lnTo>
                      <a:pt x="1" y="25090"/>
                    </a:lnTo>
                    <a:lnTo>
                      <a:pt x="1091" y="25927"/>
                    </a:lnTo>
                    <a:lnTo>
                      <a:pt x="13697" y="9430"/>
                    </a:lnTo>
                    <a:lnTo>
                      <a:pt x="12606" y="8594"/>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1" name="Google Shape;221;p28"/>
              <p:cNvSpPr/>
              <p:nvPr/>
            </p:nvSpPr>
            <p:spPr>
              <a:xfrm>
                <a:off x="2509787" y="2116997"/>
                <a:ext cx="982031" cy="1171798"/>
              </a:xfrm>
              <a:custGeom>
                <a:avLst/>
                <a:gdLst/>
                <a:ahLst/>
                <a:cxnLst/>
                <a:rect l="l" t="t" r="r" b="b"/>
                <a:pathLst>
                  <a:path w="28048" h="33468" extrusionOk="0">
                    <a:moveTo>
                      <a:pt x="27857" y="0"/>
                    </a:moveTo>
                    <a:lnTo>
                      <a:pt x="8130" y="5172"/>
                    </a:lnTo>
                    <a:lnTo>
                      <a:pt x="12606" y="8593"/>
                    </a:lnTo>
                    <a:lnTo>
                      <a:pt x="0" y="25090"/>
                    </a:lnTo>
                    <a:lnTo>
                      <a:pt x="10962" y="33467"/>
                    </a:lnTo>
                    <a:lnTo>
                      <a:pt x="23572" y="16971"/>
                    </a:lnTo>
                    <a:lnTo>
                      <a:pt x="28048" y="20390"/>
                    </a:lnTo>
                    <a:lnTo>
                      <a:pt x="28048" y="20390"/>
                    </a:lnTo>
                    <a:lnTo>
                      <a:pt x="27857" y="0"/>
                    </a:lnTo>
                    <a:close/>
                  </a:path>
                </a:pathLst>
              </a:custGeom>
              <a:solidFill>
                <a:srgbClr val="FFE599"/>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2" name="Google Shape;222;p28"/>
              <p:cNvSpPr/>
              <p:nvPr/>
            </p:nvSpPr>
            <p:spPr>
              <a:xfrm>
                <a:off x="3247996" y="2515617"/>
                <a:ext cx="9663" cy="52449"/>
              </a:xfrm>
              <a:custGeom>
                <a:avLst/>
                <a:gdLst/>
                <a:ahLst/>
                <a:cxnLst/>
                <a:rect l="l" t="t" r="r" b="b"/>
                <a:pathLst>
                  <a:path w="276" h="1498" extrusionOk="0">
                    <a:moveTo>
                      <a:pt x="0" y="0"/>
                    </a:moveTo>
                    <a:lnTo>
                      <a:pt x="14" y="1497"/>
                    </a:lnTo>
                    <a:lnTo>
                      <a:pt x="276" y="1494"/>
                    </a:lnTo>
                    <a:lnTo>
                      <a:pt x="262"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3" name="Google Shape;223;p28"/>
              <p:cNvSpPr/>
              <p:nvPr/>
            </p:nvSpPr>
            <p:spPr>
              <a:xfrm>
                <a:off x="3246315" y="2340798"/>
                <a:ext cx="10364" cy="125065"/>
              </a:xfrm>
              <a:custGeom>
                <a:avLst/>
                <a:gdLst/>
                <a:ahLst/>
                <a:cxnLst/>
                <a:rect l="l" t="t" r="r" b="b"/>
                <a:pathLst>
                  <a:path w="296" h="3572" extrusionOk="0">
                    <a:moveTo>
                      <a:pt x="264" y="0"/>
                    </a:moveTo>
                    <a:lnTo>
                      <a:pt x="1" y="4"/>
                    </a:lnTo>
                    <a:lnTo>
                      <a:pt x="34" y="3572"/>
                    </a:lnTo>
                    <a:lnTo>
                      <a:pt x="295" y="3572"/>
                    </a:lnTo>
                    <a:lnTo>
                      <a:pt x="264" y="0"/>
                    </a:ln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4" name="Google Shape;224;p28"/>
              <p:cNvSpPr/>
              <p:nvPr/>
            </p:nvSpPr>
            <p:spPr>
              <a:xfrm>
                <a:off x="3105459" y="2917633"/>
                <a:ext cx="72581" cy="85501"/>
              </a:xfrm>
              <a:custGeom>
                <a:avLst/>
                <a:gdLst/>
                <a:ahLst/>
                <a:cxnLst/>
                <a:rect l="l" t="t" r="r" b="b"/>
                <a:pathLst>
                  <a:path w="2073" h="2442" extrusionOk="0">
                    <a:moveTo>
                      <a:pt x="1375" y="0"/>
                    </a:moveTo>
                    <a:lnTo>
                      <a:pt x="1" y="1486"/>
                    </a:lnTo>
                    <a:lnTo>
                      <a:pt x="539" y="2441"/>
                    </a:lnTo>
                    <a:lnTo>
                      <a:pt x="2072" y="719"/>
                    </a:lnTo>
                    <a:lnTo>
                      <a:pt x="1375" y="0"/>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5" name="Google Shape;225;p28"/>
              <p:cNvSpPr/>
              <p:nvPr/>
            </p:nvSpPr>
            <p:spPr>
              <a:xfrm>
                <a:off x="2592592" y="2194375"/>
                <a:ext cx="843906" cy="1008185"/>
              </a:xfrm>
              <a:custGeom>
                <a:avLst/>
                <a:gdLst/>
                <a:ahLst/>
                <a:cxnLst/>
                <a:rect l="l" t="t" r="r" b="b"/>
                <a:pathLst>
                  <a:path w="24103" h="28795" extrusionOk="0">
                    <a:moveTo>
                      <a:pt x="23213" y="181"/>
                    </a:moveTo>
                    <a:cubicBezTo>
                      <a:pt x="23342" y="181"/>
                      <a:pt x="23468" y="224"/>
                      <a:pt x="23572" y="302"/>
                    </a:cubicBezTo>
                    <a:cubicBezTo>
                      <a:pt x="23715" y="413"/>
                      <a:pt x="23801" y="582"/>
                      <a:pt x="23801" y="766"/>
                    </a:cubicBezTo>
                    <a:lnTo>
                      <a:pt x="23920" y="13475"/>
                    </a:lnTo>
                    <a:cubicBezTo>
                      <a:pt x="23924" y="13705"/>
                      <a:pt x="23801" y="13906"/>
                      <a:pt x="23594" y="14007"/>
                    </a:cubicBezTo>
                    <a:cubicBezTo>
                      <a:pt x="23508" y="14050"/>
                      <a:pt x="23418" y="14071"/>
                      <a:pt x="23328" y="14071"/>
                    </a:cubicBezTo>
                    <a:cubicBezTo>
                      <a:pt x="23203" y="14071"/>
                      <a:pt x="23080" y="14032"/>
                      <a:pt x="22973" y="13949"/>
                    </a:cubicBezTo>
                    <a:lnTo>
                      <a:pt x="21497" y="12822"/>
                    </a:lnTo>
                    <a:cubicBezTo>
                      <a:pt x="21357" y="12715"/>
                      <a:pt x="21192" y="12664"/>
                      <a:pt x="21031" y="12664"/>
                    </a:cubicBezTo>
                    <a:cubicBezTo>
                      <a:pt x="20798" y="12664"/>
                      <a:pt x="20568" y="12768"/>
                      <a:pt x="20417" y="12965"/>
                    </a:cubicBezTo>
                    <a:lnTo>
                      <a:pt x="8637" y="28382"/>
                    </a:lnTo>
                    <a:cubicBezTo>
                      <a:pt x="8519" y="28532"/>
                      <a:pt x="8343" y="28612"/>
                      <a:pt x="8166" y="28612"/>
                    </a:cubicBezTo>
                    <a:cubicBezTo>
                      <a:pt x="8041" y="28612"/>
                      <a:pt x="7916" y="28572"/>
                      <a:pt x="7808" y="28493"/>
                    </a:cubicBezTo>
                    <a:lnTo>
                      <a:pt x="511" y="22915"/>
                    </a:lnTo>
                    <a:cubicBezTo>
                      <a:pt x="252" y="22718"/>
                      <a:pt x="202" y="22348"/>
                      <a:pt x="400" y="22090"/>
                    </a:cubicBezTo>
                    <a:lnTo>
                      <a:pt x="12183" y="6673"/>
                    </a:lnTo>
                    <a:cubicBezTo>
                      <a:pt x="12438" y="6336"/>
                      <a:pt x="12374" y="5852"/>
                      <a:pt x="12036" y="5593"/>
                    </a:cubicBezTo>
                    <a:lnTo>
                      <a:pt x="10561" y="4462"/>
                    </a:lnTo>
                    <a:cubicBezTo>
                      <a:pt x="10378" y="4323"/>
                      <a:pt x="10295" y="4107"/>
                      <a:pt x="10341" y="3881"/>
                    </a:cubicBezTo>
                    <a:cubicBezTo>
                      <a:pt x="10384" y="3655"/>
                      <a:pt x="10546" y="3483"/>
                      <a:pt x="10769" y="3425"/>
                    </a:cubicBezTo>
                    <a:lnTo>
                      <a:pt x="23062" y="202"/>
                    </a:lnTo>
                    <a:cubicBezTo>
                      <a:pt x="23112" y="188"/>
                      <a:pt x="23163" y="181"/>
                      <a:pt x="23213" y="181"/>
                    </a:cubicBezTo>
                    <a:close/>
                    <a:moveTo>
                      <a:pt x="23213" y="1"/>
                    </a:moveTo>
                    <a:cubicBezTo>
                      <a:pt x="23148" y="1"/>
                      <a:pt x="23084" y="9"/>
                      <a:pt x="23016" y="26"/>
                    </a:cubicBezTo>
                    <a:lnTo>
                      <a:pt x="10722" y="3249"/>
                    </a:lnTo>
                    <a:cubicBezTo>
                      <a:pt x="10435" y="3325"/>
                      <a:pt x="10220" y="3554"/>
                      <a:pt x="10162" y="3845"/>
                    </a:cubicBezTo>
                    <a:cubicBezTo>
                      <a:pt x="10105" y="4136"/>
                      <a:pt x="10217" y="4427"/>
                      <a:pt x="10449" y="4606"/>
                    </a:cubicBezTo>
                    <a:lnTo>
                      <a:pt x="11928" y="5737"/>
                    </a:lnTo>
                    <a:cubicBezTo>
                      <a:pt x="12187" y="5934"/>
                      <a:pt x="12237" y="6304"/>
                      <a:pt x="12039" y="6562"/>
                    </a:cubicBezTo>
                    <a:lnTo>
                      <a:pt x="256" y="21979"/>
                    </a:lnTo>
                    <a:cubicBezTo>
                      <a:pt x="1" y="22315"/>
                      <a:pt x="65" y="22800"/>
                      <a:pt x="403" y="23059"/>
                    </a:cubicBezTo>
                    <a:lnTo>
                      <a:pt x="7700" y="28637"/>
                    </a:lnTo>
                    <a:cubicBezTo>
                      <a:pt x="7836" y="28741"/>
                      <a:pt x="8002" y="28794"/>
                      <a:pt x="8166" y="28794"/>
                    </a:cubicBezTo>
                    <a:cubicBezTo>
                      <a:pt x="8396" y="28794"/>
                      <a:pt x="8626" y="28690"/>
                      <a:pt x="8780" y="28489"/>
                    </a:cubicBezTo>
                    <a:lnTo>
                      <a:pt x="20561" y="13073"/>
                    </a:lnTo>
                    <a:cubicBezTo>
                      <a:pt x="20675" y="12922"/>
                      <a:pt x="20851" y="12844"/>
                      <a:pt x="21031" y="12844"/>
                    </a:cubicBezTo>
                    <a:cubicBezTo>
                      <a:pt x="21152" y="12844"/>
                      <a:pt x="21278" y="12883"/>
                      <a:pt x="21386" y="12965"/>
                    </a:cubicBezTo>
                    <a:lnTo>
                      <a:pt x="22865" y="14093"/>
                    </a:lnTo>
                    <a:cubicBezTo>
                      <a:pt x="23001" y="14196"/>
                      <a:pt x="23166" y="14251"/>
                      <a:pt x="23332" y="14251"/>
                    </a:cubicBezTo>
                    <a:cubicBezTo>
                      <a:pt x="23446" y="14251"/>
                      <a:pt x="23564" y="14226"/>
                      <a:pt x="23676" y="14171"/>
                    </a:cubicBezTo>
                    <a:cubicBezTo>
                      <a:pt x="23942" y="14039"/>
                      <a:pt x="24103" y="13770"/>
                      <a:pt x="24103" y="13475"/>
                    </a:cubicBezTo>
                    <a:lnTo>
                      <a:pt x="23985" y="766"/>
                    </a:lnTo>
                    <a:cubicBezTo>
                      <a:pt x="23981" y="525"/>
                      <a:pt x="23870" y="306"/>
                      <a:pt x="23680" y="159"/>
                    </a:cubicBezTo>
                    <a:cubicBezTo>
                      <a:pt x="23543" y="55"/>
                      <a:pt x="23382" y="1"/>
                      <a:pt x="23213" y="1"/>
                    </a:cubicBezTo>
                    <a:close/>
                  </a:path>
                </a:pathLst>
              </a:custGeom>
              <a:solidFill>
                <a:srgbClr val="43434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6" name="Google Shape;226;p28"/>
              <p:cNvSpPr/>
              <p:nvPr/>
            </p:nvSpPr>
            <p:spPr>
              <a:xfrm>
                <a:off x="2614090" y="2645304"/>
                <a:ext cx="70060" cy="105878"/>
              </a:xfrm>
              <a:custGeom>
                <a:avLst/>
                <a:gdLst/>
                <a:ahLst/>
                <a:cxnLst/>
                <a:rect l="l" t="t" r="r" b="b"/>
                <a:pathLst>
                  <a:path w="2001" h="3024" extrusionOk="0">
                    <a:moveTo>
                      <a:pt x="1343" y="0"/>
                    </a:moveTo>
                    <a:lnTo>
                      <a:pt x="1" y="2046"/>
                    </a:lnTo>
                    <a:lnTo>
                      <a:pt x="76" y="2980"/>
                    </a:lnTo>
                    <a:cubicBezTo>
                      <a:pt x="178" y="3010"/>
                      <a:pt x="283" y="3023"/>
                      <a:pt x="386" y="3023"/>
                    </a:cubicBezTo>
                    <a:cubicBezTo>
                      <a:pt x="1199" y="3023"/>
                      <a:pt x="2000" y="2208"/>
                      <a:pt x="2000" y="2208"/>
                    </a:cubicBezTo>
                    <a:lnTo>
                      <a:pt x="1343" y="0"/>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7" name="Google Shape;227;p28"/>
              <p:cNvSpPr/>
              <p:nvPr/>
            </p:nvSpPr>
            <p:spPr>
              <a:xfrm>
                <a:off x="2359722" y="2457075"/>
                <a:ext cx="287488" cy="370957"/>
              </a:xfrm>
              <a:custGeom>
                <a:avLst/>
                <a:gdLst/>
                <a:ahLst/>
                <a:cxnLst/>
                <a:rect l="l" t="t" r="r" b="b"/>
                <a:pathLst>
                  <a:path w="8211" h="10595" extrusionOk="0">
                    <a:moveTo>
                      <a:pt x="1882" y="8579"/>
                    </a:moveTo>
                    <a:cubicBezTo>
                      <a:pt x="1885" y="8579"/>
                      <a:pt x="1888" y="8580"/>
                      <a:pt x="1892" y="8582"/>
                    </a:cubicBezTo>
                    <a:cubicBezTo>
                      <a:pt x="1905" y="8585"/>
                      <a:pt x="1922" y="8593"/>
                      <a:pt x="1940" y="8605"/>
                    </a:cubicBezTo>
                    <a:lnTo>
                      <a:pt x="1940" y="8605"/>
                    </a:lnTo>
                    <a:cubicBezTo>
                      <a:pt x="1919" y="8600"/>
                      <a:pt x="1902" y="8594"/>
                      <a:pt x="1892" y="8589"/>
                    </a:cubicBezTo>
                    <a:cubicBezTo>
                      <a:pt x="1877" y="8584"/>
                      <a:pt x="1877" y="8579"/>
                      <a:pt x="1882" y="8579"/>
                    </a:cubicBezTo>
                    <a:close/>
                    <a:moveTo>
                      <a:pt x="877" y="0"/>
                    </a:moveTo>
                    <a:cubicBezTo>
                      <a:pt x="701" y="1360"/>
                      <a:pt x="554" y="2724"/>
                      <a:pt x="421" y="4092"/>
                    </a:cubicBezTo>
                    <a:cubicBezTo>
                      <a:pt x="277" y="5455"/>
                      <a:pt x="156" y="6823"/>
                      <a:pt x="44" y="8191"/>
                    </a:cubicBezTo>
                    <a:lnTo>
                      <a:pt x="22" y="8446"/>
                    </a:lnTo>
                    <a:lnTo>
                      <a:pt x="8" y="8618"/>
                    </a:lnTo>
                    <a:cubicBezTo>
                      <a:pt x="5" y="8686"/>
                      <a:pt x="1" y="8765"/>
                      <a:pt x="8" y="8847"/>
                    </a:cubicBezTo>
                    <a:cubicBezTo>
                      <a:pt x="12" y="9005"/>
                      <a:pt x="37" y="9192"/>
                      <a:pt x="98" y="9382"/>
                    </a:cubicBezTo>
                    <a:cubicBezTo>
                      <a:pt x="163" y="9576"/>
                      <a:pt x="267" y="9781"/>
                      <a:pt x="414" y="9953"/>
                    </a:cubicBezTo>
                    <a:cubicBezTo>
                      <a:pt x="561" y="10125"/>
                      <a:pt x="737" y="10258"/>
                      <a:pt x="909" y="10351"/>
                    </a:cubicBezTo>
                    <a:cubicBezTo>
                      <a:pt x="1074" y="10434"/>
                      <a:pt x="1243" y="10495"/>
                      <a:pt x="1387" y="10527"/>
                    </a:cubicBezTo>
                    <a:cubicBezTo>
                      <a:pt x="1621" y="10580"/>
                      <a:pt x="1820" y="10594"/>
                      <a:pt x="2005" y="10594"/>
                    </a:cubicBezTo>
                    <a:cubicBezTo>
                      <a:pt x="2058" y="10594"/>
                      <a:pt x="2110" y="10593"/>
                      <a:pt x="2162" y="10591"/>
                    </a:cubicBezTo>
                    <a:cubicBezTo>
                      <a:pt x="2618" y="10566"/>
                      <a:pt x="3005" y="10484"/>
                      <a:pt x="3375" y="10384"/>
                    </a:cubicBezTo>
                    <a:cubicBezTo>
                      <a:pt x="3741" y="10280"/>
                      <a:pt x="4089" y="10161"/>
                      <a:pt x="4430" y="10031"/>
                    </a:cubicBezTo>
                    <a:cubicBezTo>
                      <a:pt x="5780" y="9493"/>
                      <a:pt x="7011" y="8851"/>
                      <a:pt x="8210" y="8093"/>
                    </a:cubicBezTo>
                    <a:lnTo>
                      <a:pt x="7679" y="7078"/>
                    </a:lnTo>
                    <a:cubicBezTo>
                      <a:pt x="7057" y="7314"/>
                      <a:pt x="6418" y="7555"/>
                      <a:pt x="5787" y="7774"/>
                    </a:cubicBezTo>
                    <a:cubicBezTo>
                      <a:pt x="5155" y="7997"/>
                      <a:pt x="4516" y="8197"/>
                      <a:pt x="3888" y="8356"/>
                    </a:cubicBezTo>
                    <a:cubicBezTo>
                      <a:pt x="3576" y="8438"/>
                      <a:pt x="3264" y="8510"/>
                      <a:pt x="2962" y="8560"/>
                    </a:cubicBezTo>
                    <a:cubicBezTo>
                      <a:pt x="2704" y="8603"/>
                      <a:pt x="2448" y="8634"/>
                      <a:pt x="2233" y="8634"/>
                    </a:cubicBezTo>
                    <a:cubicBezTo>
                      <a:pt x="2200" y="8634"/>
                      <a:pt x="2168" y="8633"/>
                      <a:pt x="2137" y="8632"/>
                    </a:cubicBezTo>
                    <a:cubicBezTo>
                      <a:pt x="2129" y="8631"/>
                      <a:pt x="2120" y="8630"/>
                      <a:pt x="2112" y="8630"/>
                    </a:cubicBezTo>
                    <a:lnTo>
                      <a:pt x="2112" y="8630"/>
                    </a:lnTo>
                    <a:lnTo>
                      <a:pt x="2140" y="8431"/>
                    </a:lnTo>
                    <a:cubicBezTo>
                      <a:pt x="2338" y="7074"/>
                      <a:pt x="2528" y="5714"/>
                      <a:pt x="2697" y="4350"/>
                    </a:cubicBezTo>
                    <a:cubicBezTo>
                      <a:pt x="2873" y="2989"/>
                      <a:pt x="3037" y="1626"/>
                      <a:pt x="3178" y="262"/>
                    </a:cubicBezTo>
                    <a:lnTo>
                      <a:pt x="877" y="0"/>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8" name="Google Shape;228;p28"/>
              <p:cNvSpPr/>
              <p:nvPr/>
            </p:nvSpPr>
            <p:spPr>
              <a:xfrm>
                <a:off x="2356851" y="2359775"/>
                <a:ext cx="170931" cy="212176"/>
              </a:xfrm>
              <a:custGeom>
                <a:avLst/>
                <a:gdLst/>
                <a:ahLst/>
                <a:cxnLst/>
                <a:rect l="l" t="t" r="r" b="b"/>
                <a:pathLst>
                  <a:path w="4882" h="6060" extrusionOk="0">
                    <a:moveTo>
                      <a:pt x="2366" y="0"/>
                    </a:moveTo>
                    <a:cubicBezTo>
                      <a:pt x="2255" y="0"/>
                      <a:pt x="2142" y="16"/>
                      <a:pt x="2029" y="51"/>
                    </a:cubicBezTo>
                    <a:cubicBezTo>
                      <a:pt x="1109" y="331"/>
                      <a:pt x="1" y="3503"/>
                      <a:pt x="1" y="3503"/>
                    </a:cubicBezTo>
                    <a:lnTo>
                      <a:pt x="3576" y="6059"/>
                    </a:lnTo>
                    <a:cubicBezTo>
                      <a:pt x="3576" y="6059"/>
                      <a:pt x="4882" y="3410"/>
                      <a:pt x="4494" y="2219"/>
                    </a:cubicBezTo>
                    <a:cubicBezTo>
                      <a:pt x="4136" y="1114"/>
                      <a:pt x="3291" y="0"/>
                      <a:pt x="2366" y="0"/>
                    </a:cubicBezTo>
                    <a:close/>
                  </a:path>
                </a:pathLst>
              </a:custGeom>
              <a:solidFill>
                <a:srgbClr val="263238"/>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29" name="Google Shape;229;p28"/>
              <p:cNvSpPr/>
              <p:nvPr/>
            </p:nvSpPr>
            <p:spPr>
              <a:xfrm>
                <a:off x="2348168" y="2472376"/>
                <a:ext cx="146702" cy="110640"/>
              </a:xfrm>
              <a:custGeom>
                <a:avLst/>
                <a:gdLst/>
                <a:ahLst/>
                <a:cxnLst/>
                <a:rect l="l" t="t" r="r" b="b"/>
                <a:pathLst>
                  <a:path w="4190" h="3160" extrusionOk="0">
                    <a:moveTo>
                      <a:pt x="83" y="1"/>
                    </a:moveTo>
                    <a:lnTo>
                      <a:pt x="1" y="370"/>
                    </a:lnTo>
                    <a:lnTo>
                      <a:pt x="3856" y="3160"/>
                    </a:lnTo>
                    <a:lnTo>
                      <a:pt x="4190" y="2786"/>
                    </a:lnTo>
                    <a:lnTo>
                      <a:pt x="83" y="1"/>
                    </a:lnTo>
                    <a:close/>
                  </a:path>
                </a:pathLst>
              </a:custGeom>
              <a:solidFill>
                <a:srgbClr val="F1C23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sp>
            <p:nvSpPr>
              <p:cNvPr id="230" name="Google Shape;230;p28"/>
              <p:cNvSpPr/>
              <p:nvPr/>
            </p:nvSpPr>
            <p:spPr>
              <a:xfrm>
                <a:off x="2661112" y="2623946"/>
                <a:ext cx="78953" cy="98700"/>
              </a:xfrm>
              <a:custGeom>
                <a:avLst/>
                <a:gdLst/>
                <a:ahLst/>
                <a:cxnLst/>
                <a:rect l="l" t="t" r="r" b="b"/>
                <a:pathLst>
                  <a:path w="2255" h="2819" extrusionOk="0">
                    <a:moveTo>
                      <a:pt x="1802" y="0"/>
                    </a:moveTo>
                    <a:lnTo>
                      <a:pt x="0" y="610"/>
                    </a:lnTo>
                    <a:lnTo>
                      <a:pt x="657" y="2818"/>
                    </a:lnTo>
                    <a:lnTo>
                      <a:pt x="2254" y="1881"/>
                    </a:lnTo>
                    <a:lnTo>
                      <a:pt x="1802" y="0"/>
                    </a:lnTo>
                    <a:close/>
                  </a:path>
                </a:pathLst>
              </a:custGeom>
              <a:solidFill>
                <a:srgbClr val="FFB57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panose="020B0604020202020204"/>
                  <a:ea typeface="+mn-ea"/>
                  <a:cs typeface="Arial" panose="020B0604020202020204"/>
                  <a:sym typeface="Arial" panose="020B0604020202020204"/>
                </a:endParaRPr>
              </a:p>
            </p:txBody>
          </p:sp>
        </p:grpSp>
      </p:grpSp>
      <p:sp>
        <p:nvSpPr>
          <p:cNvPr id="231" name="Google Shape;231;p28"/>
          <p:cNvSpPr txBox="1">
            <a:spLocks noGrp="1"/>
          </p:cNvSpPr>
          <p:nvPr>
            <p:ph type="ctrTitle"/>
          </p:nvPr>
        </p:nvSpPr>
        <p:spPr>
          <a:xfrm>
            <a:off x="4948700" y="1944751"/>
            <a:ext cx="3314400" cy="390000"/>
          </a:xfrm>
          <a:prstGeom prst="rect">
            <a:avLst/>
          </a:prstGeom>
        </p:spPr>
        <p:txBody>
          <a:bodyPr spcFirstLastPara="1" wrap="square" lIns="121900" tIns="121900" rIns="121900" bIns="121900" anchor="ctr" anchorCtr="0">
            <a:noAutofit/>
          </a:bodyPr>
          <a:lstStyle/>
          <a:p>
            <a:r>
              <a:rPr lang="" altLang="en-GB" sz="2400" b="1" dirty="0">
                <a:solidFill>
                  <a:srgbClr val="002060"/>
                </a:solidFill>
                <a:latin typeface="Montserrat Medium" panose="00000500000000000000"/>
                <a:ea typeface="Montserrat Medium" panose="00000500000000000000"/>
                <a:cs typeface="Montserrat Medium" panose="00000500000000000000"/>
                <a:sym typeface="Montserrat Medium" panose="00000500000000000000"/>
              </a:rPr>
              <a:t>Буллинг</a:t>
            </a:r>
          </a:p>
        </p:txBody>
      </p:sp>
      <p:sp>
        <p:nvSpPr>
          <p:cNvPr id="232" name="Google Shape;232;p28"/>
          <p:cNvSpPr txBox="1">
            <a:spLocks noGrp="1"/>
          </p:cNvSpPr>
          <p:nvPr>
            <p:ph type="ctrTitle"/>
          </p:nvPr>
        </p:nvSpPr>
        <p:spPr>
          <a:xfrm>
            <a:off x="8440033" y="1517517"/>
            <a:ext cx="760400" cy="427200"/>
          </a:xfrm>
          <a:prstGeom prst="rect">
            <a:avLst/>
          </a:prstGeom>
        </p:spPr>
        <p:txBody>
          <a:bodyPr spcFirstLastPara="1" wrap="square" lIns="121900" tIns="121900" rIns="121900" bIns="121900" anchor="ctr" anchorCtr="0">
            <a:noAutofit/>
          </a:bodyPr>
          <a:lstStyle/>
          <a:p>
            <a:pPr algn="ctr"/>
            <a:r>
              <a:rPr lang="en-GB" sz="2400" b="1" dirty="0">
                <a:highlight>
                  <a:srgbClr val="FF0000"/>
                </a:highlight>
                <a:latin typeface="Montserrat" panose="00000500000000000000"/>
                <a:ea typeface="Montserrat" panose="00000500000000000000"/>
                <a:cs typeface="Montserrat" panose="00000500000000000000"/>
                <a:sym typeface="Montserrat" panose="00000500000000000000"/>
              </a:rPr>
              <a:t>02</a:t>
            </a:r>
            <a:endParaRPr sz="2400" b="1" dirty="0">
              <a:highlight>
                <a:srgbClr val="FF0000"/>
              </a:highlight>
              <a:latin typeface="Montserrat" panose="00000500000000000000"/>
              <a:ea typeface="Montserrat" panose="00000500000000000000"/>
              <a:cs typeface="Montserrat" panose="00000500000000000000"/>
              <a:sym typeface="Montserrat" panose="00000500000000000000"/>
            </a:endParaRPr>
          </a:p>
        </p:txBody>
      </p:sp>
      <p:sp>
        <p:nvSpPr>
          <p:cNvPr id="233" name="Google Shape;233;p28"/>
          <p:cNvSpPr txBox="1">
            <a:spLocks noGrp="1"/>
          </p:cNvSpPr>
          <p:nvPr>
            <p:ph type="ctrTitle"/>
          </p:nvPr>
        </p:nvSpPr>
        <p:spPr>
          <a:xfrm>
            <a:off x="4973500" y="3317029"/>
            <a:ext cx="760400" cy="427200"/>
          </a:xfrm>
          <a:prstGeom prst="rect">
            <a:avLst/>
          </a:prstGeom>
        </p:spPr>
        <p:txBody>
          <a:bodyPr spcFirstLastPara="1" wrap="square" lIns="121900" tIns="121900" rIns="121900" bIns="121900" anchor="ctr" anchorCtr="0">
            <a:noAutofit/>
          </a:bodyPr>
          <a:lstStyle/>
          <a:p>
            <a:pPr algn="ctr"/>
            <a:r>
              <a:rPr lang="en-GB" sz="2400" b="1" dirty="0">
                <a:highlight>
                  <a:srgbClr val="FF0000"/>
                </a:highlight>
                <a:latin typeface="Montserrat" panose="00000500000000000000"/>
                <a:ea typeface="Montserrat" panose="00000500000000000000"/>
                <a:cs typeface="Montserrat" panose="00000500000000000000"/>
                <a:sym typeface="Montserrat" panose="00000500000000000000"/>
              </a:rPr>
              <a:t>03</a:t>
            </a:r>
            <a:endParaRPr sz="2400" b="1" dirty="0">
              <a:highlight>
                <a:srgbClr val="FF0000"/>
              </a:highlight>
              <a:latin typeface="Montserrat" panose="00000500000000000000"/>
              <a:ea typeface="Montserrat" panose="00000500000000000000"/>
              <a:cs typeface="Montserrat" panose="00000500000000000000"/>
              <a:sym typeface="Montserrat" panose="00000500000000000000"/>
            </a:endParaRPr>
          </a:p>
        </p:txBody>
      </p:sp>
      <p:sp>
        <p:nvSpPr>
          <p:cNvPr id="234" name="Google Shape;234;p28"/>
          <p:cNvSpPr txBox="1">
            <a:spLocks noGrp="1"/>
          </p:cNvSpPr>
          <p:nvPr>
            <p:ph type="ctrTitle"/>
          </p:nvPr>
        </p:nvSpPr>
        <p:spPr>
          <a:xfrm>
            <a:off x="8440033" y="3317029"/>
            <a:ext cx="760400" cy="427200"/>
          </a:xfrm>
          <a:prstGeom prst="rect">
            <a:avLst/>
          </a:prstGeom>
        </p:spPr>
        <p:txBody>
          <a:bodyPr spcFirstLastPara="1" wrap="square" lIns="121900" tIns="121900" rIns="121900" bIns="121900" anchor="ctr" anchorCtr="0">
            <a:noAutofit/>
          </a:bodyPr>
          <a:lstStyle/>
          <a:p>
            <a:pPr algn="ctr"/>
            <a:r>
              <a:rPr lang="en-GB" sz="2400" b="1" dirty="0">
                <a:highlight>
                  <a:srgbClr val="FF0000"/>
                </a:highlight>
                <a:latin typeface="Montserrat" panose="00000500000000000000"/>
                <a:ea typeface="Montserrat" panose="00000500000000000000"/>
                <a:cs typeface="Montserrat" panose="00000500000000000000"/>
                <a:sym typeface="Montserrat" panose="00000500000000000000"/>
              </a:rPr>
              <a:t>04</a:t>
            </a:r>
            <a:endParaRPr sz="2400" b="1" dirty="0">
              <a:highlight>
                <a:srgbClr val="FF0000"/>
              </a:highlight>
              <a:latin typeface="Montserrat" panose="00000500000000000000"/>
              <a:ea typeface="Montserrat" panose="00000500000000000000"/>
              <a:cs typeface="Montserrat" panose="00000500000000000000"/>
              <a:sym typeface="Montserrat" panose="00000500000000000000"/>
            </a:endParaRPr>
          </a:p>
        </p:txBody>
      </p:sp>
      <p:sp>
        <p:nvSpPr>
          <p:cNvPr id="235" name="Google Shape;235;p28"/>
          <p:cNvSpPr txBox="1">
            <a:spLocks noGrp="1"/>
          </p:cNvSpPr>
          <p:nvPr>
            <p:ph type="ctrTitle"/>
          </p:nvPr>
        </p:nvSpPr>
        <p:spPr>
          <a:xfrm>
            <a:off x="8500467" y="2000184"/>
            <a:ext cx="2853626" cy="427200"/>
          </a:xfrm>
          <a:prstGeom prst="rect">
            <a:avLst/>
          </a:prstGeom>
        </p:spPr>
        <p:txBody>
          <a:bodyPr spcFirstLastPara="1" wrap="square" lIns="121900" tIns="121900" rIns="121900" bIns="121900" anchor="b" anchorCtr="0">
            <a:noAutofit/>
          </a:bodyPr>
          <a:lstStyle/>
          <a:p>
            <a:r>
              <a:rPr lang="" altLang="en-GB" sz="2400" b="1" dirty="0">
                <a:solidFill>
                  <a:srgbClr val="002060"/>
                </a:solidFill>
              </a:rPr>
              <a:t>Эгоизм</a:t>
            </a:r>
            <a:endParaRPr lang="" altLang="en-GB" sz="2400" b="1" dirty="0">
              <a:solidFill>
                <a:srgbClr val="002060"/>
              </a:solidFill>
              <a:latin typeface="Montserrat Medium" panose="00000500000000000000"/>
              <a:ea typeface="Montserrat Medium" panose="00000500000000000000"/>
              <a:cs typeface="Montserrat Medium" panose="00000500000000000000"/>
              <a:sym typeface="Montserrat Medium" panose="00000500000000000000"/>
            </a:endParaRPr>
          </a:p>
        </p:txBody>
      </p:sp>
      <p:sp>
        <p:nvSpPr>
          <p:cNvPr id="236" name="Google Shape;236;p28"/>
          <p:cNvSpPr txBox="1">
            <a:spLocks noGrp="1"/>
          </p:cNvSpPr>
          <p:nvPr>
            <p:ph type="ctrTitle"/>
          </p:nvPr>
        </p:nvSpPr>
        <p:spPr>
          <a:xfrm>
            <a:off x="5043733" y="3808912"/>
            <a:ext cx="3219200" cy="427200"/>
          </a:xfrm>
          <a:prstGeom prst="rect">
            <a:avLst/>
          </a:prstGeom>
        </p:spPr>
        <p:txBody>
          <a:bodyPr spcFirstLastPara="1" wrap="square" lIns="121900" tIns="121900" rIns="121900" bIns="121900" anchor="b" anchorCtr="0">
            <a:noAutofit/>
          </a:bodyPr>
          <a:lstStyle/>
          <a:p>
            <a:r>
              <a:rPr lang="" altLang="en-GB" sz="2400" b="1" dirty="0">
                <a:solidFill>
                  <a:srgbClr val="002060"/>
                </a:solidFill>
                <a:latin typeface="Montserrat Medium" panose="00000500000000000000"/>
                <a:ea typeface="Montserrat Medium" panose="00000500000000000000"/>
                <a:cs typeface="Montserrat Medium" panose="00000500000000000000"/>
                <a:sym typeface="Montserrat Medium" panose="00000500000000000000"/>
              </a:rPr>
              <a:t>Суицид</a:t>
            </a:r>
          </a:p>
        </p:txBody>
      </p:sp>
      <p:sp>
        <p:nvSpPr>
          <p:cNvPr id="237" name="Google Shape;237;p28"/>
          <p:cNvSpPr txBox="1">
            <a:spLocks noGrp="1"/>
          </p:cNvSpPr>
          <p:nvPr>
            <p:ph type="ctrTitle"/>
          </p:nvPr>
        </p:nvSpPr>
        <p:spPr>
          <a:xfrm>
            <a:off x="8500467" y="3808929"/>
            <a:ext cx="3579600" cy="427200"/>
          </a:xfrm>
          <a:prstGeom prst="rect">
            <a:avLst/>
          </a:prstGeom>
        </p:spPr>
        <p:txBody>
          <a:bodyPr spcFirstLastPara="1" wrap="square" lIns="121900" tIns="121900" rIns="121900" bIns="121900" anchor="b" anchorCtr="0">
            <a:noAutofit/>
          </a:bodyPr>
          <a:lstStyle/>
          <a:p>
            <a:r>
              <a:rPr lang="" altLang="en-GB" sz="2400" b="1" dirty="0">
                <a:solidFill>
                  <a:srgbClr val="002060"/>
                </a:solidFill>
                <a:latin typeface="Montserrat Medium" panose="00000500000000000000"/>
                <a:ea typeface="Montserrat Medium" panose="00000500000000000000"/>
                <a:cs typeface="Montserrat Medium" panose="00000500000000000000"/>
                <a:sym typeface="Montserrat Medium" panose="00000500000000000000"/>
              </a:rPr>
              <a:t>Зорлық-зомбылық</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EE66D8-5DAA-58E7-9AA9-899555BDB9EB}"/>
              </a:ext>
            </a:extLst>
          </p:cNvPr>
          <p:cNvSpPr>
            <a:spLocks noGrp="1"/>
          </p:cNvSpPr>
          <p:nvPr>
            <p:ph type="ctrTitle"/>
          </p:nvPr>
        </p:nvSpPr>
        <p:spPr/>
        <p:txBody>
          <a:bodyPr>
            <a:normAutofit/>
          </a:bodyPr>
          <a:lstStyle/>
          <a:p>
            <a:r>
              <a:rPr lang="kk-KZ" sz="4000" b="1" dirty="0">
                <a:solidFill>
                  <a:srgbClr val="002060"/>
                </a:solidFill>
                <a:effectLst/>
                <a:latin typeface="Times New Roman" panose="02020603050405020304" pitchFamily="18" charset="0"/>
                <a:ea typeface="Calibri" panose="020F0502020204030204" pitchFamily="34" charset="0"/>
              </a:rPr>
              <a:t>Семинар бойынша кері байланыс</a:t>
            </a:r>
            <a:endParaRPr lang="x-none" sz="4000" b="1" dirty="0">
              <a:solidFill>
                <a:srgbClr val="002060"/>
              </a:solidFill>
            </a:endParaRPr>
          </a:p>
        </p:txBody>
      </p:sp>
    </p:spTree>
    <p:extLst>
      <p:ext uri="{BB962C8B-B14F-4D97-AF65-F5344CB8AC3E}">
        <p14:creationId xmlns:p14="http://schemas.microsoft.com/office/powerpoint/2010/main" val="182843778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a:extLst>
              <a:ext uri="{FF2B5EF4-FFF2-40B4-BE49-F238E27FC236}">
                <a16:creationId xmlns:a16="http://schemas.microsoft.com/office/drawing/2014/main" xmlns="" id="{27A130AC-9A19-424A-7DBA-95D7C527C866}"/>
              </a:ext>
            </a:extLst>
          </p:cNvPr>
          <p:cNvGraphicFramePr>
            <a:graphicFrameLocks noGrp="1"/>
          </p:cNvGraphicFramePr>
          <p:nvPr>
            <p:extLst>
              <p:ext uri="{D42A27DB-BD31-4B8C-83A1-F6EECF244321}">
                <p14:modId xmlns:p14="http://schemas.microsoft.com/office/powerpoint/2010/main" val="4016779055"/>
              </p:ext>
            </p:extLst>
          </p:nvPr>
        </p:nvGraphicFramePr>
        <p:xfrm>
          <a:off x="1682535" y="178364"/>
          <a:ext cx="8553691" cy="4193791"/>
        </p:xfrm>
        <a:graphic>
          <a:graphicData uri="http://schemas.openxmlformats.org/drawingml/2006/table">
            <a:tbl>
              <a:tblPr firstRow="1" firstCol="1" bandRow="1"/>
              <a:tblGrid>
                <a:gridCol w="4289233">
                  <a:extLst>
                    <a:ext uri="{9D8B030D-6E8A-4147-A177-3AD203B41FA5}">
                      <a16:colId xmlns:a16="http://schemas.microsoft.com/office/drawing/2014/main" xmlns="" val="3469309710"/>
                    </a:ext>
                  </a:extLst>
                </a:gridCol>
                <a:gridCol w="4264458">
                  <a:extLst>
                    <a:ext uri="{9D8B030D-6E8A-4147-A177-3AD203B41FA5}">
                      <a16:colId xmlns:a16="http://schemas.microsoft.com/office/drawing/2014/main" xmlns="" val="1571053157"/>
                    </a:ext>
                  </a:extLst>
                </a:gridCol>
              </a:tblGrid>
              <a:tr h="1185741">
                <a:tc>
                  <a:txBody>
                    <a:bodyPr/>
                    <a:lstStyle/>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Мен үшін не ҚҰНДЫ болды?</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8463" marR="484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ru-RU"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8463" marR="484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8242818"/>
                  </a:ext>
                </a:extLst>
              </a:tr>
              <a:tr h="1004341">
                <a:tc>
                  <a:txBody>
                    <a:bodyPr/>
                    <a:lstStyle/>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Мен үшін не ҚЫЗЫҚТЫ болды?</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8463" marR="484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1600" kern="10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48463" marR="484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062042035"/>
                  </a:ext>
                </a:extLst>
              </a:tr>
              <a:tr h="1659564">
                <a:tc>
                  <a:txBody>
                    <a:bodyPr/>
                    <a:lstStyle/>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Менде қандай ТЫҢ ИДЕЯЛАР пайда болды?</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p>
                      <a:pPr>
                        <a:lnSpc>
                          <a:spcPct val="107000"/>
                        </a:lnSpc>
                        <a:spcAft>
                          <a:spcPts val="800"/>
                        </a:spcAft>
                      </a:pPr>
                      <a:r>
                        <a:rPr lang="kk-KZ" sz="16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b="1" kern="100" dirty="0">
                        <a:solidFill>
                          <a:srgbClr val="00206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48463" marR="484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kk-KZ" sz="16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2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8463" marR="484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60362440"/>
                  </a:ext>
                </a:extLst>
              </a:tr>
            </a:tbl>
          </a:graphicData>
        </a:graphic>
      </p:graphicFrame>
      <p:sp>
        <p:nvSpPr>
          <p:cNvPr id="6" name="TextBox 5">
            <a:extLst>
              <a:ext uri="{FF2B5EF4-FFF2-40B4-BE49-F238E27FC236}">
                <a16:creationId xmlns:a16="http://schemas.microsoft.com/office/drawing/2014/main" xmlns="" id="{2EDB22AD-E452-2764-2258-81D3E5215591}"/>
              </a:ext>
            </a:extLst>
          </p:cNvPr>
          <p:cNvSpPr txBox="1"/>
          <p:nvPr/>
        </p:nvSpPr>
        <p:spPr>
          <a:xfrm>
            <a:off x="833419" y="4832108"/>
            <a:ext cx="10525161" cy="1650452"/>
          </a:xfrm>
          <a:prstGeom prst="rect">
            <a:avLst/>
          </a:prstGeom>
        </p:spPr>
        <p:style>
          <a:lnRef idx="1">
            <a:schemeClr val="accent2"/>
          </a:lnRef>
          <a:fillRef idx="2">
            <a:schemeClr val="accent2"/>
          </a:fillRef>
          <a:effectRef idx="1">
            <a:schemeClr val="accent2"/>
          </a:effectRef>
          <a:fontRef idx="minor">
            <a:schemeClr val="dk1"/>
          </a:fontRef>
        </p:style>
        <p:txBody>
          <a:bodyPr wrap="square" lIns="91440" tIns="45720" rIns="91440" bIns="45720" rtlCol="0" anchor="t">
            <a:spAutoFit/>
          </a:bodyPr>
          <a:lstStyle/>
          <a:p>
            <a:pPr algn="just">
              <a:lnSpc>
                <a:spcPct val="107000"/>
              </a:lnSpc>
              <a:spcAft>
                <a:spcPts val="800"/>
              </a:spcAft>
            </a:pPr>
            <a:r>
              <a:rPr lang="kk-KZ" sz="2800" b="1" kern="16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Рефлексиялық есеп жазу. (300 сөзден кем емес)</a:t>
            </a:r>
            <a:endParaRPr lang="ru-RU" sz="28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kk-KZ" sz="2800" b="1" kern="1600" dirty="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rPr>
              <a:t>- мен үшін не құнды болды?</a:t>
            </a:r>
            <a:endParaRPr lang="ru-RU" sz="2800" b="1"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p>
            <a:r>
              <a:rPr lang="kk-KZ" sz="2800" b="1" kern="1600" dirty="0">
                <a:solidFill>
                  <a:srgbClr val="002060"/>
                </a:solidFill>
                <a:effectLst/>
                <a:latin typeface="Times New Roman" panose="02020603050405020304" pitchFamily="18" charset="0"/>
                <a:ea typeface="Times New Roman" panose="02020603050405020304" pitchFamily="18" charset="0"/>
              </a:rPr>
              <a:t>- өз тәжірибемде қалай қолданар едім?</a:t>
            </a:r>
            <a:endParaRPr lang="ru-RU" sz="2800" b="1" dirty="0">
              <a:solidFill>
                <a:srgbClr val="002060"/>
              </a:solidFill>
              <a:ea typeface="Calibri"/>
              <a:cs typeface="Calibri"/>
            </a:endParaRPr>
          </a:p>
        </p:txBody>
      </p:sp>
    </p:spTree>
    <p:extLst>
      <p:ext uri="{BB962C8B-B14F-4D97-AF65-F5344CB8AC3E}">
        <p14:creationId xmlns:p14="http://schemas.microsoft.com/office/powerpoint/2010/main" val="268881642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rategy in 6 steps by Slidesgo">
  <a:themeElements>
    <a:clrScheme name="Simple Light">
      <a:dk1>
        <a:srgbClr val="FFFFFF"/>
      </a:dk1>
      <a:lt1>
        <a:srgbClr val="FFFFFF"/>
      </a:lt1>
      <a:dk2>
        <a:srgbClr val="000000"/>
      </a:dk2>
      <a:lt2>
        <a:srgbClr val="455A64"/>
      </a:lt2>
      <a:accent1>
        <a:srgbClr val="90CAF9"/>
      </a:accent1>
      <a:accent2>
        <a:srgbClr val="E0E0E0"/>
      </a:accent2>
      <a:accent3>
        <a:srgbClr val="000000"/>
      </a:accent3>
      <a:accent4>
        <a:srgbClr val="455A64"/>
      </a:accent4>
      <a:accent5>
        <a:srgbClr val="90CAF9"/>
      </a:accent5>
      <a:accent6>
        <a:srgbClr val="E0E0E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Custom Design">
  <a:themeElements>
    <a:clrScheme name="Custom 1">
      <a:dk1>
        <a:srgbClr val="32363F"/>
      </a:dk1>
      <a:lt1>
        <a:sysClr val="window" lastClr="FFFFFF"/>
      </a:lt1>
      <a:dk2>
        <a:srgbClr val="000000"/>
      </a:dk2>
      <a:lt2>
        <a:srgbClr val="ECF2FF"/>
      </a:lt2>
      <a:accent1>
        <a:srgbClr val="203864"/>
      </a:accent1>
      <a:accent2>
        <a:srgbClr val="FFBA00"/>
      </a:accent2>
      <a:accent3>
        <a:srgbClr val="845BDF"/>
      </a:accent3>
      <a:accent4>
        <a:srgbClr val="EE4AA4"/>
      </a:accent4>
      <a:accent5>
        <a:srgbClr val="0088FF"/>
      </a:accent5>
      <a:accent6>
        <a:srgbClr val="00D3BD"/>
      </a:accent6>
      <a:hlink>
        <a:srgbClr val="9291FF"/>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Yummy - Food Presentation Template" id="{B806F532-3A0E-4566-A9D6-2118FE2E8D59}" vid="{7964A84F-62B3-4F55-9A0E-1D4B12AF08CD}"/>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881241-2CE2-6240-86AA-FE4263964D00}">
  <we:reference id="bfc52345-98f9-4096-99c4-2263a14c97f5" version="2.0.0.0" store="EXCatalog" storeType="EXCatalog"/>
  <we:alternateReferences>
    <we:reference id="WA104379997" version="2.0.0.0"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3198</TotalTime>
  <Words>3659</Words>
  <Application>Microsoft Office PowerPoint</Application>
  <PresentationFormat>Широкоэкранный</PresentationFormat>
  <Paragraphs>1047</Paragraphs>
  <Slides>91</Slides>
  <Notes>42</Notes>
  <HiddenSlides>0</HiddenSlides>
  <MMClips>1</MMClips>
  <ScaleCrop>false</ScaleCrop>
  <HeadingPairs>
    <vt:vector size="6" baseType="variant">
      <vt:variant>
        <vt:lpstr>Использованные шрифты</vt:lpstr>
      </vt:variant>
      <vt:variant>
        <vt:i4>31</vt:i4>
      </vt:variant>
      <vt:variant>
        <vt:lpstr>Тема</vt:lpstr>
      </vt:variant>
      <vt:variant>
        <vt:i4>3</vt:i4>
      </vt:variant>
      <vt:variant>
        <vt:lpstr>Заголовки слайдов</vt:lpstr>
      </vt:variant>
      <vt:variant>
        <vt:i4>91</vt:i4>
      </vt:variant>
    </vt:vector>
  </HeadingPairs>
  <TitlesOfParts>
    <vt:vector size="125" baseType="lpstr">
      <vt:lpstr>Abel</vt:lpstr>
      <vt:lpstr>Anaheim</vt:lpstr>
      <vt:lpstr>Anton</vt:lpstr>
      <vt:lpstr>Arial</vt:lpstr>
      <vt:lpstr>Bahnschrift</vt:lpstr>
      <vt:lpstr>Calibri</vt:lpstr>
      <vt:lpstr>Calibri Light</vt:lpstr>
      <vt:lpstr>Cantarell</vt:lpstr>
      <vt:lpstr>Gautami</vt:lpstr>
      <vt:lpstr>Helvetica Neue</vt:lpstr>
      <vt:lpstr>Helvetica Neue Light</vt:lpstr>
      <vt:lpstr>Hind</vt:lpstr>
      <vt:lpstr>Hind Guntur</vt:lpstr>
      <vt:lpstr>Inter Light</vt:lpstr>
      <vt:lpstr>Inter SemiBold</vt:lpstr>
      <vt:lpstr>Josefin Slab</vt:lpstr>
      <vt:lpstr>Karla</vt:lpstr>
      <vt:lpstr>Livvic</vt:lpstr>
      <vt:lpstr>Montserrat</vt:lpstr>
      <vt:lpstr>Montserrat Black</vt:lpstr>
      <vt:lpstr>Montserrat ExtraBold</vt:lpstr>
      <vt:lpstr>Montserrat Light</vt:lpstr>
      <vt:lpstr>Montserrat Medium</vt:lpstr>
      <vt:lpstr>Montserrat SemiBold</vt:lpstr>
      <vt:lpstr>Opinion Pro Lt</vt:lpstr>
      <vt:lpstr>Roboto Condensed Light</vt:lpstr>
      <vt:lpstr>Rubik</vt:lpstr>
      <vt:lpstr>Staatliches</vt:lpstr>
      <vt:lpstr>Times New Roman</vt:lpstr>
      <vt:lpstr>Ubuntu</vt:lpstr>
      <vt:lpstr>Wingdings</vt:lpstr>
      <vt:lpstr>Тема Office</vt:lpstr>
      <vt:lpstr>Strategy in 6 steps by Slidesgo</vt:lpstr>
      <vt:lpstr>3_Custom Design</vt:lpstr>
      <vt:lpstr>БІРТҰТАС ТӘРБИЕ БАҒДАРЛАМАСЫ</vt:lpstr>
      <vt:lpstr>СЕМИНАРДЫҢ ӨТУ КЕСТЕСІ</vt:lpstr>
      <vt:lpstr>МАҚСАТ, МІНДЕТТЕР МЕН КҮТІЛЕТІН НӘТИЖЕ</vt:lpstr>
      <vt:lpstr>Презентация PowerPoint</vt:lpstr>
      <vt:lpstr>1 сабақ                      ВИЗИТТІК КАРТОЧКА </vt:lpstr>
      <vt:lpstr>Презентация PowerPoint</vt:lpstr>
      <vt:lpstr>Тәрбиенің қазіргі беталысы және құндылықтар жүйесі </vt:lpstr>
      <vt:lpstr>Жасөспірімдердегі проблемалар</vt:lpstr>
      <vt:lpstr>01</vt:lpstr>
      <vt:lpstr> Эгоизм</vt:lpstr>
      <vt:lpstr>A</vt:lpstr>
      <vt:lpstr>1. Психологиялық  2. Физикалық 3. Әлімжеттік  4. Жыныстық 5. Кибербуллинг 6. Дискриминация</vt:lpstr>
      <vt:lpstr>62%</vt:lpstr>
      <vt:lpstr>СУИЦИД</vt:lpstr>
      <vt:lpstr>ПСИХИКАЛЫҚ БЕЛСЕНДІ ЗАТТАР ҚОЛДАНУ САЛДАРЫНАН ПСИХИКАСЫ МЕН ТӘРТІБІ БҰЗЫЛҒАНДАР  (15-17 жас)</vt:lpstr>
      <vt:lpstr>ҚЫЛМЫСТЫҢ ЖЕКЕЛЕГЕН ТҮРЛЕРІ БОЙЫНША КӘМЕЛЕТКЕ ТОЛМАҒАНДАРДЫҢ ҚЫЛМЫСЫ</vt:lpstr>
      <vt:lpstr>Кәмелетке толмағандар арасындағы құқықбұзушылықтардың өңірлер бойынша көрінісі</vt:lpstr>
      <vt:lpstr>Кәмелетке толмағандар арасындағы аяқталған суицид көрінісі</vt:lpstr>
      <vt:lpstr>Қазіргі қоғамдағы тәрбие көрінісі қандай?</vt:lpstr>
      <vt:lpstr>Құндылық дегеніміз не?</vt:lpstr>
      <vt:lpstr>Презентация PowerPoint</vt:lpstr>
      <vt:lpstr>Қандай құндылық жетіспейді?</vt:lpstr>
      <vt:lpstr>Тәрбие құндылықтарының моделі</vt:lpstr>
      <vt:lpstr>2 сабақ      ТӘРБИЕ ҚҰНДЫЛЫҚТАРЫНЫҢ МОДЕЛІ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3 сабақ         ТӘРБИЕ ҚҰНДЫЛЫҚТАРЫН ПӘНДІК МАЗМҰН АРҚЫЛЫ ІСКЕ АСЫРУ</vt:lpstr>
      <vt:lpstr>Маңызды</vt:lpstr>
      <vt:lpstr>Презентация PowerPoint</vt:lpstr>
      <vt:lpstr>Презентация PowerPoint</vt:lpstr>
      <vt:lpstr>Презентация PowerPoint</vt:lpstr>
      <vt:lpstr>Ішімдік және ми</vt:lpstr>
      <vt:lpstr>Тақырып: Аутономиялық жүйке жүйесі Құндылық: Эмпатия, табандылық Түрі: ойын</vt:lpstr>
      <vt:lpstr>Презентация PowerPoint</vt:lpstr>
      <vt:lpstr>Қаныш Сатпаев - қалай Академиктерді шығарды?</vt:lpstr>
      <vt:lpstr>Презентация PowerPoint</vt:lpstr>
      <vt:lpstr>4- сабақ Тәрбие құндылықтарын сынып сағаттары арқылы жүзеге асыру: жоспарлау</vt:lpstr>
      <vt:lpstr>Қазіргі кезеңдегі оқушылардың қызығушылықтарына жауап беретін тәрбие сағаты қандай болу керек?    Топпен талқылап, бөлісіңіз</vt:lpstr>
      <vt:lpstr>Аудиторияны таныңыз</vt:lpstr>
      <vt:lpstr>Ұсақ – түйек өзгерістердің көмегімен таңғажайып нәтижеге жетіңіз</vt:lpstr>
      <vt:lpstr>Сынып сағатында не істейміз?</vt:lpstr>
      <vt:lpstr>Сынып сағатында не істейміз?</vt:lpstr>
      <vt:lpstr>Білген ақпаратпен не істеуге болады?  Топпен жұмыс</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Арт-Терапия жасаңыз</vt:lpstr>
      <vt:lpstr>Ice-Breaker</vt:lpstr>
      <vt:lpstr> Құндылықтар негізінде әлеуметтік тәжірибелерді жоспарлау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Жоспар </vt:lpstr>
      <vt:lpstr>Тәрбие құндылықтарын сынып сағаттары арқылы жүзеге асыру: кері байланыс</vt:lpstr>
      <vt:lpstr>8 сабақ  Құндылықтар негізінде тәрбие жұмысының жылдық жоспарын әзірлеу</vt:lpstr>
      <vt:lpstr>Жоспарлаудың маңыздылығы</vt:lpstr>
      <vt:lpstr>Жоспарлаудың болмауы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Семинар бойынша кері байланыс</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БІРТҰТАС ТӘРБИЕ БАҒДАРЛАМАСЫ: ҚҰНДЫЛЫҚТАР ЖӘНЕ ОНЫ ІСКЕ АСЫРУ ЖОСПАРЫ</dc:title>
  <dc:creator>Анар Танирбергенова</dc:creator>
  <cp:lastModifiedBy>Гимназия</cp:lastModifiedBy>
  <cp:revision>41</cp:revision>
  <dcterms:created xsi:type="dcterms:W3CDTF">2023-08-02T04:48:50Z</dcterms:created>
  <dcterms:modified xsi:type="dcterms:W3CDTF">2023-09-05T11:10:44Z</dcterms:modified>
</cp:coreProperties>
</file>