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0" r:id="rId6"/>
    <p:sldId id="262" r:id="rId7"/>
    <p:sldId id="263" r:id="rId8"/>
    <p:sldId id="261" r:id="rId9"/>
    <p:sldId id="264" r:id="rId10"/>
    <p:sldId id="265" r:id="rId11"/>
    <p:sldId id="266"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5" r:id="rId27"/>
    <p:sldId id="283" r:id="rId28"/>
    <p:sldId id="286" r:id="rId29"/>
    <p:sldId id="284" r:id="rId30"/>
    <p:sldId id="287" r:id="rId31"/>
    <p:sldId id="288" r:id="rId32"/>
    <p:sldId id="290" r:id="rId33"/>
    <p:sldId id="289" r:id="rId34"/>
    <p:sldId id="291" r:id="rId35"/>
    <p:sldId id="294" r:id="rId36"/>
    <p:sldId id="292" r:id="rId37"/>
    <p:sldId id="293"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4" d="100"/>
          <a:sy n="84" d="100"/>
        </p:scale>
        <p:origin x="70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2E279-4F86-4E95-A906-4EC4E129E1D7}" type="doc">
      <dgm:prSet loTypeId="urn:microsoft.com/office/officeart/2005/8/layout/pyramid2" loCatId="list" qsTypeId="urn:microsoft.com/office/officeart/2005/8/quickstyle/simple1" qsCatId="simple" csTypeId="urn:microsoft.com/office/officeart/2005/8/colors/colorful5" csCatId="colorful" phldr="1"/>
      <dgm:spPr/>
    </dgm:pt>
    <dgm:pt modelId="{55F00ECC-E41D-4034-8C42-FAAA4B07FEAA}">
      <dgm:prSet phldrT="[Текст]" custT="1"/>
      <dgm:spPr/>
      <dgm:t>
        <a:bodyPr/>
        <a:lstStyle/>
        <a:p>
          <a:r>
            <a:rPr lang="ru-RU" sz="3600" b="1" dirty="0" err="1" smtClean="0"/>
            <a:t>Ата-аналардың</a:t>
          </a:r>
          <a:r>
            <a:rPr lang="ru-RU" sz="3600" b="1" dirty="0" smtClean="0"/>
            <a:t> </a:t>
          </a:r>
          <a:r>
            <a:rPr lang="ru-RU" sz="3600" b="1" dirty="0" err="1" smtClean="0"/>
            <a:t>балаларға</a:t>
          </a:r>
          <a:r>
            <a:rPr lang="ru-RU" sz="3600" b="1" dirty="0" smtClean="0"/>
            <a:t> </a:t>
          </a:r>
          <a:r>
            <a:rPr lang="ru-RU" sz="3600" b="1" dirty="0" err="1" smtClean="0"/>
            <a:t>жеткілікті</a:t>
          </a:r>
          <a:r>
            <a:rPr lang="ru-RU" sz="3600" b="1" dirty="0" smtClean="0"/>
            <a:t> </a:t>
          </a:r>
          <a:r>
            <a:rPr lang="ru-RU" sz="3600" b="1" dirty="0" err="1" smtClean="0"/>
            <a:t>көңіл</a:t>
          </a:r>
          <a:r>
            <a:rPr lang="ru-RU" sz="3600" b="1" dirty="0" smtClean="0"/>
            <a:t> </a:t>
          </a:r>
          <a:r>
            <a:rPr lang="ru-RU" sz="3600" b="1" dirty="0" err="1" smtClean="0"/>
            <a:t>бөлмеуі</a:t>
          </a:r>
          <a:endParaRPr lang="ru-RU" sz="3600" b="1" dirty="0"/>
        </a:p>
      </dgm:t>
    </dgm:pt>
    <dgm:pt modelId="{1FA7567A-CA95-4F04-8C19-B890B886C713}" type="parTrans" cxnId="{7671005B-C1ED-4BBC-B34D-677B04342831}">
      <dgm:prSet/>
      <dgm:spPr/>
      <dgm:t>
        <a:bodyPr/>
        <a:lstStyle/>
        <a:p>
          <a:endParaRPr lang="ru-RU"/>
        </a:p>
      </dgm:t>
    </dgm:pt>
    <dgm:pt modelId="{36F24F16-650C-4AD7-AE55-BF24DDEB981C}" type="sibTrans" cxnId="{7671005B-C1ED-4BBC-B34D-677B04342831}">
      <dgm:prSet/>
      <dgm:spPr/>
      <dgm:t>
        <a:bodyPr/>
        <a:lstStyle/>
        <a:p>
          <a:endParaRPr lang="ru-RU"/>
        </a:p>
      </dgm:t>
    </dgm:pt>
    <dgm:pt modelId="{DA2D09A2-3D15-4B84-B7F9-956B5A24D003}">
      <dgm:prSet phldrT="[Текст]" custT="1"/>
      <dgm:spPr/>
      <dgm:t>
        <a:bodyPr/>
        <a:lstStyle/>
        <a:p>
          <a:r>
            <a:rPr lang="kk-KZ" sz="3600" b="1" dirty="0" smtClean="0"/>
            <a:t>Балаларының мәселесімен қызықпауы</a:t>
          </a:r>
          <a:endParaRPr lang="ru-RU" sz="3600" b="1" dirty="0"/>
        </a:p>
      </dgm:t>
    </dgm:pt>
    <dgm:pt modelId="{65E76735-899B-431B-844D-DE6F18012B41}" type="parTrans" cxnId="{A282B537-171C-4D02-86EC-045BB8101787}">
      <dgm:prSet/>
      <dgm:spPr/>
      <dgm:t>
        <a:bodyPr/>
        <a:lstStyle/>
        <a:p>
          <a:endParaRPr lang="ru-RU"/>
        </a:p>
      </dgm:t>
    </dgm:pt>
    <dgm:pt modelId="{31BA550B-95C3-4156-8949-A13BAD33F95D}" type="sibTrans" cxnId="{A282B537-171C-4D02-86EC-045BB8101787}">
      <dgm:prSet/>
      <dgm:spPr/>
      <dgm:t>
        <a:bodyPr/>
        <a:lstStyle/>
        <a:p>
          <a:endParaRPr lang="ru-RU"/>
        </a:p>
      </dgm:t>
    </dgm:pt>
    <dgm:pt modelId="{ADCD7FD8-4740-42A3-B97C-5DB4E0DBEAEB}">
      <dgm:prSet phldrT="[Текст]"/>
      <dgm:spPr/>
      <dgm:t>
        <a:bodyPr/>
        <a:lstStyle/>
        <a:p>
          <a:r>
            <a:rPr lang="kk-KZ" b="1" dirty="0" smtClean="0"/>
            <a:t>Педагог-психологтардың көмегіне мұқтаж</a:t>
          </a:r>
          <a:endParaRPr lang="ru-RU" b="1" dirty="0"/>
        </a:p>
      </dgm:t>
    </dgm:pt>
    <dgm:pt modelId="{EF6DBE26-2789-4DE8-BCDE-FDC76A5053B2}" type="parTrans" cxnId="{18847339-235B-4997-AC5B-55E088878553}">
      <dgm:prSet/>
      <dgm:spPr/>
      <dgm:t>
        <a:bodyPr/>
        <a:lstStyle/>
        <a:p>
          <a:endParaRPr lang="ru-RU"/>
        </a:p>
      </dgm:t>
    </dgm:pt>
    <dgm:pt modelId="{D091AB84-CDAD-410A-8D14-C180D7681621}" type="sibTrans" cxnId="{18847339-235B-4997-AC5B-55E088878553}">
      <dgm:prSet/>
      <dgm:spPr/>
      <dgm:t>
        <a:bodyPr/>
        <a:lstStyle/>
        <a:p>
          <a:endParaRPr lang="ru-RU"/>
        </a:p>
      </dgm:t>
    </dgm:pt>
    <dgm:pt modelId="{9F3C07DE-E737-4456-82FD-7A9178310DE5}" type="pres">
      <dgm:prSet presAssocID="{9992E279-4F86-4E95-A906-4EC4E129E1D7}" presName="compositeShape" presStyleCnt="0">
        <dgm:presLayoutVars>
          <dgm:dir/>
          <dgm:resizeHandles/>
        </dgm:presLayoutVars>
      </dgm:prSet>
      <dgm:spPr/>
    </dgm:pt>
    <dgm:pt modelId="{B6A6A8D2-DBE5-48C4-ABF2-2A8F9B01E951}" type="pres">
      <dgm:prSet presAssocID="{9992E279-4F86-4E95-A906-4EC4E129E1D7}" presName="pyramid" presStyleLbl="node1" presStyleIdx="0" presStyleCnt="1"/>
      <dgm:spPr/>
    </dgm:pt>
    <dgm:pt modelId="{FF0DD75C-DD1B-440F-B560-DBC78528CE6E}" type="pres">
      <dgm:prSet presAssocID="{9992E279-4F86-4E95-A906-4EC4E129E1D7}" presName="theList" presStyleCnt="0"/>
      <dgm:spPr/>
    </dgm:pt>
    <dgm:pt modelId="{01D284B3-FB86-40A6-A067-A012325CBEC6}" type="pres">
      <dgm:prSet presAssocID="{55F00ECC-E41D-4034-8C42-FAAA4B07FEAA}" presName="aNode" presStyleLbl="fgAcc1" presStyleIdx="0" presStyleCnt="3" custScaleX="190721" custLinFactNeighborX="46568" custLinFactNeighborY="57029">
        <dgm:presLayoutVars>
          <dgm:bulletEnabled val="1"/>
        </dgm:presLayoutVars>
      </dgm:prSet>
      <dgm:spPr/>
      <dgm:t>
        <a:bodyPr/>
        <a:lstStyle/>
        <a:p>
          <a:endParaRPr lang="ru-RU"/>
        </a:p>
      </dgm:t>
    </dgm:pt>
    <dgm:pt modelId="{2D289127-2A82-4689-8E36-F234C584FEFB}" type="pres">
      <dgm:prSet presAssocID="{55F00ECC-E41D-4034-8C42-FAAA4B07FEAA}" presName="aSpace" presStyleCnt="0"/>
      <dgm:spPr/>
    </dgm:pt>
    <dgm:pt modelId="{D414ADA2-C16C-4F95-AA59-3CF4A80BFD19}" type="pres">
      <dgm:prSet presAssocID="{DA2D09A2-3D15-4B84-B7F9-956B5A24D003}" presName="aNode" presStyleLbl="fgAcc1" presStyleIdx="1" presStyleCnt="3" custScaleX="188341" custLinFactNeighborX="42482" custLinFactNeighborY="21386">
        <dgm:presLayoutVars>
          <dgm:bulletEnabled val="1"/>
        </dgm:presLayoutVars>
      </dgm:prSet>
      <dgm:spPr/>
      <dgm:t>
        <a:bodyPr/>
        <a:lstStyle/>
        <a:p>
          <a:endParaRPr lang="ru-RU"/>
        </a:p>
      </dgm:t>
    </dgm:pt>
    <dgm:pt modelId="{CDD180CE-5DC6-4FD6-A26A-7AF636C08F9E}" type="pres">
      <dgm:prSet presAssocID="{DA2D09A2-3D15-4B84-B7F9-956B5A24D003}" presName="aSpace" presStyleCnt="0"/>
      <dgm:spPr/>
    </dgm:pt>
    <dgm:pt modelId="{8D295D13-78C0-4614-AF75-8A0FD3415C0E}" type="pres">
      <dgm:prSet presAssocID="{ADCD7FD8-4740-42A3-B97C-5DB4E0DBEAEB}" presName="aNode" presStyleLbl="fgAcc1" presStyleIdx="2" presStyleCnt="3" custScaleX="186610" custLinFactNeighborX="43161" custLinFactNeighborY="57029">
        <dgm:presLayoutVars>
          <dgm:bulletEnabled val="1"/>
        </dgm:presLayoutVars>
      </dgm:prSet>
      <dgm:spPr/>
      <dgm:t>
        <a:bodyPr/>
        <a:lstStyle/>
        <a:p>
          <a:endParaRPr lang="ru-RU"/>
        </a:p>
      </dgm:t>
    </dgm:pt>
    <dgm:pt modelId="{2453EC4A-421F-4B8E-A02E-A69F6E763FA3}" type="pres">
      <dgm:prSet presAssocID="{ADCD7FD8-4740-42A3-B97C-5DB4E0DBEAEB}" presName="aSpace" presStyleCnt="0"/>
      <dgm:spPr/>
    </dgm:pt>
  </dgm:ptLst>
  <dgm:cxnLst>
    <dgm:cxn modelId="{E5184A32-901A-46E3-A4E7-F7F6A0AEB8F3}" type="presOf" srcId="{9992E279-4F86-4E95-A906-4EC4E129E1D7}" destId="{9F3C07DE-E737-4456-82FD-7A9178310DE5}" srcOrd="0" destOrd="0" presId="urn:microsoft.com/office/officeart/2005/8/layout/pyramid2"/>
    <dgm:cxn modelId="{C6EA6F75-4018-42CB-88D8-DD9DA5A7A445}" type="presOf" srcId="{55F00ECC-E41D-4034-8C42-FAAA4B07FEAA}" destId="{01D284B3-FB86-40A6-A067-A012325CBEC6}" srcOrd="0" destOrd="0" presId="urn:microsoft.com/office/officeart/2005/8/layout/pyramid2"/>
    <dgm:cxn modelId="{5630708C-7B13-4F49-8C74-E079EE85E778}" type="presOf" srcId="{ADCD7FD8-4740-42A3-B97C-5DB4E0DBEAEB}" destId="{8D295D13-78C0-4614-AF75-8A0FD3415C0E}" srcOrd="0" destOrd="0" presId="urn:microsoft.com/office/officeart/2005/8/layout/pyramid2"/>
    <dgm:cxn modelId="{60ABF3A8-D147-4FE5-BC7B-78979872097F}" type="presOf" srcId="{DA2D09A2-3D15-4B84-B7F9-956B5A24D003}" destId="{D414ADA2-C16C-4F95-AA59-3CF4A80BFD19}" srcOrd="0" destOrd="0" presId="urn:microsoft.com/office/officeart/2005/8/layout/pyramid2"/>
    <dgm:cxn modelId="{7671005B-C1ED-4BBC-B34D-677B04342831}" srcId="{9992E279-4F86-4E95-A906-4EC4E129E1D7}" destId="{55F00ECC-E41D-4034-8C42-FAAA4B07FEAA}" srcOrd="0" destOrd="0" parTransId="{1FA7567A-CA95-4F04-8C19-B890B886C713}" sibTransId="{36F24F16-650C-4AD7-AE55-BF24DDEB981C}"/>
    <dgm:cxn modelId="{18847339-235B-4997-AC5B-55E088878553}" srcId="{9992E279-4F86-4E95-A906-4EC4E129E1D7}" destId="{ADCD7FD8-4740-42A3-B97C-5DB4E0DBEAEB}" srcOrd="2" destOrd="0" parTransId="{EF6DBE26-2789-4DE8-BCDE-FDC76A5053B2}" sibTransId="{D091AB84-CDAD-410A-8D14-C180D7681621}"/>
    <dgm:cxn modelId="{A282B537-171C-4D02-86EC-045BB8101787}" srcId="{9992E279-4F86-4E95-A906-4EC4E129E1D7}" destId="{DA2D09A2-3D15-4B84-B7F9-956B5A24D003}" srcOrd="1" destOrd="0" parTransId="{65E76735-899B-431B-844D-DE6F18012B41}" sibTransId="{31BA550B-95C3-4156-8949-A13BAD33F95D}"/>
    <dgm:cxn modelId="{2EB87129-8C92-42FF-87AE-412EEE43C515}" type="presParOf" srcId="{9F3C07DE-E737-4456-82FD-7A9178310DE5}" destId="{B6A6A8D2-DBE5-48C4-ABF2-2A8F9B01E951}" srcOrd="0" destOrd="0" presId="urn:microsoft.com/office/officeart/2005/8/layout/pyramid2"/>
    <dgm:cxn modelId="{8C30F91A-1A0D-4C6C-86C1-F192AE6C8DA1}" type="presParOf" srcId="{9F3C07DE-E737-4456-82FD-7A9178310DE5}" destId="{FF0DD75C-DD1B-440F-B560-DBC78528CE6E}" srcOrd="1" destOrd="0" presId="urn:microsoft.com/office/officeart/2005/8/layout/pyramid2"/>
    <dgm:cxn modelId="{97B59B0B-D3B8-4ED7-9E0B-05C7E079467B}" type="presParOf" srcId="{FF0DD75C-DD1B-440F-B560-DBC78528CE6E}" destId="{01D284B3-FB86-40A6-A067-A012325CBEC6}" srcOrd="0" destOrd="0" presId="urn:microsoft.com/office/officeart/2005/8/layout/pyramid2"/>
    <dgm:cxn modelId="{6F39C8DF-ABF7-4186-A93E-741C1755E695}" type="presParOf" srcId="{FF0DD75C-DD1B-440F-B560-DBC78528CE6E}" destId="{2D289127-2A82-4689-8E36-F234C584FEFB}" srcOrd="1" destOrd="0" presId="urn:microsoft.com/office/officeart/2005/8/layout/pyramid2"/>
    <dgm:cxn modelId="{873CF46E-7A82-4E8E-A984-365B45D22DCB}" type="presParOf" srcId="{FF0DD75C-DD1B-440F-B560-DBC78528CE6E}" destId="{D414ADA2-C16C-4F95-AA59-3CF4A80BFD19}" srcOrd="2" destOrd="0" presId="urn:microsoft.com/office/officeart/2005/8/layout/pyramid2"/>
    <dgm:cxn modelId="{C3920CE5-361A-44BA-9794-DEE8655B98F8}" type="presParOf" srcId="{FF0DD75C-DD1B-440F-B560-DBC78528CE6E}" destId="{CDD180CE-5DC6-4FD6-A26A-7AF636C08F9E}" srcOrd="3" destOrd="0" presId="urn:microsoft.com/office/officeart/2005/8/layout/pyramid2"/>
    <dgm:cxn modelId="{F4F77FED-6E7F-4D26-8635-EE3B395E3A50}" type="presParOf" srcId="{FF0DD75C-DD1B-440F-B560-DBC78528CE6E}" destId="{8D295D13-78C0-4614-AF75-8A0FD3415C0E}" srcOrd="4" destOrd="0" presId="urn:microsoft.com/office/officeart/2005/8/layout/pyramid2"/>
    <dgm:cxn modelId="{B0C9B114-8817-4C5A-92DA-21DB5EF18ABC}" type="presParOf" srcId="{FF0DD75C-DD1B-440F-B560-DBC78528CE6E}" destId="{2453EC4A-421F-4B8E-A02E-A69F6E763FA3}"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D47BE4-66C4-4D9B-AC6E-7A07B5D2BCCE}" type="doc">
      <dgm:prSet loTypeId="urn:microsoft.com/office/officeart/2005/8/layout/bProcess3" loCatId="process" qsTypeId="urn:microsoft.com/office/officeart/2005/8/quickstyle/simple1" qsCatId="simple" csTypeId="urn:microsoft.com/office/officeart/2005/8/colors/accent1_2" csCatId="accent1" phldr="1"/>
      <dgm:spPr/>
    </dgm:pt>
    <dgm:pt modelId="{05F98496-9A56-4471-A7F8-418F4C0F68F0}">
      <dgm:prSet phldrT="[Текст]" phldr="1"/>
      <dgm:spPr/>
      <dgm:t>
        <a:bodyPr/>
        <a:lstStyle/>
        <a:p>
          <a:endParaRPr lang="ru-RU"/>
        </a:p>
      </dgm:t>
    </dgm:pt>
    <dgm:pt modelId="{165C4C29-AADF-4B8D-B91E-452206CA5D96}" type="parTrans" cxnId="{561E15C3-3D74-4A04-AAFA-782A2DA5D1EA}">
      <dgm:prSet/>
      <dgm:spPr/>
      <dgm:t>
        <a:bodyPr/>
        <a:lstStyle/>
        <a:p>
          <a:endParaRPr lang="ru-RU"/>
        </a:p>
      </dgm:t>
    </dgm:pt>
    <dgm:pt modelId="{8C53BC56-6342-41E6-AE87-760CD40A73A0}" type="sibTrans" cxnId="{561E15C3-3D74-4A04-AAFA-782A2DA5D1EA}">
      <dgm:prSet/>
      <dgm:spPr/>
      <dgm:t>
        <a:bodyPr/>
        <a:lstStyle/>
        <a:p>
          <a:endParaRPr lang="ru-RU"/>
        </a:p>
      </dgm:t>
    </dgm:pt>
    <dgm:pt modelId="{BF1A8F92-CF94-4BB0-902F-614840C8FC80}">
      <dgm:prSet phldrT="[Текст]" phldr="1"/>
      <dgm:spPr/>
      <dgm:t>
        <a:bodyPr/>
        <a:lstStyle/>
        <a:p>
          <a:endParaRPr lang="ru-RU"/>
        </a:p>
      </dgm:t>
    </dgm:pt>
    <dgm:pt modelId="{99AEF4E1-B43C-49B8-AC06-F4A1C35C6EAD}" type="parTrans" cxnId="{7F65A926-39D5-4B1C-A812-365E6CA0C0AC}">
      <dgm:prSet/>
      <dgm:spPr/>
      <dgm:t>
        <a:bodyPr/>
        <a:lstStyle/>
        <a:p>
          <a:endParaRPr lang="ru-RU"/>
        </a:p>
      </dgm:t>
    </dgm:pt>
    <dgm:pt modelId="{4C6F9C7B-3FE7-44A0-8ED3-E43944DE9B89}" type="sibTrans" cxnId="{7F65A926-39D5-4B1C-A812-365E6CA0C0AC}">
      <dgm:prSet/>
      <dgm:spPr/>
      <dgm:t>
        <a:bodyPr/>
        <a:lstStyle/>
        <a:p>
          <a:endParaRPr lang="ru-RU"/>
        </a:p>
      </dgm:t>
    </dgm:pt>
    <dgm:pt modelId="{E21E6B43-C00D-4E1A-842B-21C9112E15E4}">
      <dgm:prSet phldrT="[Текст]" phldr="1"/>
      <dgm:spPr/>
      <dgm:t>
        <a:bodyPr/>
        <a:lstStyle/>
        <a:p>
          <a:endParaRPr lang="ru-RU" dirty="0"/>
        </a:p>
      </dgm:t>
    </dgm:pt>
    <dgm:pt modelId="{A388E3EF-26EE-47B9-B374-AEFDE1452AD7}" type="parTrans" cxnId="{BF2EC0CA-F1D8-4EF6-95D2-BD3469382DBB}">
      <dgm:prSet/>
      <dgm:spPr/>
      <dgm:t>
        <a:bodyPr/>
        <a:lstStyle/>
        <a:p>
          <a:endParaRPr lang="ru-RU"/>
        </a:p>
      </dgm:t>
    </dgm:pt>
    <dgm:pt modelId="{04D2D9E7-D338-4D83-8706-492046857856}" type="sibTrans" cxnId="{BF2EC0CA-F1D8-4EF6-95D2-BD3469382DBB}">
      <dgm:prSet/>
      <dgm:spPr/>
      <dgm:t>
        <a:bodyPr/>
        <a:lstStyle/>
        <a:p>
          <a:endParaRPr lang="ru-RU"/>
        </a:p>
      </dgm:t>
    </dgm:pt>
    <dgm:pt modelId="{6E82FAE8-0B27-491A-9649-365517E0E212}">
      <dgm:prSet phldrT="[Текст]"/>
      <dgm:spPr/>
      <dgm:t>
        <a:bodyPr/>
        <a:lstStyle/>
        <a:p>
          <a:endParaRPr lang="ru-RU" dirty="0"/>
        </a:p>
      </dgm:t>
    </dgm:pt>
    <dgm:pt modelId="{1DAE601A-7A6D-4854-A3F1-BD33BD8D76FC}" type="parTrans" cxnId="{4E824180-79E7-4521-B1CC-602792467B79}">
      <dgm:prSet/>
      <dgm:spPr/>
      <dgm:t>
        <a:bodyPr/>
        <a:lstStyle/>
        <a:p>
          <a:endParaRPr lang="ru-RU"/>
        </a:p>
      </dgm:t>
    </dgm:pt>
    <dgm:pt modelId="{6DF4021D-C001-4190-A605-9053B498C86B}" type="sibTrans" cxnId="{4E824180-79E7-4521-B1CC-602792467B79}">
      <dgm:prSet/>
      <dgm:spPr/>
      <dgm:t>
        <a:bodyPr/>
        <a:lstStyle/>
        <a:p>
          <a:endParaRPr lang="ru-RU"/>
        </a:p>
      </dgm:t>
    </dgm:pt>
    <dgm:pt modelId="{82FF272D-86A9-4977-991C-991268E28D4A}">
      <dgm:prSet phldrT="[Текст]"/>
      <dgm:spPr/>
      <dgm:t>
        <a:bodyPr/>
        <a:lstStyle/>
        <a:p>
          <a:endParaRPr lang="ru-RU" dirty="0"/>
        </a:p>
      </dgm:t>
    </dgm:pt>
    <dgm:pt modelId="{F0E0D12D-E28E-4FB9-9BAD-1E4CE6EAF692}" type="parTrans" cxnId="{08CA6B2E-4592-40D3-9F07-4BBD96D16E2A}">
      <dgm:prSet/>
      <dgm:spPr/>
      <dgm:t>
        <a:bodyPr/>
        <a:lstStyle/>
        <a:p>
          <a:endParaRPr lang="ru-RU"/>
        </a:p>
      </dgm:t>
    </dgm:pt>
    <dgm:pt modelId="{77FFC821-40C9-46A7-B111-5FB8197E0F73}" type="sibTrans" cxnId="{08CA6B2E-4592-40D3-9F07-4BBD96D16E2A}">
      <dgm:prSet/>
      <dgm:spPr/>
      <dgm:t>
        <a:bodyPr/>
        <a:lstStyle/>
        <a:p>
          <a:endParaRPr lang="ru-RU"/>
        </a:p>
      </dgm:t>
    </dgm:pt>
    <dgm:pt modelId="{C9625292-F8B4-4FB0-8906-A4BEEEF5B747}">
      <dgm:prSet phldrT="[Текст]"/>
      <dgm:spPr/>
      <dgm:t>
        <a:bodyPr/>
        <a:lstStyle/>
        <a:p>
          <a:endParaRPr lang="ru-RU" dirty="0"/>
        </a:p>
      </dgm:t>
    </dgm:pt>
    <dgm:pt modelId="{A74504C6-E0D2-4607-84CC-E8608B6ED23D}" type="parTrans" cxnId="{4116EFDE-A5F1-465B-A8F0-783811FADD4F}">
      <dgm:prSet/>
      <dgm:spPr/>
      <dgm:t>
        <a:bodyPr/>
        <a:lstStyle/>
        <a:p>
          <a:endParaRPr lang="ru-RU"/>
        </a:p>
      </dgm:t>
    </dgm:pt>
    <dgm:pt modelId="{710EB879-F1C8-4EB5-A25B-0786ECF85875}" type="sibTrans" cxnId="{4116EFDE-A5F1-465B-A8F0-783811FADD4F}">
      <dgm:prSet/>
      <dgm:spPr/>
      <dgm:t>
        <a:bodyPr/>
        <a:lstStyle/>
        <a:p>
          <a:endParaRPr lang="ru-RU"/>
        </a:p>
      </dgm:t>
    </dgm:pt>
    <dgm:pt modelId="{D74E177B-4F1B-4EB0-ABDD-BCBC376E81C8}" type="pres">
      <dgm:prSet presAssocID="{14D47BE4-66C4-4D9B-AC6E-7A07B5D2BCCE}" presName="Name0" presStyleCnt="0">
        <dgm:presLayoutVars>
          <dgm:dir/>
          <dgm:resizeHandles val="exact"/>
        </dgm:presLayoutVars>
      </dgm:prSet>
      <dgm:spPr/>
    </dgm:pt>
    <dgm:pt modelId="{1C158AA2-7ED8-4C30-A380-AF702CD1D94D}" type="pres">
      <dgm:prSet presAssocID="{05F98496-9A56-4471-A7F8-418F4C0F68F0}" presName="node" presStyleLbl="node1" presStyleIdx="0" presStyleCnt="6">
        <dgm:presLayoutVars>
          <dgm:bulletEnabled val="1"/>
        </dgm:presLayoutVars>
      </dgm:prSet>
      <dgm:spPr/>
      <dgm:t>
        <a:bodyPr/>
        <a:lstStyle/>
        <a:p>
          <a:endParaRPr lang="ru-RU"/>
        </a:p>
      </dgm:t>
    </dgm:pt>
    <dgm:pt modelId="{12F3575D-3A6D-4FE5-9283-3A47889324A4}" type="pres">
      <dgm:prSet presAssocID="{8C53BC56-6342-41E6-AE87-760CD40A73A0}" presName="sibTrans" presStyleLbl="sibTrans1D1" presStyleIdx="0" presStyleCnt="5"/>
      <dgm:spPr/>
      <dgm:t>
        <a:bodyPr/>
        <a:lstStyle/>
        <a:p>
          <a:endParaRPr lang="ru-RU"/>
        </a:p>
      </dgm:t>
    </dgm:pt>
    <dgm:pt modelId="{C367D9D2-E23F-4C54-A961-0953C68BAA98}" type="pres">
      <dgm:prSet presAssocID="{8C53BC56-6342-41E6-AE87-760CD40A73A0}" presName="connectorText" presStyleLbl="sibTrans1D1" presStyleIdx="0" presStyleCnt="5"/>
      <dgm:spPr/>
      <dgm:t>
        <a:bodyPr/>
        <a:lstStyle/>
        <a:p>
          <a:endParaRPr lang="ru-RU"/>
        </a:p>
      </dgm:t>
    </dgm:pt>
    <dgm:pt modelId="{671F5F48-5F74-4A76-9506-D866E375B374}" type="pres">
      <dgm:prSet presAssocID="{BF1A8F92-CF94-4BB0-902F-614840C8FC80}" presName="node" presStyleLbl="node1" presStyleIdx="1" presStyleCnt="6">
        <dgm:presLayoutVars>
          <dgm:bulletEnabled val="1"/>
        </dgm:presLayoutVars>
      </dgm:prSet>
      <dgm:spPr/>
      <dgm:t>
        <a:bodyPr/>
        <a:lstStyle/>
        <a:p>
          <a:endParaRPr lang="ru-RU"/>
        </a:p>
      </dgm:t>
    </dgm:pt>
    <dgm:pt modelId="{544CB52E-9D15-405D-AFD4-486A2DEF23BF}" type="pres">
      <dgm:prSet presAssocID="{4C6F9C7B-3FE7-44A0-8ED3-E43944DE9B89}" presName="sibTrans" presStyleLbl="sibTrans1D1" presStyleIdx="1" presStyleCnt="5"/>
      <dgm:spPr/>
      <dgm:t>
        <a:bodyPr/>
        <a:lstStyle/>
        <a:p>
          <a:endParaRPr lang="ru-RU"/>
        </a:p>
      </dgm:t>
    </dgm:pt>
    <dgm:pt modelId="{7D203BDD-BEE5-4736-8A8A-3D9AD2E79868}" type="pres">
      <dgm:prSet presAssocID="{4C6F9C7B-3FE7-44A0-8ED3-E43944DE9B89}" presName="connectorText" presStyleLbl="sibTrans1D1" presStyleIdx="1" presStyleCnt="5"/>
      <dgm:spPr/>
      <dgm:t>
        <a:bodyPr/>
        <a:lstStyle/>
        <a:p>
          <a:endParaRPr lang="ru-RU"/>
        </a:p>
      </dgm:t>
    </dgm:pt>
    <dgm:pt modelId="{A56F550B-A2D9-46BC-9504-843858580B95}" type="pres">
      <dgm:prSet presAssocID="{E21E6B43-C00D-4E1A-842B-21C9112E15E4}" presName="node" presStyleLbl="node1" presStyleIdx="2" presStyleCnt="6">
        <dgm:presLayoutVars>
          <dgm:bulletEnabled val="1"/>
        </dgm:presLayoutVars>
      </dgm:prSet>
      <dgm:spPr/>
      <dgm:t>
        <a:bodyPr/>
        <a:lstStyle/>
        <a:p>
          <a:endParaRPr lang="ru-RU"/>
        </a:p>
      </dgm:t>
    </dgm:pt>
    <dgm:pt modelId="{F02EAF6F-8242-47C0-A156-1D289A210290}" type="pres">
      <dgm:prSet presAssocID="{04D2D9E7-D338-4D83-8706-492046857856}" presName="sibTrans" presStyleLbl="sibTrans1D1" presStyleIdx="2" presStyleCnt="5"/>
      <dgm:spPr/>
      <dgm:t>
        <a:bodyPr/>
        <a:lstStyle/>
        <a:p>
          <a:endParaRPr lang="ru-RU"/>
        </a:p>
      </dgm:t>
    </dgm:pt>
    <dgm:pt modelId="{9B675A54-2B3C-44FC-80BB-5F78C54A5C92}" type="pres">
      <dgm:prSet presAssocID="{04D2D9E7-D338-4D83-8706-492046857856}" presName="connectorText" presStyleLbl="sibTrans1D1" presStyleIdx="2" presStyleCnt="5"/>
      <dgm:spPr/>
      <dgm:t>
        <a:bodyPr/>
        <a:lstStyle/>
        <a:p>
          <a:endParaRPr lang="ru-RU"/>
        </a:p>
      </dgm:t>
    </dgm:pt>
    <dgm:pt modelId="{AE11AEC2-1FA5-4F9D-873E-5DB8E0D1A0D9}" type="pres">
      <dgm:prSet presAssocID="{82FF272D-86A9-4977-991C-991268E28D4A}" presName="node" presStyleLbl="node1" presStyleIdx="3" presStyleCnt="6">
        <dgm:presLayoutVars>
          <dgm:bulletEnabled val="1"/>
        </dgm:presLayoutVars>
      </dgm:prSet>
      <dgm:spPr/>
      <dgm:t>
        <a:bodyPr/>
        <a:lstStyle/>
        <a:p>
          <a:endParaRPr lang="ru-RU"/>
        </a:p>
      </dgm:t>
    </dgm:pt>
    <dgm:pt modelId="{4E8C70F9-1CEB-4D84-B5C3-8C50F4B2531B}" type="pres">
      <dgm:prSet presAssocID="{77FFC821-40C9-46A7-B111-5FB8197E0F73}" presName="sibTrans" presStyleLbl="sibTrans1D1" presStyleIdx="3" presStyleCnt="5"/>
      <dgm:spPr/>
      <dgm:t>
        <a:bodyPr/>
        <a:lstStyle/>
        <a:p>
          <a:endParaRPr lang="ru-RU"/>
        </a:p>
      </dgm:t>
    </dgm:pt>
    <dgm:pt modelId="{45B9F6D8-BC87-486C-9DEE-2FACD7425EEE}" type="pres">
      <dgm:prSet presAssocID="{77FFC821-40C9-46A7-B111-5FB8197E0F73}" presName="connectorText" presStyleLbl="sibTrans1D1" presStyleIdx="3" presStyleCnt="5"/>
      <dgm:spPr/>
      <dgm:t>
        <a:bodyPr/>
        <a:lstStyle/>
        <a:p>
          <a:endParaRPr lang="ru-RU"/>
        </a:p>
      </dgm:t>
    </dgm:pt>
    <dgm:pt modelId="{6B3E6B2F-19EC-491F-B91D-17DFFC1F32ED}" type="pres">
      <dgm:prSet presAssocID="{C9625292-F8B4-4FB0-8906-A4BEEEF5B747}" presName="node" presStyleLbl="node1" presStyleIdx="4" presStyleCnt="6">
        <dgm:presLayoutVars>
          <dgm:bulletEnabled val="1"/>
        </dgm:presLayoutVars>
      </dgm:prSet>
      <dgm:spPr/>
      <dgm:t>
        <a:bodyPr/>
        <a:lstStyle/>
        <a:p>
          <a:endParaRPr lang="ru-RU"/>
        </a:p>
      </dgm:t>
    </dgm:pt>
    <dgm:pt modelId="{BC2C291F-93F3-456E-95B8-8B7A397241A0}" type="pres">
      <dgm:prSet presAssocID="{710EB879-F1C8-4EB5-A25B-0786ECF85875}" presName="sibTrans" presStyleLbl="sibTrans1D1" presStyleIdx="4" presStyleCnt="5"/>
      <dgm:spPr/>
      <dgm:t>
        <a:bodyPr/>
        <a:lstStyle/>
        <a:p>
          <a:endParaRPr lang="ru-RU"/>
        </a:p>
      </dgm:t>
    </dgm:pt>
    <dgm:pt modelId="{C3E83662-E14F-4DA5-A750-14C85EA35C5E}" type="pres">
      <dgm:prSet presAssocID="{710EB879-F1C8-4EB5-A25B-0786ECF85875}" presName="connectorText" presStyleLbl="sibTrans1D1" presStyleIdx="4" presStyleCnt="5"/>
      <dgm:spPr/>
      <dgm:t>
        <a:bodyPr/>
        <a:lstStyle/>
        <a:p>
          <a:endParaRPr lang="ru-RU"/>
        </a:p>
      </dgm:t>
    </dgm:pt>
    <dgm:pt modelId="{EED6C5CE-0ADC-4B1F-A502-12CE2C0911BA}" type="pres">
      <dgm:prSet presAssocID="{6E82FAE8-0B27-491A-9649-365517E0E212}" presName="node" presStyleLbl="node1" presStyleIdx="5" presStyleCnt="6">
        <dgm:presLayoutVars>
          <dgm:bulletEnabled val="1"/>
        </dgm:presLayoutVars>
      </dgm:prSet>
      <dgm:spPr/>
      <dgm:t>
        <a:bodyPr/>
        <a:lstStyle/>
        <a:p>
          <a:endParaRPr lang="ru-RU"/>
        </a:p>
      </dgm:t>
    </dgm:pt>
  </dgm:ptLst>
  <dgm:cxnLst>
    <dgm:cxn modelId="{4116EFDE-A5F1-465B-A8F0-783811FADD4F}" srcId="{14D47BE4-66C4-4D9B-AC6E-7A07B5D2BCCE}" destId="{C9625292-F8B4-4FB0-8906-A4BEEEF5B747}" srcOrd="4" destOrd="0" parTransId="{A74504C6-E0D2-4607-84CC-E8608B6ED23D}" sibTransId="{710EB879-F1C8-4EB5-A25B-0786ECF85875}"/>
    <dgm:cxn modelId="{9614180B-976A-4B43-B7CC-67C0722A60ED}" type="presOf" srcId="{4C6F9C7B-3FE7-44A0-8ED3-E43944DE9B89}" destId="{7D203BDD-BEE5-4736-8A8A-3D9AD2E79868}" srcOrd="1" destOrd="0" presId="urn:microsoft.com/office/officeart/2005/8/layout/bProcess3"/>
    <dgm:cxn modelId="{1A0FF47D-C770-4075-B3B5-4FE535704E25}" type="presOf" srcId="{04D2D9E7-D338-4D83-8706-492046857856}" destId="{9B675A54-2B3C-44FC-80BB-5F78C54A5C92}" srcOrd="1" destOrd="0" presId="urn:microsoft.com/office/officeart/2005/8/layout/bProcess3"/>
    <dgm:cxn modelId="{401F3C7E-8D5E-46B3-BA5F-C4D85B4AA05C}" type="presOf" srcId="{E21E6B43-C00D-4E1A-842B-21C9112E15E4}" destId="{A56F550B-A2D9-46BC-9504-843858580B95}" srcOrd="0" destOrd="0" presId="urn:microsoft.com/office/officeart/2005/8/layout/bProcess3"/>
    <dgm:cxn modelId="{2EF79B27-D032-4943-98C3-FEE6AB4CAE99}" type="presOf" srcId="{8C53BC56-6342-41E6-AE87-760CD40A73A0}" destId="{12F3575D-3A6D-4FE5-9283-3A47889324A4}" srcOrd="0" destOrd="0" presId="urn:microsoft.com/office/officeart/2005/8/layout/bProcess3"/>
    <dgm:cxn modelId="{5C92E8EB-D5C1-429B-B319-67BD44C1C3CA}" type="presOf" srcId="{77FFC821-40C9-46A7-B111-5FB8197E0F73}" destId="{4E8C70F9-1CEB-4D84-B5C3-8C50F4B2531B}" srcOrd="0" destOrd="0" presId="urn:microsoft.com/office/officeart/2005/8/layout/bProcess3"/>
    <dgm:cxn modelId="{561E15C3-3D74-4A04-AAFA-782A2DA5D1EA}" srcId="{14D47BE4-66C4-4D9B-AC6E-7A07B5D2BCCE}" destId="{05F98496-9A56-4471-A7F8-418F4C0F68F0}" srcOrd="0" destOrd="0" parTransId="{165C4C29-AADF-4B8D-B91E-452206CA5D96}" sibTransId="{8C53BC56-6342-41E6-AE87-760CD40A73A0}"/>
    <dgm:cxn modelId="{05DF6082-8CFF-41AB-BC40-176FFE9B6288}" type="presOf" srcId="{04D2D9E7-D338-4D83-8706-492046857856}" destId="{F02EAF6F-8242-47C0-A156-1D289A210290}" srcOrd="0" destOrd="0" presId="urn:microsoft.com/office/officeart/2005/8/layout/bProcess3"/>
    <dgm:cxn modelId="{590AA141-FC81-4CD9-BEBB-D13838052975}" type="presOf" srcId="{710EB879-F1C8-4EB5-A25B-0786ECF85875}" destId="{BC2C291F-93F3-456E-95B8-8B7A397241A0}" srcOrd="0" destOrd="0" presId="urn:microsoft.com/office/officeart/2005/8/layout/bProcess3"/>
    <dgm:cxn modelId="{08CA6B2E-4592-40D3-9F07-4BBD96D16E2A}" srcId="{14D47BE4-66C4-4D9B-AC6E-7A07B5D2BCCE}" destId="{82FF272D-86A9-4977-991C-991268E28D4A}" srcOrd="3" destOrd="0" parTransId="{F0E0D12D-E28E-4FB9-9BAD-1E4CE6EAF692}" sibTransId="{77FFC821-40C9-46A7-B111-5FB8197E0F73}"/>
    <dgm:cxn modelId="{7EC39A25-090F-4A4F-B0EB-E41104F39DBA}" type="presOf" srcId="{4C6F9C7B-3FE7-44A0-8ED3-E43944DE9B89}" destId="{544CB52E-9D15-405D-AFD4-486A2DEF23BF}" srcOrd="0" destOrd="0" presId="urn:microsoft.com/office/officeart/2005/8/layout/bProcess3"/>
    <dgm:cxn modelId="{90762930-5845-4139-BF30-1FA6F86D1324}" type="presOf" srcId="{710EB879-F1C8-4EB5-A25B-0786ECF85875}" destId="{C3E83662-E14F-4DA5-A750-14C85EA35C5E}" srcOrd="1" destOrd="0" presId="urn:microsoft.com/office/officeart/2005/8/layout/bProcess3"/>
    <dgm:cxn modelId="{4A25200D-3C3A-43D1-AFA7-9F2192B8EE13}" type="presOf" srcId="{05F98496-9A56-4471-A7F8-418F4C0F68F0}" destId="{1C158AA2-7ED8-4C30-A380-AF702CD1D94D}" srcOrd="0" destOrd="0" presId="urn:microsoft.com/office/officeart/2005/8/layout/bProcess3"/>
    <dgm:cxn modelId="{BF2EC0CA-F1D8-4EF6-95D2-BD3469382DBB}" srcId="{14D47BE4-66C4-4D9B-AC6E-7A07B5D2BCCE}" destId="{E21E6B43-C00D-4E1A-842B-21C9112E15E4}" srcOrd="2" destOrd="0" parTransId="{A388E3EF-26EE-47B9-B374-AEFDE1452AD7}" sibTransId="{04D2D9E7-D338-4D83-8706-492046857856}"/>
    <dgm:cxn modelId="{4E824180-79E7-4521-B1CC-602792467B79}" srcId="{14D47BE4-66C4-4D9B-AC6E-7A07B5D2BCCE}" destId="{6E82FAE8-0B27-491A-9649-365517E0E212}" srcOrd="5" destOrd="0" parTransId="{1DAE601A-7A6D-4854-A3F1-BD33BD8D76FC}" sibTransId="{6DF4021D-C001-4190-A605-9053B498C86B}"/>
    <dgm:cxn modelId="{68B0B7AF-7735-4657-976B-A9E6B1770F71}" type="presOf" srcId="{77FFC821-40C9-46A7-B111-5FB8197E0F73}" destId="{45B9F6D8-BC87-486C-9DEE-2FACD7425EEE}" srcOrd="1" destOrd="0" presId="urn:microsoft.com/office/officeart/2005/8/layout/bProcess3"/>
    <dgm:cxn modelId="{9CC26EA1-EE52-4B7B-A9E5-8EB399BE2671}" type="presOf" srcId="{C9625292-F8B4-4FB0-8906-A4BEEEF5B747}" destId="{6B3E6B2F-19EC-491F-B91D-17DFFC1F32ED}" srcOrd="0" destOrd="0" presId="urn:microsoft.com/office/officeart/2005/8/layout/bProcess3"/>
    <dgm:cxn modelId="{C9D54D27-6F74-4BF8-B7FE-F433B1C3FFFC}" type="presOf" srcId="{6E82FAE8-0B27-491A-9649-365517E0E212}" destId="{EED6C5CE-0ADC-4B1F-A502-12CE2C0911BA}" srcOrd="0" destOrd="0" presId="urn:microsoft.com/office/officeart/2005/8/layout/bProcess3"/>
    <dgm:cxn modelId="{7F65A926-39D5-4B1C-A812-365E6CA0C0AC}" srcId="{14D47BE4-66C4-4D9B-AC6E-7A07B5D2BCCE}" destId="{BF1A8F92-CF94-4BB0-902F-614840C8FC80}" srcOrd="1" destOrd="0" parTransId="{99AEF4E1-B43C-49B8-AC06-F4A1C35C6EAD}" sibTransId="{4C6F9C7B-3FE7-44A0-8ED3-E43944DE9B89}"/>
    <dgm:cxn modelId="{E173FB74-DEEA-4CB7-BED2-6CFF399AB8E5}" type="presOf" srcId="{82FF272D-86A9-4977-991C-991268E28D4A}" destId="{AE11AEC2-1FA5-4F9D-873E-5DB8E0D1A0D9}" srcOrd="0" destOrd="0" presId="urn:microsoft.com/office/officeart/2005/8/layout/bProcess3"/>
    <dgm:cxn modelId="{C484C080-035C-4A8E-B870-728953B208BF}" type="presOf" srcId="{BF1A8F92-CF94-4BB0-902F-614840C8FC80}" destId="{671F5F48-5F74-4A76-9506-D866E375B374}" srcOrd="0" destOrd="0" presId="urn:microsoft.com/office/officeart/2005/8/layout/bProcess3"/>
    <dgm:cxn modelId="{0E26AE2C-B913-459E-BBEC-D6A3DD7E4C2D}" type="presOf" srcId="{14D47BE4-66C4-4D9B-AC6E-7A07B5D2BCCE}" destId="{D74E177B-4F1B-4EB0-ABDD-BCBC376E81C8}" srcOrd="0" destOrd="0" presId="urn:microsoft.com/office/officeart/2005/8/layout/bProcess3"/>
    <dgm:cxn modelId="{92E59119-BD4C-4EF9-8DD9-4B36E7BD3B54}" type="presOf" srcId="{8C53BC56-6342-41E6-AE87-760CD40A73A0}" destId="{C367D9D2-E23F-4C54-A961-0953C68BAA98}" srcOrd="1" destOrd="0" presId="urn:microsoft.com/office/officeart/2005/8/layout/bProcess3"/>
    <dgm:cxn modelId="{7B0D27B6-BD00-42E2-BA34-E019DE45CA0A}" type="presParOf" srcId="{D74E177B-4F1B-4EB0-ABDD-BCBC376E81C8}" destId="{1C158AA2-7ED8-4C30-A380-AF702CD1D94D}" srcOrd="0" destOrd="0" presId="urn:microsoft.com/office/officeart/2005/8/layout/bProcess3"/>
    <dgm:cxn modelId="{F1AD17A8-3F2E-4E88-9C29-ADEB143B94EB}" type="presParOf" srcId="{D74E177B-4F1B-4EB0-ABDD-BCBC376E81C8}" destId="{12F3575D-3A6D-4FE5-9283-3A47889324A4}" srcOrd="1" destOrd="0" presId="urn:microsoft.com/office/officeart/2005/8/layout/bProcess3"/>
    <dgm:cxn modelId="{FDDA83E7-417C-4341-BF91-39D3A91B96BE}" type="presParOf" srcId="{12F3575D-3A6D-4FE5-9283-3A47889324A4}" destId="{C367D9D2-E23F-4C54-A961-0953C68BAA98}" srcOrd="0" destOrd="0" presId="urn:microsoft.com/office/officeart/2005/8/layout/bProcess3"/>
    <dgm:cxn modelId="{1A73E7E7-B33A-4645-BC39-9E1650AC769E}" type="presParOf" srcId="{D74E177B-4F1B-4EB0-ABDD-BCBC376E81C8}" destId="{671F5F48-5F74-4A76-9506-D866E375B374}" srcOrd="2" destOrd="0" presId="urn:microsoft.com/office/officeart/2005/8/layout/bProcess3"/>
    <dgm:cxn modelId="{5EA71A89-0019-41BA-8F93-4E25252AABD8}" type="presParOf" srcId="{D74E177B-4F1B-4EB0-ABDD-BCBC376E81C8}" destId="{544CB52E-9D15-405D-AFD4-486A2DEF23BF}" srcOrd="3" destOrd="0" presId="urn:microsoft.com/office/officeart/2005/8/layout/bProcess3"/>
    <dgm:cxn modelId="{97914AB6-4012-4618-9288-2888C7BD5F06}" type="presParOf" srcId="{544CB52E-9D15-405D-AFD4-486A2DEF23BF}" destId="{7D203BDD-BEE5-4736-8A8A-3D9AD2E79868}" srcOrd="0" destOrd="0" presId="urn:microsoft.com/office/officeart/2005/8/layout/bProcess3"/>
    <dgm:cxn modelId="{5F453BCB-CBBB-443E-9A2D-EC060214A6E3}" type="presParOf" srcId="{D74E177B-4F1B-4EB0-ABDD-BCBC376E81C8}" destId="{A56F550B-A2D9-46BC-9504-843858580B95}" srcOrd="4" destOrd="0" presId="urn:microsoft.com/office/officeart/2005/8/layout/bProcess3"/>
    <dgm:cxn modelId="{C3157F94-5A7B-4C6A-9E9F-CC1E4F624400}" type="presParOf" srcId="{D74E177B-4F1B-4EB0-ABDD-BCBC376E81C8}" destId="{F02EAF6F-8242-47C0-A156-1D289A210290}" srcOrd="5" destOrd="0" presId="urn:microsoft.com/office/officeart/2005/8/layout/bProcess3"/>
    <dgm:cxn modelId="{682C9BD9-5829-4436-98DC-712C7CC48F86}" type="presParOf" srcId="{F02EAF6F-8242-47C0-A156-1D289A210290}" destId="{9B675A54-2B3C-44FC-80BB-5F78C54A5C92}" srcOrd="0" destOrd="0" presId="urn:microsoft.com/office/officeart/2005/8/layout/bProcess3"/>
    <dgm:cxn modelId="{F5029EBF-6621-40E4-9EDA-F80554633722}" type="presParOf" srcId="{D74E177B-4F1B-4EB0-ABDD-BCBC376E81C8}" destId="{AE11AEC2-1FA5-4F9D-873E-5DB8E0D1A0D9}" srcOrd="6" destOrd="0" presId="urn:microsoft.com/office/officeart/2005/8/layout/bProcess3"/>
    <dgm:cxn modelId="{E279BC38-E934-4573-A205-112DBCD8855F}" type="presParOf" srcId="{D74E177B-4F1B-4EB0-ABDD-BCBC376E81C8}" destId="{4E8C70F9-1CEB-4D84-B5C3-8C50F4B2531B}" srcOrd="7" destOrd="0" presId="urn:microsoft.com/office/officeart/2005/8/layout/bProcess3"/>
    <dgm:cxn modelId="{36C0BB67-94F9-4042-A4D4-5779EAB8B8B0}" type="presParOf" srcId="{4E8C70F9-1CEB-4D84-B5C3-8C50F4B2531B}" destId="{45B9F6D8-BC87-486C-9DEE-2FACD7425EEE}" srcOrd="0" destOrd="0" presId="urn:microsoft.com/office/officeart/2005/8/layout/bProcess3"/>
    <dgm:cxn modelId="{961B4B68-A429-48F9-A6B0-7E6693486F5F}" type="presParOf" srcId="{D74E177B-4F1B-4EB0-ABDD-BCBC376E81C8}" destId="{6B3E6B2F-19EC-491F-B91D-17DFFC1F32ED}" srcOrd="8" destOrd="0" presId="urn:microsoft.com/office/officeart/2005/8/layout/bProcess3"/>
    <dgm:cxn modelId="{03F4A108-BC56-468A-A587-318FAC158671}" type="presParOf" srcId="{D74E177B-4F1B-4EB0-ABDD-BCBC376E81C8}" destId="{BC2C291F-93F3-456E-95B8-8B7A397241A0}" srcOrd="9" destOrd="0" presId="urn:microsoft.com/office/officeart/2005/8/layout/bProcess3"/>
    <dgm:cxn modelId="{487ED2A2-22DF-4518-85F2-CE1760C804BA}" type="presParOf" srcId="{BC2C291F-93F3-456E-95B8-8B7A397241A0}" destId="{C3E83662-E14F-4DA5-A750-14C85EA35C5E}" srcOrd="0" destOrd="0" presId="urn:microsoft.com/office/officeart/2005/8/layout/bProcess3"/>
    <dgm:cxn modelId="{E2264198-072F-4F00-A32F-CCFF11BD82EC}" type="presParOf" srcId="{D74E177B-4F1B-4EB0-ABDD-BCBC376E81C8}" destId="{EED6C5CE-0ADC-4B1F-A502-12CE2C0911BA}"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A3551E-18D3-471F-B618-76C4D1B9EEA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ru-RU"/>
        </a:p>
      </dgm:t>
    </dgm:pt>
    <dgm:pt modelId="{42E3776B-F85E-4C47-B6CA-1570F702BE04}">
      <dgm:prSet phldrT="[Текст]"/>
      <dgm:spPr/>
      <dgm:t>
        <a:bodyPr/>
        <a:lstStyle/>
        <a:p>
          <a:r>
            <a:rPr lang="kk-KZ" b="1" dirty="0" smtClean="0">
              <a:solidFill>
                <a:srgbClr val="002060"/>
              </a:solidFill>
            </a:rPr>
            <a:t>ЖОБАЛАР</a:t>
          </a:r>
          <a:endParaRPr lang="ru-RU" b="1" dirty="0">
            <a:solidFill>
              <a:srgbClr val="002060"/>
            </a:solidFill>
          </a:endParaRPr>
        </a:p>
      </dgm:t>
    </dgm:pt>
    <dgm:pt modelId="{7B3BFF6D-8720-42FF-9BCA-895EECA010AF}" type="parTrans" cxnId="{AA525E9D-C6EA-45B0-A7F7-E5B6AA0FCFAE}">
      <dgm:prSet/>
      <dgm:spPr/>
      <dgm:t>
        <a:bodyPr/>
        <a:lstStyle/>
        <a:p>
          <a:endParaRPr lang="ru-RU"/>
        </a:p>
      </dgm:t>
    </dgm:pt>
    <dgm:pt modelId="{08734B4E-D683-4320-B4B0-616972A1EA56}" type="sibTrans" cxnId="{AA525E9D-C6EA-45B0-A7F7-E5B6AA0FCFAE}">
      <dgm:prSet/>
      <dgm:spPr/>
      <dgm:t>
        <a:bodyPr/>
        <a:lstStyle/>
        <a:p>
          <a:endParaRPr lang="ru-RU"/>
        </a:p>
      </dgm:t>
    </dgm:pt>
    <dgm:pt modelId="{3138F416-17AA-418F-8549-0C2EA3FCEE89}">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dirty="0" smtClean="0"/>
            <a:t>ОҚМ</a:t>
          </a:r>
          <a:endParaRPr lang="ru-RU" dirty="0" smtClean="0"/>
        </a:p>
        <a:p>
          <a:pPr defTabSz="2000250">
            <a:lnSpc>
              <a:spcPct val="90000"/>
            </a:lnSpc>
            <a:spcBef>
              <a:spcPct val="0"/>
            </a:spcBef>
            <a:spcAft>
              <a:spcPct val="35000"/>
            </a:spcAft>
          </a:pPr>
          <a:r>
            <a:rPr lang="kk-KZ" b="1" u="sng" dirty="0" smtClean="0"/>
            <a:t>«Кітап жетістікке жетелейді». </a:t>
          </a:r>
          <a:r>
            <a:rPr lang="kk-KZ" b="0" u="none" dirty="0" smtClean="0"/>
            <a:t>Оқырмандық мәдениетті қалыптастыру</a:t>
          </a:r>
          <a:endParaRPr lang="ru-RU" b="0" u="none" dirty="0"/>
        </a:p>
      </dgm:t>
    </dgm:pt>
    <dgm:pt modelId="{F58E42DB-AC6C-441D-8E13-19AA77484844}" type="parTrans" cxnId="{640B9C7B-E4AA-4960-9913-37B8995A3770}">
      <dgm:prSet/>
      <dgm:spPr/>
      <dgm:t>
        <a:bodyPr/>
        <a:lstStyle/>
        <a:p>
          <a:endParaRPr lang="ru-RU"/>
        </a:p>
      </dgm:t>
    </dgm:pt>
    <dgm:pt modelId="{073765FC-2981-42FD-B0D5-B9471BFF90C4}" type="sibTrans" cxnId="{640B9C7B-E4AA-4960-9913-37B8995A3770}">
      <dgm:prSet/>
      <dgm:spPr/>
      <dgm:t>
        <a:bodyPr/>
        <a:lstStyle/>
        <a:p>
          <a:endParaRPr lang="ru-RU"/>
        </a:p>
      </dgm:t>
    </dgm:pt>
    <dgm:pt modelId="{62B778B9-1FF5-41AB-A3F2-51DC667130B8}">
      <dgm:prSet phldrT="[Текст]"/>
      <dgm:spPr/>
      <dgm:t>
        <a:bodyPr/>
        <a:lstStyle/>
        <a:p>
          <a:r>
            <a:rPr lang="kk-KZ" b="1" u="sng" dirty="0" smtClean="0"/>
            <a:t>«Жасыл мектеп» </a:t>
          </a:r>
          <a:r>
            <a:rPr lang="kk-KZ" dirty="0" smtClean="0"/>
            <a:t>экологиялық жобасы</a:t>
          </a:r>
        </a:p>
        <a:p>
          <a:r>
            <a:rPr lang="kk-KZ" dirty="0" smtClean="0"/>
            <a:t>«Ең  гүлденген кабинет»</a:t>
          </a:r>
        </a:p>
        <a:p>
          <a:r>
            <a:rPr lang="kk-KZ" i="1" dirty="0" smtClean="0"/>
            <a:t>«Үнемді тұтыну», </a:t>
          </a:r>
        </a:p>
        <a:p>
          <a:r>
            <a:rPr lang="kk-KZ" i="1" dirty="0" smtClean="0"/>
            <a:t>«Қалдық заттарға екінші өмір сыйла»</a:t>
          </a:r>
          <a:endParaRPr lang="ru-RU" dirty="0"/>
        </a:p>
      </dgm:t>
    </dgm:pt>
    <dgm:pt modelId="{93120DFE-DE18-4BF2-AD0D-DE6B2918E81F}" type="parTrans" cxnId="{51875F15-3917-4A43-97BF-15AD5E903C8D}">
      <dgm:prSet/>
      <dgm:spPr/>
      <dgm:t>
        <a:bodyPr/>
        <a:lstStyle/>
        <a:p>
          <a:endParaRPr lang="ru-RU"/>
        </a:p>
      </dgm:t>
    </dgm:pt>
    <dgm:pt modelId="{88A91458-F39B-4E4A-88BB-7F73BD6E03A9}" type="sibTrans" cxnId="{51875F15-3917-4A43-97BF-15AD5E903C8D}">
      <dgm:prSet/>
      <dgm:spPr/>
      <dgm:t>
        <a:bodyPr/>
        <a:lstStyle/>
        <a:p>
          <a:endParaRPr lang="ru-RU"/>
        </a:p>
      </dgm:t>
    </dgm:pt>
    <dgm:pt modelId="{45644973-24CF-43FD-8151-8549A8D52894}">
      <dgm:prSet phldrT="[Текст]" phldr="1"/>
      <dgm:spPr/>
      <dgm:t>
        <a:bodyPr/>
        <a:lstStyle/>
        <a:p>
          <a:endParaRPr lang="ru-RU"/>
        </a:p>
      </dgm:t>
    </dgm:pt>
    <dgm:pt modelId="{612FDC1F-DBCC-4E5C-99FD-AC2837EFB791}" type="parTrans" cxnId="{473BC089-E20D-4BF3-8936-80268C596A74}">
      <dgm:prSet/>
      <dgm:spPr/>
      <dgm:t>
        <a:bodyPr/>
        <a:lstStyle/>
        <a:p>
          <a:endParaRPr lang="ru-RU"/>
        </a:p>
      </dgm:t>
    </dgm:pt>
    <dgm:pt modelId="{D0E33E7A-DFD9-49B4-9545-E1F8A3D8C98C}" type="sibTrans" cxnId="{473BC089-E20D-4BF3-8936-80268C596A74}">
      <dgm:prSet/>
      <dgm:spPr/>
      <dgm:t>
        <a:bodyPr/>
        <a:lstStyle/>
        <a:p>
          <a:endParaRPr lang="ru-RU"/>
        </a:p>
      </dgm:t>
    </dgm:pt>
    <dgm:pt modelId="{A0953489-EF8E-42A7-ABCA-80BD73C77E73}">
      <dgm:prSet phldrT="[Текст]" phldr="1"/>
      <dgm:spPr/>
      <dgm:t>
        <a:bodyPr/>
        <a:lstStyle/>
        <a:p>
          <a:endParaRPr lang="ru-RU" dirty="0"/>
        </a:p>
      </dgm:t>
    </dgm:pt>
    <dgm:pt modelId="{136E77B6-5AD6-4B00-A7E4-0C9ED2EABCC4}" type="parTrans" cxnId="{963C5B45-864F-49CA-A5A5-649996231ABE}">
      <dgm:prSet/>
      <dgm:spPr/>
      <dgm:t>
        <a:bodyPr/>
        <a:lstStyle/>
        <a:p>
          <a:endParaRPr lang="ru-RU"/>
        </a:p>
      </dgm:t>
    </dgm:pt>
    <dgm:pt modelId="{3F83BE67-DC9E-4B72-97DC-D740C2E21E51}" type="sibTrans" cxnId="{963C5B45-864F-49CA-A5A5-649996231ABE}">
      <dgm:prSet/>
      <dgm:spPr/>
      <dgm:t>
        <a:bodyPr/>
        <a:lstStyle/>
        <a:p>
          <a:endParaRPr lang="ru-RU"/>
        </a:p>
      </dgm:t>
    </dgm:pt>
    <dgm:pt modelId="{86B210BD-654B-47C7-930C-909624D18ADA}">
      <dgm:prSet phldrT="[Текст]" phldr="1"/>
      <dgm:spPr/>
      <dgm:t>
        <a:bodyPr/>
        <a:lstStyle/>
        <a:p>
          <a:endParaRPr lang="ru-RU"/>
        </a:p>
      </dgm:t>
    </dgm:pt>
    <dgm:pt modelId="{0AE9F628-21DD-46FB-8C80-F039A4154C80}" type="parTrans" cxnId="{A5E843D0-1E89-4108-A1E8-22891599390B}">
      <dgm:prSet/>
      <dgm:spPr/>
      <dgm:t>
        <a:bodyPr/>
        <a:lstStyle/>
        <a:p>
          <a:endParaRPr lang="ru-RU"/>
        </a:p>
      </dgm:t>
    </dgm:pt>
    <dgm:pt modelId="{6BE3654F-4818-480A-BAF8-4C355AD16ED5}" type="sibTrans" cxnId="{A5E843D0-1E89-4108-A1E8-22891599390B}">
      <dgm:prSet/>
      <dgm:spPr/>
      <dgm:t>
        <a:bodyPr/>
        <a:lstStyle/>
        <a:p>
          <a:endParaRPr lang="ru-RU"/>
        </a:p>
      </dgm:t>
    </dgm:pt>
    <dgm:pt modelId="{EC8F0677-74AE-4C55-ACE5-F17C1AD23F68}">
      <dgm:prSet phldrT="[Текст]" phldr="1"/>
      <dgm:spPr/>
      <dgm:t>
        <a:bodyPr/>
        <a:lstStyle/>
        <a:p>
          <a:endParaRPr lang="ru-RU"/>
        </a:p>
      </dgm:t>
    </dgm:pt>
    <dgm:pt modelId="{AD0D65BB-511A-45CA-A278-7A2BB415183A}" type="parTrans" cxnId="{EA6B312D-49C2-499B-BF13-34857CE02470}">
      <dgm:prSet/>
      <dgm:spPr/>
      <dgm:t>
        <a:bodyPr/>
        <a:lstStyle/>
        <a:p>
          <a:endParaRPr lang="ru-RU"/>
        </a:p>
      </dgm:t>
    </dgm:pt>
    <dgm:pt modelId="{F00706C4-DE6D-44C7-8ED2-ECA5A70FE5E8}" type="sibTrans" cxnId="{EA6B312D-49C2-499B-BF13-34857CE02470}">
      <dgm:prSet/>
      <dgm:spPr/>
      <dgm:t>
        <a:bodyPr/>
        <a:lstStyle/>
        <a:p>
          <a:endParaRPr lang="ru-RU"/>
        </a:p>
      </dgm:t>
    </dgm:pt>
    <dgm:pt modelId="{CA721949-0EB2-4370-9747-817F6DC7454C}">
      <dgm:prSet phldrT="[Текст]" phldr="1"/>
      <dgm:spPr/>
      <dgm:t>
        <a:bodyPr/>
        <a:lstStyle/>
        <a:p>
          <a:endParaRPr lang="ru-RU"/>
        </a:p>
      </dgm:t>
    </dgm:pt>
    <dgm:pt modelId="{A53C1622-6F96-428A-AA56-5C6C5BCDD872}" type="parTrans" cxnId="{6307D93B-82BD-4800-86C4-FB10A33D506E}">
      <dgm:prSet/>
      <dgm:spPr/>
      <dgm:t>
        <a:bodyPr/>
        <a:lstStyle/>
        <a:p>
          <a:endParaRPr lang="ru-RU"/>
        </a:p>
      </dgm:t>
    </dgm:pt>
    <dgm:pt modelId="{1E9A5F35-23EF-44B0-83E5-C10A93B10A40}" type="sibTrans" cxnId="{6307D93B-82BD-4800-86C4-FB10A33D506E}">
      <dgm:prSet/>
      <dgm:spPr/>
      <dgm:t>
        <a:bodyPr/>
        <a:lstStyle/>
        <a:p>
          <a:endParaRPr lang="ru-RU"/>
        </a:p>
      </dgm:t>
    </dgm:pt>
    <dgm:pt modelId="{372C214B-991B-45FA-AA5E-8B7930AD09A8}">
      <dgm:prSet phldrT="[Текст]" phldr="1"/>
      <dgm:spPr/>
      <dgm:t>
        <a:bodyPr/>
        <a:lstStyle/>
        <a:p>
          <a:endParaRPr lang="ru-RU"/>
        </a:p>
      </dgm:t>
    </dgm:pt>
    <dgm:pt modelId="{E64D7742-7C41-436C-97B2-A4C82950F3A6}" type="parTrans" cxnId="{FA323FA7-C96C-4B4A-8F79-21506AE4A377}">
      <dgm:prSet/>
      <dgm:spPr/>
      <dgm:t>
        <a:bodyPr/>
        <a:lstStyle/>
        <a:p>
          <a:endParaRPr lang="ru-RU"/>
        </a:p>
      </dgm:t>
    </dgm:pt>
    <dgm:pt modelId="{C8E8ABD7-D82D-4643-A8F7-1F51FF3A9DB8}" type="sibTrans" cxnId="{FA323FA7-C96C-4B4A-8F79-21506AE4A377}">
      <dgm:prSet/>
      <dgm:spPr/>
      <dgm:t>
        <a:bodyPr/>
        <a:lstStyle/>
        <a:p>
          <a:endParaRPr lang="ru-RU"/>
        </a:p>
      </dgm:t>
    </dgm:pt>
    <dgm:pt modelId="{297D9E20-1D35-40DE-A767-87880FD3FDF8}">
      <dgm:prSet/>
      <dgm:spPr/>
      <dgm:t>
        <a:bodyPr/>
        <a:lstStyle/>
        <a:p>
          <a:r>
            <a:rPr lang="ru-RU" b="1" u="sng" dirty="0" smtClean="0"/>
            <a:t>«</a:t>
          </a:r>
          <a:r>
            <a:rPr lang="ru-RU" b="1" u="sng" dirty="0" err="1" smtClean="0"/>
            <a:t>Жеткіншектің</a:t>
          </a:r>
          <a:r>
            <a:rPr lang="ru-RU" b="1" u="sng" dirty="0" smtClean="0"/>
            <a:t> </a:t>
          </a:r>
          <a:r>
            <a:rPr lang="ru-RU" b="1" u="sng" dirty="0" err="1" smtClean="0"/>
            <a:t>жеті</a:t>
          </a:r>
          <a:r>
            <a:rPr lang="ru-RU" b="1" u="sng" dirty="0" smtClean="0"/>
            <a:t> </a:t>
          </a:r>
          <a:r>
            <a:rPr lang="ru-RU" b="1" u="sng" dirty="0" err="1" smtClean="0"/>
            <a:t>жарғысы</a:t>
          </a:r>
          <a:r>
            <a:rPr lang="ru-RU" b="1" u="sng" dirty="0" smtClean="0"/>
            <a:t>»  </a:t>
          </a:r>
          <a:r>
            <a:rPr lang="ru-RU" dirty="0" err="1" smtClean="0"/>
            <a:t>құқықтық</a:t>
          </a:r>
          <a:r>
            <a:rPr lang="ru-RU" dirty="0" smtClean="0"/>
            <a:t> </a:t>
          </a:r>
          <a:r>
            <a:rPr lang="ru-RU" dirty="0" err="1" smtClean="0"/>
            <a:t>жобасы</a:t>
          </a:r>
          <a:r>
            <a:rPr lang="ru-RU" dirty="0" smtClean="0"/>
            <a:t>. Жеке </a:t>
          </a:r>
          <a:r>
            <a:rPr lang="ru-RU" dirty="0" err="1" smtClean="0"/>
            <a:t>қауіпсіздік</a:t>
          </a:r>
          <a:r>
            <a:rPr lang="ru-RU" dirty="0" smtClean="0"/>
            <a:t>, </a:t>
          </a:r>
          <a:r>
            <a:rPr lang="ru-RU" dirty="0" err="1" smtClean="0"/>
            <a:t>құқықтық</a:t>
          </a:r>
          <a:r>
            <a:rPr lang="ru-RU" dirty="0" smtClean="0"/>
            <a:t> </a:t>
          </a:r>
          <a:r>
            <a:rPr lang="ru-RU" dirty="0" err="1" smtClean="0"/>
            <a:t>сауаттылық</a:t>
          </a:r>
          <a:endParaRPr lang="ru-RU" dirty="0"/>
        </a:p>
      </dgm:t>
    </dgm:pt>
    <dgm:pt modelId="{DD603A10-5B96-4F76-BA0B-44016C8BCEF7}" type="parTrans" cxnId="{11194960-7DEF-4523-AC8E-4FFEC076F5FE}">
      <dgm:prSet/>
      <dgm:spPr/>
    </dgm:pt>
    <dgm:pt modelId="{9BA71DF3-0C40-4953-AA06-7BC2D955DC37}" type="sibTrans" cxnId="{11194960-7DEF-4523-AC8E-4FFEC076F5FE}">
      <dgm:prSet/>
      <dgm:spPr/>
    </dgm:pt>
    <dgm:pt modelId="{4B203476-4A6E-42D4-8EF4-A1FF7732479C}">
      <dgm:prSet/>
      <dgm:spPr/>
      <dgm:t>
        <a:bodyPr/>
        <a:lstStyle/>
        <a:p>
          <a:r>
            <a:rPr lang="ru-RU" dirty="0" smtClean="0"/>
            <a:t>«</a:t>
          </a:r>
          <a:r>
            <a:rPr lang="ru-RU" dirty="0" err="1" smtClean="0"/>
            <a:t>Бұқаралық</a:t>
          </a:r>
          <a:r>
            <a:rPr lang="ru-RU" dirty="0" smtClean="0"/>
            <a:t> </a:t>
          </a:r>
          <a:r>
            <a:rPr lang="ru-RU" dirty="0" err="1" smtClean="0"/>
            <a:t>спортты</a:t>
          </a:r>
          <a:r>
            <a:rPr lang="ru-RU" dirty="0" smtClean="0"/>
            <a:t> </a:t>
          </a:r>
          <a:r>
            <a:rPr lang="ru-RU" dirty="0" err="1" smtClean="0"/>
            <a:t>дамыту</a:t>
          </a:r>
          <a:endParaRPr lang="ru-RU" dirty="0"/>
        </a:p>
      </dgm:t>
    </dgm:pt>
    <dgm:pt modelId="{554F294B-CD54-40E3-B653-CA95EAF0BC6A}" type="parTrans" cxnId="{7934E3F8-8815-44C1-B9B0-74ABC4AC5ABD}">
      <dgm:prSet/>
      <dgm:spPr/>
    </dgm:pt>
    <dgm:pt modelId="{891B527A-5828-4895-BED3-A78193587E7F}" type="sibTrans" cxnId="{7934E3F8-8815-44C1-B9B0-74ABC4AC5ABD}">
      <dgm:prSet/>
      <dgm:spPr/>
    </dgm:pt>
    <dgm:pt modelId="{E333F7FF-A2D6-41C9-90FD-6366B70E995C}" type="pres">
      <dgm:prSet presAssocID="{C8A3551E-18D3-471F-B618-76C4D1B9EEA3}" presName="diagram" presStyleCnt="0">
        <dgm:presLayoutVars>
          <dgm:chMax val="1"/>
          <dgm:dir/>
          <dgm:animLvl val="ctr"/>
          <dgm:resizeHandles val="exact"/>
        </dgm:presLayoutVars>
      </dgm:prSet>
      <dgm:spPr/>
      <dgm:t>
        <a:bodyPr/>
        <a:lstStyle/>
        <a:p>
          <a:endParaRPr lang="ru-RU"/>
        </a:p>
      </dgm:t>
    </dgm:pt>
    <dgm:pt modelId="{839F058D-F9FD-4094-B7B8-F527DFA60939}" type="pres">
      <dgm:prSet presAssocID="{C8A3551E-18D3-471F-B618-76C4D1B9EEA3}" presName="matrix" presStyleCnt="0"/>
      <dgm:spPr/>
    </dgm:pt>
    <dgm:pt modelId="{AA45FD0A-7C68-4083-ACA7-2A84F4EB4181}" type="pres">
      <dgm:prSet presAssocID="{C8A3551E-18D3-471F-B618-76C4D1B9EEA3}" presName="tile1" presStyleLbl="node1" presStyleIdx="0" presStyleCnt="4" custLinFactNeighborX="-10276" custLinFactNeighborY="-8437"/>
      <dgm:spPr/>
      <dgm:t>
        <a:bodyPr/>
        <a:lstStyle/>
        <a:p>
          <a:endParaRPr lang="ru-RU"/>
        </a:p>
      </dgm:t>
    </dgm:pt>
    <dgm:pt modelId="{E23E2D3B-2996-4D19-8034-6DBC9E83060A}" type="pres">
      <dgm:prSet presAssocID="{C8A3551E-18D3-471F-B618-76C4D1B9EEA3}" presName="tile1text" presStyleLbl="node1" presStyleIdx="0" presStyleCnt="4">
        <dgm:presLayoutVars>
          <dgm:chMax val="0"/>
          <dgm:chPref val="0"/>
          <dgm:bulletEnabled val="1"/>
        </dgm:presLayoutVars>
      </dgm:prSet>
      <dgm:spPr/>
      <dgm:t>
        <a:bodyPr/>
        <a:lstStyle/>
        <a:p>
          <a:endParaRPr lang="ru-RU"/>
        </a:p>
      </dgm:t>
    </dgm:pt>
    <dgm:pt modelId="{C727D9A0-C454-4F5A-9F0E-5E75E56AC9F2}" type="pres">
      <dgm:prSet presAssocID="{C8A3551E-18D3-471F-B618-76C4D1B9EEA3}" presName="tile2" presStyleLbl="node1" presStyleIdx="1" presStyleCnt="4"/>
      <dgm:spPr/>
      <dgm:t>
        <a:bodyPr/>
        <a:lstStyle/>
        <a:p>
          <a:endParaRPr lang="ru-RU"/>
        </a:p>
      </dgm:t>
    </dgm:pt>
    <dgm:pt modelId="{7142DABE-9B8C-4089-A5E4-76720DD84830}" type="pres">
      <dgm:prSet presAssocID="{C8A3551E-18D3-471F-B618-76C4D1B9EEA3}" presName="tile2text" presStyleLbl="node1" presStyleIdx="1" presStyleCnt="4">
        <dgm:presLayoutVars>
          <dgm:chMax val="0"/>
          <dgm:chPref val="0"/>
          <dgm:bulletEnabled val="1"/>
        </dgm:presLayoutVars>
      </dgm:prSet>
      <dgm:spPr/>
      <dgm:t>
        <a:bodyPr/>
        <a:lstStyle/>
        <a:p>
          <a:endParaRPr lang="ru-RU"/>
        </a:p>
      </dgm:t>
    </dgm:pt>
    <dgm:pt modelId="{4B6283CC-E5DF-47BF-AC4C-291007106D35}" type="pres">
      <dgm:prSet presAssocID="{C8A3551E-18D3-471F-B618-76C4D1B9EEA3}" presName="tile3" presStyleLbl="node1" presStyleIdx="2" presStyleCnt="4"/>
      <dgm:spPr/>
      <dgm:t>
        <a:bodyPr/>
        <a:lstStyle/>
        <a:p>
          <a:endParaRPr lang="ru-RU"/>
        </a:p>
      </dgm:t>
    </dgm:pt>
    <dgm:pt modelId="{61683047-437F-49BC-9351-A7916E33E000}" type="pres">
      <dgm:prSet presAssocID="{C8A3551E-18D3-471F-B618-76C4D1B9EEA3}" presName="tile3text" presStyleLbl="node1" presStyleIdx="2" presStyleCnt="4">
        <dgm:presLayoutVars>
          <dgm:chMax val="0"/>
          <dgm:chPref val="0"/>
          <dgm:bulletEnabled val="1"/>
        </dgm:presLayoutVars>
      </dgm:prSet>
      <dgm:spPr/>
      <dgm:t>
        <a:bodyPr/>
        <a:lstStyle/>
        <a:p>
          <a:endParaRPr lang="ru-RU"/>
        </a:p>
      </dgm:t>
    </dgm:pt>
    <dgm:pt modelId="{ABB60130-02AA-4264-A45E-0DDD5F78C95C}" type="pres">
      <dgm:prSet presAssocID="{C8A3551E-18D3-471F-B618-76C4D1B9EEA3}" presName="tile4" presStyleLbl="node1" presStyleIdx="3" presStyleCnt="4"/>
      <dgm:spPr/>
      <dgm:t>
        <a:bodyPr/>
        <a:lstStyle/>
        <a:p>
          <a:endParaRPr lang="ru-RU"/>
        </a:p>
      </dgm:t>
    </dgm:pt>
    <dgm:pt modelId="{E2E17C25-3375-404E-B301-7D9A44473B42}" type="pres">
      <dgm:prSet presAssocID="{C8A3551E-18D3-471F-B618-76C4D1B9EEA3}" presName="tile4text" presStyleLbl="node1" presStyleIdx="3" presStyleCnt="4">
        <dgm:presLayoutVars>
          <dgm:chMax val="0"/>
          <dgm:chPref val="0"/>
          <dgm:bulletEnabled val="1"/>
        </dgm:presLayoutVars>
      </dgm:prSet>
      <dgm:spPr/>
      <dgm:t>
        <a:bodyPr/>
        <a:lstStyle/>
        <a:p>
          <a:endParaRPr lang="ru-RU"/>
        </a:p>
      </dgm:t>
    </dgm:pt>
    <dgm:pt modelId="{27C28486-9451-4E2D-8F53-AF3533395CB0}" type="pres">
      <dgm:prSet presAssocID="{C8A3551E-18D3-471F-B618-76C4D1B9EEA3}" presName="centerTile" presStyleLbl="fgShp" presStyleIdx="0" presStyleCnt="1">
        <dgm:presLayoutVars>
          <dgm:chMax val="0"/>
          <dgm:chPref val="0"/>
        </dgm:presLayoutVars>
      </dgm:prSet>
      <dgm:spPr/>
      <dgm:t>
        <a:bodyPr/>
        <a:lstStyle/>
        <a:p>
          <a:endParaRPr lang="ru-RU"/>
        </a:p>
      </dgm:t>
    </dgm:pt>
  </dgm:ptLst>
  <dgm:cxnLst>
    <dgm:cxn modelId="{11194960-7DEF-4523-AC8E-4FFEC076F5FE}" srcId="{42E3776B-F85E-4C47-B6CA-1570F702BE04}" destId="{297D9E20-1D35-40DE-A767-87880FD3FDF8}" srcOrd="2" destOrd="0" parTransId="{DD603A10-5B96-4F76-BA0B-44016C8BCEF7}" sibTransId="{9BA71DF3-0C40-4953-AA06-7BC2D955DC37}"/>
    <dgm:cxn modelId="{E1F2CBA3-E9ED-4688-9163-12B5CA3C71D8}" type="presOf" srcId="{62B778B9-1FF5-41AB-A3F2-51DC667130B8}" destId="{7142DABE-9B8C-4089-A5E4-76720DD84830}" srcOrd="1" destOrd="0" presId="urn:microsoft.com/office/officeart/2005/8/layout/matrix1"/>
    <dgm:cxn modelId="{3FE48EDC-51EB-4776-9DAE-56DC054EBE79}" type="presOf" srcId="{297D9E20-1D35-40DE-A767-87880FD3FDF8}" destId="{4B6283CC-E5DF-47BF-AC4C-291007106D35}" srcOrd="0" destOrd="0" presId="urn:microsoft.com/office/officeart/2005/8/layout/matrix1"/>
    <dgm:cxn modelId="{640B9C7B-E4AA-4960-9913-37B8995A3770}" srcId="{42E3776B-F85E-4C47-B6CA-1570F702BE04}" destId="{3138F416-17AA-418F-8549-0C2EA3FCEE89}" srcOrd="0" destOrd="0" parTransId="{F58E42DB-AC6C-441D-8E13-19AA77484844}" sibTransId="{073765FC-2981-42FD-B0D5-B9471BFF90C4}"/>
    <dgm:cxn modelId="{963C5B45-864F-49CA-A5A5-649996231ABE}" srcId="{45644973-24CF-43FD-8151-8549A8D52894}" destId="{A0953489-EF8E-42A7-ABCA-80BD73C77E73}" srcOrd="0" destOrd="0" parTransId="{136E77B6-5AD6-4B00-A7E4-0C9ED2EABCC4}" sibTransId="{3F83BE67-DC9E-4B72-97DC-D740C2E21E51}"/>
    <dgm:cxn modelId="{FA323FA7-C96C-4B4A-8F79-21506AE4A377}" srcId="{EC8F0677-74AE-4C55-ACE5-F17C1AD23F68}" destId="{372C214B-991B-45FA-AA5E-8B7930AD09A8}" srcOrd="1" destOrd="0" parTransId="{E64D7742-7C41-436C-97B2-A4C82950F3A6}" sibTransId="{C8E8ABD7-D82D-4643-A8F7-1F51FF3A9DB8}"/>
    <dgm:cxn modelId="{EA6B312D-49C2-499B-BF13-34857CE02470}" srcId="{C8A3551E-18D3-471F-B618-76C4D1B9EEA3}" destId="{EC8F0677-74AE-4C55-ACE5-F17C1AD23F68}" srcOrd="2" destOrd="0" parTransId="{AD0D65BB-511A-45CA-A278-7A2BB415183A}" sibTransId="{F00706C4-DE6D-44C7-8ED2-ECA5A70FE5E8}"/>
    <dgm:cxn modelId="{DD3B6976-D8D5-436E-8587-2A477177EAAA}" type="presOf" srcId="{42E3776B-F85E-4C47-B6CA-1570F702BE04}" destId="{27C28486-9451-4E2D-8F53-AF3533395CB0}" srcOrd="0" destOrd="0" presId="urn:microsoft.com/office/officeart/2005/8/layout/matrix1"/>
    <dgm:cxn modelId="{AA525E9D-C6EA-45B0-A7F7-E5B6AA0FCFAE}" srcId="{C8A3551E-18D3-471F-B618-76C4D1B9EEA3}" destId="{42E3776B-F85E-4C47-B6CA-1570F702BE04}" srcOrd="0" destOrd="0" parTransId="{7B3BFF6D-8720-42FF-9BCA-895EECA010AF}" sibTransId="{08734B4E-D683-4320-B4B0-616972A1EA56}"/>
    <dgm:cxn modelId="{E8A5CF76-6E42-4D31-942B-76C14C9EF4C2}" type="presOf" srcId="{62B778B9-1FF5-41AB-A3F2-51DC667130B8}" destId="{C727D9A0-C454-4F5A-9F0E-5E75E56AC9F2}" srcOrd="0" destOrd="0" presId="urn:microsoft.com/office/officeart/2005/8/layout/matrix1"/>
    <dgm:cxn modelId="{9825B2C2-4B40-48B8-B3D7-23E032005367}" type="presOf" srcId="{4B203476-4A6E-42D4-8EF4-A1FF7732479C}" destId="{E2E17C25-3375-404E-B301-7D9A44473B42}" srcOrd="1" destOrd="0" presId="urn:microsoft.com/office/officeart/2005/8/layout/matrix1"/>
    <dgm:cxn modelId="{6307D93B-82BD-4800-86C4-FB10A33D506E}" srcId="{EC8F0677-74AE-4C55-ACE5-F17C1AD23F68}" destId="{CA721949-0EB2-4370-9747-817F6DC7454C}" srcOrd="0" destOrd="0" parTransId="{A53C1622-6F96-428A-AA56-5C6C5BCDD872}" sibTransId="{1E9A5F35-23EF-44B0-83E5-C10A93B10A40}"/>
    <dgm:cxn modelId="{473BC089-E20D-4BF3-8936-80268C596A74}" srcId="{C8A3551E-18D3-471F-B618-76C4D1B9EEA3}" destId="{45644973-24CF-43FD-8151-8549A8D52894}" srcOrd="1" destOrd="0" parTransId="{612FDC1F-DBCC-4E5C-99FD-AC2837EFB791}" sibTransId="{D0E33E7A-DFD9-49B4-9545-E1F8A3D8C98C}"/>
    <dgm:cxn modelId="{7934E3F8-8815-44C1-B9B0-74ABC4AC5ABD}" srcId="{42E3776B-F85E-4C47-B6CA-1570F702BE04}" destId="{4B203476-4A6E-42D4-8EF4-A1FF7732479C}" srcOrd="3" destOrd="0" parTransId="{554F294B-CD54-40E3-B653-CA95EAF0BC6A}" sibTransId="{891B527A-5828-4895-BED3-A78193587E7F}"/>
    <dgm:cxn modelId="{51875F15-3917-4A43-97BF-15AD5E903C8D}" srcId="{42E3776B-F85E-4C47-B6CA-1570F702BE04}" destId="{62B778B9-1FF5-41AB-A3F2-51DC667130B8}" srcOrd="1" destOrd="0" parTransId="{93120DFE-DE18-4BF2-AD0D-DE6B2918E81F}" sibTransId="{88A91458-F39B-4E4A-88BB-7F73BD6E03A9}"/>
    <dgm:cxn modelId="{A5E843D0-1E89-4108-A1E8-22891599390B}" srcId="{45644973-24CF-43FD-8151-8549A8D52894}" destId="{86B210BD-654B-47C7-930C-909624D18ADA}" srcOrd="1" destOrd="0" parTransId="{0AE9F628-21DD-46FB-8C80-F039A4154C80}" sibTransId="{6BE3654F-4818-480A-BAF8-4C355AD16ED5}"/>
    <dgm:cxn modelId="{2A9FEECD-04C6-43FF-BBA0-9D84719297BE}" type="presOf" srcId="{C8A3551E-18D3-471F-B618-76C4D1B9EEA3}" destId="{E333F7FF-A2D6-41C9-90FD-6366B70E995C}" srcOrd="0" destOrd="0" presId="urn:microsoft.com/office/officeart/2005/8/layout/matrix1"/>
    <dgm:cxn modelId="{ED731C3B-1F32-4A58-8748-8F55C8545E25}" type="presOf" srcId="{3138F416-17AA-418F-8549-0C2EA3FCEE89}" destId="{E23E2D3B-2996-4D19-8034-6DBC9E83060A}" srcOrd="1" destOrd="0" presId="urn:microsoft.com/office/officeart/2005/8/layout/matrix1"/>
    <dgm:cxn modelId="{7BCE47F5-0C0F-4445-AC3C-68D352F0999F}" type="presOf" srcId="{297D9E20-1D35-40DE-A767-87880FD3FDF8}" destId="{61683047-437F-49BC-9351-A7916E33E000}" srcOrd="1" destOrd="0" presId="urn:microsoft.com/office/officeart/2005/8/layout/matrix1"/>
    <dgm:cxn modelId="{B446291F-99DD-4522-8460-2ED21465EE9D}" type="presOf" srcId="{3138F416-17AA-418F-8549-0C2EA3FCEE89}" destId="{AA45FD0A-7C68-4083-ACA7-2A84F4EB4181}" srcOrd="0" destOrd="0" presId="urn:microsoft.com/office/officeart/2005/8/layout/matrix1"/>
    <dgm:cxn modelId="{9DAF5F39-2E46-4123-86A3-CF5AAD97C6BE}" type="presOf" srcId="{4B203476-4A6E-42D4-8EF4-A1FF7732479C}" destId="{ABB60130-02AA-4264-A45E-0DDD5F78C95C}" srcOrd="0" destOrd="0" presId="urn:microsoft.com/office/officeart/2005/8/layout/matrix1"/>
    <dgm:cxn modelId="{761A7E94-A8FB-4A7B-BB0C-47399B28D15A}" type="presParOf" srcId="{E333F7FF-A2D6-41C9-90FD-6366B70E995C}" destId="{839F058D-F9FD-4094-B7B8-F527DFA60939}" srcOrd="0" destOrd="0" presId="urn:microsoft.com/office/officeart/2005/8/layout/matrix1"/>
    <dgm:cxn modelId="{CCC73CC7-7624-419E-BB5E-A7D705426EBC}" type="presParOf" srcId="{839F058D-F9FD-4094-B7B8-F527DFA60939}" destId="{AA45FD0A-7C68-4083-ACA7-2A84F4EB4181}" srcOrd="0" destOrd="0" presId="urn:microsoft.com/office/officeart/2005/8/layout/matrix1"/>
    <dgm:cxn modelId="{D88CAF77-D1FA-4BE7-9E27-A3350D2DEF62}" type="presParOf" srcId="{839F058D-F9FD-4094-B7B8-F527DFA60939}" destId="{E23E2D3B-2996-4D19-8034-6DBC9E83060A}" srcOrd="1" destOrd="0" presId="urn:microsoft.com/office/officeart/2005/8/layout/matrix1"/>
    <dgm:cxn modelId="{A42F12D4-4FC9-4D08-BE0A-346AA5FF1D1A}" type="presParOf" srcId="{839F058D-F9FD-4094-B7B8-F527DFA60939}" destId="{C727D9A0-C454-4F5A-9F0E-5E75E56AC9F2}" srcOrd="2" destOrd="0" presId="urn:microsoft.com/office/officeart/2005/8/layout/matrix1"/>
    <dgm:cxn modelId="{5BF99AB8-11A2-460F-BDF4-5A39A5F3BF0A}" type="presParOf" srcId="{839F058D-F9FD-4094-B7B8-F527DFA60939}" destId="{7142DABE-9B8C-4089-A5E4-76720DD84830}" srcOrd="3" destOrd="0" presId="urn:microsoft.com/office/officeart/2005/8/layout/matrix1"/>
    <dgm:cxn modelId="{F7E0099C-F18A-434E-B8CE-24837D1FCDBB}" type="presParOf" srcId="{839F058D-F9FD-4094-B7B8-F527DFA60939}" destId="{4B6283CC-E5DF-47BF-AC4C-291007106D35}" srcOrd="4" destOrd="0" presId="urn:microsoft.com/office/officeart/2005/8/layout/matrix1"/>
    <dgm:cxn modelId="{60B5F0A7-A1D8-4D78-A6E1-1B5AF4EFD1FD}" type="presParOf" srcId="{839F058D-F9FD-4094-B7B8-F527DFA60939}" destId="{61683047-437F-49BC-9351-A7916E33E000}" srcOrd="5" destOrd="0" presId="urn:microsoft.com/office/officeart/2005/8/layout/matrix1"/>
    <dgm:cxn modelId="{75327E9A-9A9E-46F7-BC77-410399C4E972}" type="presParOf" srcId="{839F058D-F9FD-4094-B7B8-F527DFA60939}" destId="{ABB60130-02AA-4264-A45E-0DDD5F78C95C}" srcOrd="6" destOrd="0" presId="urn:microsoft.com/office/officeart/2005/8/layout/matrix1"/>
    <dgm:cxn modelId="{CE6F222A-878F-4BD2-AD85-77DCBDF565E8}" type="presParOf" srcId="{839F058D-F9FD-4094-B7B8-F527DFA60939}" destId="{E2E17C25-3375-404E-B301-7D9A44473B42}" srcOrd="7" destOrd="0" presId="urn:microsoft.com/office/officeart/2005/8/layout/matrix1"/>
    <dgm:cxn modelId="{18C17719-D269-4AFA-BB73-6CF67CF0EC16}" type="presParOf" srcId="{E333F7FF-A2D6-41C9-90FD-6366B70E995C}" destId="{27C28486-9451-4E2D-8F53-AF3533395CB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CF4346-BB70-44A1-83BF-85A880576A0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45F323D6-B610-42C6-8C14-0AFA6DC27985}">
      <dgm:prSet phldrT="[Текст]"/>
      <dgm:spPr/>
      <dgm:t>
        <a:bodyPr/>
        <a:lstStyle/>
        <a:p>
          <a:r>
            <a:rPr lang="kk-KZ" dirty="0" smtClean="0"/>
            <a:t>Сіз үшін не құнды болды?</a:t>
          </a:r>
          <a:endParaRPr lang="ru-RU" dirty="0"/>
        </a:p>
      </dgm:t>
    </dgm:pt>
    <dgm:pt modelId="{D08040FF-E9A3-48C8-B658-EABA40C665B6}" type="parTrans" cxnId="{69C31AF4-A94E-4DAE-90DA-B72C15334D3A}">
      <dgm:prSet/>
      <dgm:spPr/>
      <dgm:t>
        <a:bodyPr/>
        <a:lstStyle/>
        <a:p>
          <a:endParaRPr lang="ru-RU"/>
        </a:p>
      </dgm:t>
    </dgm:pt>
    <dgm:pt modelId="{B98A8C36-F0D4-47B6-940F-B38EE7D3CBA9}" type="sibTrans" cxnId="{69C31AF4-A94E-4DAE-90DA-B72C15334D3A}">
      <dgm:prSet/>
      <dgm:spPr/>
      <dgm:t>
        <a:bodyPr/>
        <a:lstStyle/>
        <a:p>
          <a:endParaRPr lang="ru-RU"/>
        </a:p>
      </dgm:t>
    </dgm:pt>
    <dgm:pt modelId="{8B7AF23C-CE3C-40B8-AC28-7C43819A0BAF}">
      <dgm:prSet phldrT="[Текст]"/>
      <dgm:spPr/>
      <dgm:t>
        <a:bodyPr/>
        <a:lstStyle/>
        <a:p>
          <a:r>
            <a:rPr lang="kk-KZ" dirty="0" smtClean="0"/>
            <a:t>Қандай тың </a:t>
          </a:r>
          <a:r>
            <a:rPr lang="kk-KZ" smtClean="0"/>
            <a:t>идеялар ұсынасыз?</a:t>
          </a:r>
          <a:endParaRPr lang="ru-RU"/>
        </a:p>
      </dgm:t>
    </dgm:pt>
    <dgm:pt modelId="{92B9ACAB-9EFB-40F8-9635-DC50137DD237}" type="parTrans" cxnId="{03EBD1D1-785C-4E0B-AAEB-AE0A1FA449C9}">
      <dgm:prSet/>
      <dgm:spPr/>
      <dgm:t>
        <a:bodyPr/>
        <a:lstStyle/>
        <a:p>
          <a:endParaRPr lang="ru-RU"/>
        </a:p>
      </dgm:t>
    </dgm:pt>
    <dgm:pt modelId="{AD202C02-7A4B-4449-9AFC-4B157E9B9EB8}" type="sibTrans" cxnId="{03EBD1D1-785C-4E0B-AAEB-AE0A1FA449C9}">
      <dgm:prSet/>
      <dgm:spPr/>
      <dgm:t>
        <a:bodyPr/>
        <a:lstStyle/>
        <a:p>
          <a:endParaRPr lang="ru-RU"/>
        </a:p>
      </dgm:t>
    </dgm:pt>
    <dgm:pt modelId="{6799D23D-303B-4B0F-8974-3A461D0A92C0}">
      <dgm:prSet/>
      <dgm:spPr/>
      <dgm:t>
        <a:bodyPr/>
        <a:lstStyle/>
        <a:p>
          <a:r>
            <a:rPr lang="ru-RU" dirty="0" smtClean="0"/>
            <a:t>Мен үшін не ҚЫЗЫҚТЫ болды?</a:t>
          </a:r>
          <a:endParaRPr lang="ru-RU" dirty="0"/>
        </a:p>
      </dgm:t>
    </dgm:pt>
    <dgm:pt modelId="{AA77A3AB-A350-4BB8-B9F2-571E2EF36737}" type="parTrans" cxnId="{3AB0033B-E743-463C-934A-A567974A652B}">
      <dgm:prSet/>
      <dgm:spPr/>
      <dgm:t>
        <a:bodyPr/>
        <a:lstStyle/>
        <a:p>
          <a:endParaRPr lang="ru-RU"/>
        </a:p>
      </dgm:t>
    </dgm:pt>
    <dgm:pt modelId="{669C1D72-CBB5-4EC6-8394-A4D79A97A2DA}" type="sibTrans" cxnId="{3AB0033B-E743-463C-934A-A567974A652B}">
      <dgm:prSet/>
      <dgm:spPr/>
      <dgm:t>
        <a:bodyPr/>
        <a:lstStyle/>
        <a:p>
          <a:endParaRPr lang="ru-RU"/>
        </a:p>
      </dgm:t>
    </dgm:pt>
    <dgm:pt modelId="{D9EBF7A8-609D-4F24-917D-1CCE90A4D2B3}" type="pres">
      <dgm:prSet presAssocID="{60CF4346-BB70-44A1-83BF-85A880576A01}" presName="outerComposite" presStyleCnt="0">
        <dgm:presLayoutVars>
          <dgm:chMax val="5"/>
          <dgm:dir/>
          <dgm:resizeHandles val="exact"/>
        </dgm:presLayoutVars>
      </dgm:prSet>
      <dgm:spPr/>
      <dgm:t>
        <a:bodyPr/>
        <a:lstStyle/>
        <a:p>
          <a:endParaRPr lang="ru-RU"/>
        </a:p>
      </dgm:t>
    </dgm:pt>
    <dgm:pt modelId="{E4502E94-E7EC-4AA1-AA56-52BD55767415}" type="pres">
      <dgm:prSet presAssocID="{60CF4346-BB70-44A1-83BF-85A880576A01}" presName="dummyMaxCanvas" presStyleCnt="0">
        <dgm:presLayoutVars/>
      </dgm:prSet>
      <dgm:spPr/>
    </dgm:pt>
    <dgm:pt modelId="{C5CC4B0C-0C56-4745-A382-32B769248569}" type="pres">
      <dgm:prSet presAssocID="{60CF4346-BB70-44A1-83BF-85A880576A01}" presName="ThreeNodes_1" presStyleLbl="node1" presStyleIdx="0" presStyleCnt="3" custLinFactNeighborX="331" custLinFactNeighborY="-703">
        <dgm:presLayoutVars>
          <dgm:bulletEnabled val="1"/>
        </dgm:presLayoutVars>
      </dgm:prSet>
      <dgm:spPr/>
      <dgm:t>
        <a:bodyPr/>
        <a:lstStyle/>
        <a:p>
          <a:endParaRPr lang="ru-RU"/>
        </a:p>
      </dgm:t>
    </dgm:pt>
    <dgm:pt modelId="{5AA0F05F-6778-49D3-9ABD-F8E2C7F0C3B6}" type="pres">
      <dgm:prSet presAssocID="{60CF4346-BB70-44A1-83BF-85A880576A01}" presName="ThreeNodes_2" presStyleLbl="node1" presStyleIdx="1" presStyleCnt="3">
        <dgm:presLayoutVars>
          <dgm:bulletEnabled val="1"/>
        </dgm:presLayoutVars>
      </dgm:prSet>
      <dgm:spPr/>
      <dgm:t>
        <a:bodyPr/>
        <a:lstStyle/>
        <a:p>
          <a:endParaRPr lang="ru-RU"/>
        </a:p>
      </dgm:t>
    </dgm:pt>
    <dgm:pt modelId="{75538BA3-E4F8-43E9-A667-A6B9F8F16D02}" type="pres">
      <dgm:prSet presAssocID="{60CF4346-BB70-44A1-83BF-85A880576A01}" presName="ThreeNodes_3" presStyleLbl="node1" presStyleIdx="2" presStyleCnt="3">
        <dgm:presLayoutVars>
          <dgm:bulletEnabled val="1"/>
        </dgm:presLayoutVars>
      </dgm:prSet>
      <dgm:spPr/>
      <dgm:t>
        <a:bodyPr/>
        <a:lstStyle/>
        <a:p>
          <a:endParaRPr lang="ru-RU"/>
        </a:p>
      </dgm:t>
    </dgm:pt>
    <dgm:pt modelId="{A130CF23-05C1-4F73-ABF1-596ABD2F8AD6}" type="pres">
      <dgm:prSet presAssocID="{60CF4346-BB70-44A1-83BF-85A880576A01}" presName="ThreeConn_1-2" presStyleLbl="fgAccFollowNode1" presStyleIdx="0" presStyleCnt="2">
        <dgm:presLayoutVars>
          <dgm:bulletEnabled val="1"/>
        </dgm:presLayoutVars>
      </dgm:prSet>
      <dgm:spPr/>
      <dgm:t>
        <a:bodyPr/>
        <a:lstStyle/>
        <a:p>
          <a:endParaRPr lang="ru-RU"/>
        </a:p>
      </dgm:t>
    </dgm:pt>
    <dgm:pt modelId="{50CFA557-1A9C-4962-BD31-981A504C5675}" type="pres">
      <dgm:prSet presAssocID="{60CF4346-BB70-44A1-83BF-85A880576A01}" presName="ThreeConn_2-3" presStyleLbl="fgAccFollowNode1" presStyleIdx="1" presStyleCnt="2">
        <dgm:presLayoutVars>
          <dgm:bulletEnabled val="1"/>
        </dgm:presLayoutVars>
      </dgm:prSet>
      <dgm:spPr/>
      <dgm:t>
        <a:bodyPr/>
        <a:lstStyle/>
        <a:p>
          <a:endParaRPr lang="ru-RU"/>
        </a:p>
      </dgm:t>
    </dgm:pt>
    <dgm:pt modelId="{3D25F64D-CD5F-4F4E-88F6-858E016E3107}" type="pres">
      <dgm:prSet presAssocID="{60CF4346-BB70-44A1-83BF-85A880576A01}" presName="ThreeNodes_1_text" presStyleLbl="node1" presStyleIdx="2" presStyleCnt="3">
        <dgm:presLayoutVars>
          <dgm:bulletEnabled val="1"/>
        </dgm:presLayoutVars>
      </dgm:prSet>
      <dgm:spPr/>
      <dgm:t>
        <a:bodyPr/>
        <a:lstStyle/>
        <a:p>
          <a:endParaRPr lang="ru-RU"/>
        </a:p>
      </dgm:t>
    </dgm:pt>
    <dgm:pt modelId="{974E5662-D45E-457A-B67B-EA462D3200E8}" type="pres">
      <dgm:prSet presAssocID="{60CF4346-BB70-44A1-83BF-85A880576A01}" presName="ThreeNodes_2_text" presStyleLbl="node1" presStyleIdx="2" presStyleCnt="3">
        <dgm:presLayoutVars>
          <dgm:bulletEnabled val="1"/>
        </dgm:presLayoutVars>
      </dgm:prSet>
      <dgm:spPr/>
      <dgm:t>
        <a:bodyPr/>
        <a:lstStyle/>
        <a:p>
          <a:endParaRPr lang="ru-RU"/>
        </a:p>
      </dgm:t>
    </dgm:pt>
    <dgm:pt modelId="{C2308D8F-3F57-422C-8F9C-63AD3D79B592}" type="pres">
      <dgm:prSet presAssocID="{60CF4346-BB70-44A1-83BF-85A880576A01}" presName="ThreeNodes_3_text" presStyleLbl="node1" presStyleIdx="2" presStyleCnt="3">
        <dgm:presLayoutVars>
          <dgm:bulletEnabled val="1"/>
        </dgm:presLayoutVars>
      </dgm:prSet>
      <dgm:spPr/>
      <dgm:t>
        <a:bodyPr/>
        <a:lstStyle/>
        <a:p>
          <a:endParaRPr lang="ru-RU"/>
        </a:p>
      </dgm:t>
    </dgm:pt>
  </dgm:ptLst>
  <dgm:cxnLst>
    <dgm:cxn modelId="{778A9DF1-9D89-4012-A811-9AD96AAD00BB}" type="presOf" srcId="{6799D23D-303B-4B0F-8974-3A461D0A92C0}" destId="{974E5662-D45E-457A-B67B-EA462D3200E8}" srcOrd="1" destOrd="0" presId="urn:microsoft.com/office/officeart/2005/8/layout/vProcess5"/>
    <dgm:cxn modelId="{0AC1EF2E-1F45-4DDB-86EE-3CC182D68567}" type="presOf" srcId="{8B7AF23C-CE3C-40B8-AC28-7C43819A0BAF}" destId="{75538BA3-E4F8-43E9-A667-A6B9F8F16D02}" srcOrd="0" destOrd="0" presId="urn:microsoft.com/office/officeart/2005/8/layout/vProcess5"/>
    <dgm:cxn modelId="{69C31AF4-A94E-4DAE-90DA-B72C15334D3A}" srcId="{60CF4346-BB70-44A1-83BF-85A880576A01}" destId="{45F323D6-B610-42C6-8C14-0AFA6DC27985}" srcOrd="0" destOrd="0" parTransId="{D08040FF-E9A3-48C8-B658-EABA40C665B6}" sibTransId="{B98A8C36-F0D4-47B6-940F-B38EE7D3CBA9}"/>
    <dgm:cxn modelId="{5DB11CE1-2790-4BB8-8F6C-A0044EA783C7}" type="presOf" srcId="{B98A8C36-F0D4-47B6-940F-B38EE7D3CBA9}" destId="{A130CF23-05C1-4F73-ABF1-596ABD2F8AD6}" srcOrd="0" destOrd="0" presId="urn:microsoft.com/office/officeart/2005/8/layout/vProcess5"/>
    <dgm:cxn modelId="{3A4818EB-4DF1-4782-9751-4AB58D671659}" type="presOf" srcId="{60CF4346-BB70-44A1-83BF-85A880576A01}" destId="{D9EBF7A8-609D-4F24-917D-1CCE90A4D2B3}" srcOrd="0" destOrd="0" presId="urn:microsoft.com/office/officeart/2005/8/layout/vProcess5"/>
    <dgm:cxn modelId="{C7D3E611-570C-441F-83DE-81E8FEB2DFDA}" type="presOf" srcId="{45F323D6-B610-42C6-8C14-0AFA6DC27985}" destId="{C5CC4B0C-0C56-4745-A382-32B769248569}" srcOrd="0" destOrd="0" presId="urn:microsoft.com/office/officeart/2005/8/layout/vProcess5"/>
    <dgm:cxn modelId="{424320FB-35EE-4D0C-B3A0-A7C6A72D39B2}" type="presOf" srcId="{6799D23D-303B-4B0F-8974-3A461D0A92C0}" destId="{5AA0F05F-6778-49D3-9ABD-F8E2C7F0C3B6}" srcOrd="0" destOrd="0" presId="urn:microsoft.com/office/officeart/2005/8/layout/vProcess5"/>
    <dgm:cxn modelId="{9A3FA828-C24D-4EBD-903F-9BECD950CF96}" type="presOf" srcId="{8B7AF23C-CE3C-40B8-AC28-7C43819A0BAF}" destId="{C2308D8F-3F57-422C-8F9C-63AD3D79B592}" srcOrd="1" destOrd="0" presId="urn:microsoft.com/office/officeart/2005/8/layout/vProcess5"/>
    <dgm:cxn modelId="{03EBD1D1-785C-4E0B-AAEB-AE0A1FA449C9}" srcId="{60CF4346-BB70-44A1-83BF-85A880576A01}" destId="{8B7AF23C-CE3C-40B8-AC28-7C43819A0BAF}" srcOrd="2" destOrd="0" parTransId="{92B9ACAB-9EFB-40F8-9635-DC50137DD237}" sibTransId="{AD202C02-7A4B-4449-9AFC-4B157E9B9EB8}"/>
    <dgm:cxn modelId="{D629F600-3656-475F-8C55-F6D85423C2E1}" type="presOf" srcId="{669C1D72-CBB5-4EC6-8394-A4D79A97A2DA}" destId="{50CFA557-1A9C-4962-BD31-981A504C5675}" srcOrd="0" destOrd="0" presId="urn:microsoft.com/office/officeart/2005/8/layout/vProcess5"/>
    <dgm:cxn modelId="{3AB0033B-E743-463C-934A-A567974A652B}" srcId="{60CF4346-BB70-44A1-83BF-85A880576A01}" destId="{6799D23D-303B-4B0F-8974-3A461D0A92C0}" srcOrd="1" destOrd="0" parTransId="{AA77A3AB-A350-4BB8-B9F2-571E2EF36737}" sibTransId="{669C1D72-CBB5-4EC6-8394-A4D79A97A2DA}"/>
    <dgm:cxn modelId="{FA6FF644-53F5-4360-9032-9F052E4494CE}" type="presOf" srcId="{45F323D6-B610-42C6-8C14-0AFA6DC27985}" destId="{3D25F64D-CD5F-4F4E-88F6-858E016E3107}" srcOrd="1" destOrd="0" presId="urn:microsoft.com/office/officeart/2005/8/layout/vProcess5"/>
    <dgm:cxn modelId="{096DC0AD-543F-44A3-B6C4-09A460A670E9}" type="presParOf" srcId="{D9EBF7A8-609D-4F24-917D-1CCE90A4D2B3}" destId="{E4502E94-E7EC-4AA1-AA56-52BD55767415}" srcOrd="0" destOrd="0" presId="urn:microsoft.com/office/officeart/2005/8/layout/vProcess5"/>
    <dgm:cxn modelId="{E5991353-269E-4863-8338-EB1D7437F389}" type="presParOf" srcId="{D9EBF7A8-609D-4F24-917D-1CCE90A4D2B3}" destId="{C5CC4B0C-0C56-4745-A382-32B769248569}" srcOrd="1" destOrd="0" presId="urn:microsoft.com/office/officeart/2005/8/layout/vProcess5"/>
    <dgm:cxn modelId="{525BC100-61C8-4C28-8FE7-8491D1E12623}" type="presParOf" srcId="{D9EBF7A8-609D-4F24-917D-1CCE90A4D2B3}" destId="{5AA0F05F-6778-49D3-9ABD-F8E2C7F0C3B6}" srcOrd="2" destOrd="0" presId="urn:microsoft.com/office/officeart/2005/8/layout/vProcess5"/>
    <dgm:cxn modelId="{2C324630-4F6A-46BF-AF00-570110826536}" type="presParOf" srcId="{D9EBF7A8-609D-4F24-917D-1CCE90A4D2B3}" destId="{75538BA3-E4F8-43E9-A667-A6B9F8F16D02}" srcOrd="3" destOrd="0" presId="urn:microsoft.com/office/officeart/2005/8/layout/vProcess5"/>
    <dgm:cxn modelId="{94FB79F8-84AD-42DE-A1D5-7DC18A64B8B7}" type="presParOf" srcId="{D9EBF7A8-609D-4F24-917D-1CCE90A4D2B3}" destId="{A130CF23-05C1-4F73-ABF1-596ABD2F8AD6}" srcOrd="4" destOrd="0" presId="urn:microsoft.com/office/officeart/2005/8/layout/vProcess5"/>
    <dgm:cxn modelId="{896DAE89-0719-459D-95B3-7C515D67EA93}" type="presParOf" srcId="{D9EBF7A8-609D-4F24-917D-1CCE90A4D2B3}" destId="{50CFA557-1A9C-4962-BD31-981A504C5675}" srcOrd="5" destOrd="0" presId="urn:microsoft.com/office/officeart/2005/8/layout/vProcess5"/>
    <dgm:cxn modelId="{7F81BF16-822A-408F-80EB-32F4F798127E}" type="presParOf" srcId="{D9EBF7A8-609D-4F24-917D-1CCE90A4D2B3}" destId="{3D25F64D-CD5F-4F4E-88F6-858E016E3107}" srcOrd="6" destOrd="0" presId="urn:microsoft.com/office/officeart/2005/8/layout/vProcess5"/>
    <dgm:cxn modelId="{F46A2017-D978-4DAA-8204-8201FB2B454C}" type="presParOf" srcId="{D9EBF7A8-609D-4F24-917D-1CCE90A4D2B3}" destId="{974E5662-D45E-457A-B67B-EA462D3200E8}" srcOrd="7" destOrd="0" presId="urn:microsoft.com/office/officeart/2005/8/layout/vProcess5"/>
    <dgm:cxn modelId="{2068DB97-9575-4922-826F-06B81F81C2B9}" type="presParOf" srcId="{D9EBF7A8-609D-4F24-917D-1CCE90A4D2B3}" destId="{C2308D8F-3F57-422C-8F9C-63AD3D79B59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6A8D2-DBE5-48C4-ABF2-2A8F9B01E951}">
      <dsp:nvSpPr>
        <dsp:cNvPr id="0" name=""/>
        <dsp:cNvSpPr/>
      </dsp:nvSpPr>
      <dsp:spPr>
        <a:xfrm>
          <a:off x="1485654" y="0"/>
          <a:ext cx="6069753" cy="6069753"/>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284B3-FB86-40A6-A067-A012325CBEC6}">
      <dsp:nvSpPr>
        <dsp:cNvPr id="0" name=""/>
        <dsp:cNvSpPr/>
      </dsp:nvSpPr>
      <dsp:spPr>
        <a:xfrm>
          <a:off x="4216559" y="712661"/>
          <a:ext cx="7524590" cy="1436824"/>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ru-RU" sz="3600" b="1" kern="1200" dirty="0" err="1" smtClean="0"/>
            <a:t>Ата-аналардың</a:t>
          </a:r>
          <a:r>
            <a:rPr lang="ru-RU" sz="3600" b="1" kern="1200" dirty="0" smtClean="0"/>
            <a:t> </a:t>
          </a:r>
          <a:r>
            <a:rPr lang="ru-RU" sz="3600" b="1" kern="1200" dirty="0" err="1" smtClean="0"/>
            <a:t>балаларға</a:t>
          </a:r>
          <a:r>
            <a:rPr lang="ru-RU" sz="3600" b="1" kern="1200" dirty="0" smtClean="0"/>
            <a:t> </a:t>
          </a:r>
          <a:r>
            <a:rPr lang="ru-RU" sz="3600" b="1" kern="1200" dirty="0" err="1" smtClean="0"/>
            <a:t>жеткілікті</a:t>
          </a:r>
          <a:r>
            <a:rPr lang="ru-RU" sz="3600" b="1" kern="1200" dirty="0" smtClean="0"/>
            <a:t> </a:t>
          </a:r>
          <a:r>
            <a:rPr lang="ru-RU" sz="3600" b="1" kern="1200" dirty="0" err="1" smtClean="0"/>
            <a:t>көңіл</a:t>
          </a:r>
          <a:r>
            <a:rPr lang="ru-RU" sz="3600" b="1" kern="1200" dirty="0" smtClean="0"/>
            <a:t> </a:t>
          </a:r>
          <a:r>
            <a:rPr lang="ru-RU" sz="3600" b="1" kern="1200" dirty="0" err="1" smtClean="0"/>
            <a:t>бөлмеуі</a:t>
          </a:r>
          <a:endParaRPr lang="ru-RU" sz="3600" b="1" kern="1200" dirty="0"/>
        </a:p>
      </dsp:txBody>
      <dsp:txXfrm>
        <a:off x="4286699" y="782801"/>
        <a:ext cx="7384310" cy="1296544"/>
      </dsp:txXfrm>
    </dsp:sp>
    <dsp:sp modelId="{D414ADA2-C16C-4F95-AA59-3CF4A80BFD19}">
      <dsp:nvSpPr>
        <dsp:cNvPr id="0" name=""/>
        <dsp:cNvSpPr/>
      </dsp:nvSpPr>
      <dsp:spPr>
        <a:xfrm>
          <a:off x="4310458" y="2265072"/>
          <a:ext cx="7430691" cy="1436824"/>
        </a:xfrm>
        <a:prstGeom prst="round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kk-KZ" sz="3600" b="1" kern="1200" dirty="0" smtClean="0"/>
            <a:t>Балаларының мәселесімен қызықпауы</a:t>
          </a:r>
          <a:endParaRPr lang="ru-RU" sz="3600" b="1" kern="1200" dirty="0"/>
        </a:p>
      </dsp:txBody>
      <dsp:txXfrm>
        <a:off x="4380598" y="2335212"/>
        <a:ext cx="7290411" cy="1296544"/>
      </dsp:txXfrm>
    </dsp:sp>
    <dsp:sp modelId="{8D295D13-78C0-4614-AF75-8A0FD3415C0E}">
      <dsp:nvSpPr>
        <dsp:cNvPr id="0" name=""/>
        <dsp:cNvSpPr/>
      </dsp:nvSpPr>
      <dsp:spPr>
        <a:xfrm>
          <a:off x="4378752" y="3945516"/>
          <a:ext cx="7362397" cy="1436824"/>
        </a:xfrm>
        <a:prstGeom prst="round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kk-KZ" sz="3500" b="1" kern="1200" dirty="0" smtClean="0"/>
            <a:t>Педагог-психологтардың көмегіне мұқтаж</a:t>
          </a:r>
          <a:endParaRPr lang="ru-RU" sz="3500" b="1" kern="1200" dirty="0"/>
        </a:p>
      </dsp:txBody>
      <dsp:txXfrm>
        <a:off x="4448892" y="4015656"/>
        <a:ext cx="7222117" cy="1296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3575D-3A6D-4FE5-9283-3A47889324A4}">
      <dsp:nvSpPr>
        <dsp:cNvPr id="0" name=""/>
        <dsp:cNvSpPr/>
      </dsp:nvSpPr>
      <dsp:spPr>
        <a:xfrm>
          <a:off x="3533877" y="713188"/>
          <a:ext cx="549799" cy="91440"/>
        </a:xfrm>
        <a:custGeom>
          <a:avLst/>
          <a:gdLst/>
          <a:ahLst/>
          <a:cxnLst/>
          <a:rect l="0" t="0" r="0" b="0"/>
          <a:pathLst>
            <a:path>
              <a:moveTo>
                <a:pt x="0" y="45720"/>
              </a:moveTo>
              <a:lnTo>
                <a:pt x="54979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794266" y="756006"/>
        <a:ext cx="29019" cy="5803"/>
      </dsp:txXfrm>
    </dsp:sp>
    <dsp:sp modelId="{1C158AA2-7ED8-4C30-A380-AF702CD1D94D}">
      <dsp:nvSpPr>
        <dsp:cNvPr id="0" name=""/>
        <dsp:cNvSpPr/>
      </dsp:nvSpPr>
      <dsp:spPr>
        <a:xfrm>
          <a:off x="1012200" y="1865"/>
          <a:ext cx="2523476" cy="1514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endParaRPr lang="ru-RU" sz="5100" kern="1200"/>
        </a:p>
      </dsp:txBody>
      <dsp:txXfrm>
        <a:off x="1012200" y="1865"/>
        <a:ext cx="2523476" cy="1514086"/>
      </dsp:txXfrm>
    </dsp:sp>
    <dsp:sp modelId="{544CB52E-9D15-405D-AFD4-486A2DEF23BF}">
      <dsp:nvSpPr>
        <dsp:cNvPr id="0" name=""/>
        <dsp:cNvSpPr/>
      </dsp:nvSpPr>
      <dsp:spPr>
        <a:xfrm>
          <a:off x="6637753" y="713188"/>
          <a:ext cx="549799" cy="91440"/>
        </a:xfrm>
        <a:custGeom>
          <a:avLst/>
          <a:gdLst/>
          <a:ahLst/>
          <a:cxnLst/>
          <a:rect l="0" t="0" r="0" b="0"/>
          <a:pathLst>
            <a:path>
              <a:moveTo>
                <a:pt x="0" y="45720"/>
              </a:moveTo>
              <a:lnTo>
                <a:pt x="54979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898143" y="756006"/>
        <a:ext cx="29019" cy="5803"/>
      </dsp:txXfrm>
    </dsp:sp>
    <dsp:sp modelId="{671F5F48-5F74-4A76-9506-D866E375B374}">
      <dsp:nvSpPr>
        <dsp:cNvPr id="0" name=""/>
        <dsp:cNvSpPr/>
      </dsp:nvSpPr>
      <dsp:spPr>
        <a:xfrm>
          <a:off x="4116076" y="1865"/>
          <a:ext cx="2523476" cy="1514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endParaRPr lang="ru-RU" sz="5100" kern="1200"/>
        </a:p>
      </dsp:txBody>
      <dsp:txXfrm>
        <a:off x="4116076" y="1865"/>
        <a:ext cx="2523476" cy="1514086"/>
      </dsp:txXfrm>
    </dsp:sp>
    <dsp:sp modelId="{F02EAF6F-8242-47C0-A156-1D289A210290}">
      <dsp:nvSpPr>
        <dsp:cNvPr id="0" name=""/>
        <dsp:cNvSpPr/>
      </dsp:nvSpPr>
      <dsp:spPr>
        <a:xfrm>
          <a:off x="2273938" y="1514151"/>
          <a:ext cx="6207752" cy="549799"/>
        </a:xfrm>
        <a:custGeom>
          <a:avLst/>
          <a:gdLst/>
          <a:ahLst/>
          <a:cxnLst/>
          <a:rect l="0" t="0" r="0" b="0"/>
          <a:pathLst>
            <a:path>
              <a:moveTo>
                <a:pt x="6207752" y="0"/>
              </a:moveTo>
              <a:lnTo>
                <a:pt x="6207752" y="291999"/>
              </a:lnTo>
              <a:lnTo>
                <a:pt x="0" y="291999"/>
              </a:lnTo>
              <a:lnTo>
                <a:pt x="0" y="549799"/>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221944" y="1786149"/>
        <a:ext cx="311741" cy="5803"/>
      </dsp:txXfrm>
    </dsp:sp>
    <dsp:sp modelId="{A56F550B-A2D9-46BC-9504-843858580B95}">
      <dsp:nvSpPr>
        <dsp:cNvPr id="0" name=""/>
        <dsp:cNvSpPr/>
      </dsp:nvSpPr>
      <dsp:spPr>
        <a:xfrm>
          <a:off x="7219952" y="1865"/>
          <a:ext cx="2523476" cy="1514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endParaRPr lang="ru-RU" sz="5100" kern="1200" dirty="0"/>
        </a:p>
      </dsp:txBody>
      <dsp:txXfrm>
        <a:off x="7219952" y="1865"/>
        <a:ext cx="2523476" cy="1514086"/>
      </dsp:txXfrm>
    </dsp:sp>
    <dsp:sp modelId="{4E8C70F9-1CEB-4D84-B5C3-8C50F4B2531B}">
      <dsp:nvSpPr>
        <dsp:cNvPr id="0" name=""/>
        <dsp:cNvSpPr/>
      </dsp:nvSpPr>
      <dsp:spPr>
        <a:xfrm>
          <a:off x="3533877" y="2807674"/>
          <a:ext cx="549799" cy="91440"/>
        </a:xfrm>
        <a:custGeom>
          <a:avLst/>
          <a:gdLst/>
          <a:ahLst/>
          <a:cxnLst/>
          <a:rect l="0" t="0" r="0" b="0"/>
          <a:pathLst>
            <a:path>
              <a:moveTo>
                <a:pt x="0" y="45720"/>
              </a:moveTo>
              <a:lnTo>
                <a:pt x="54979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794266" y="2850492"/>
        <a:ext cx="29019" cy="5803"/>
      </dsp:txXfrm>
    </dsp:sp>
    <dsp:sp modelId="{AE11AEC2-1FA5-4F9D-873E-5DB8E0D1A0D9}">
      <dsp:nvSpPr>
        <dsp:cNvPr id="0" name=""/>
        <dsp:cNvSpPr/>
      </dsp:nvSpPr>
      <dsp:spPr>
        <a:xfrm>
          <a:off x="1012200" y="2096351"/>
          <a:ext cx="2523476" cy="1514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lvl="0" algn="ctr" defTabSz="2355850">
            <a:lnSpc>
              <a:spcPct val="90000"/>
            </a:lnSpc>
            <a:spcBef>
              <a:spcPct val="0"/>
            </a:spcBef>
            <a:spcAft>
              <a:spcPct val="35000"/>
            </a:spcAft>
          </a:pPr>
          <a:endParaRPr lang="ru-RU" sz="5300" kern="1200" dirty="0"/>
        </a:p>
      </dsp:txBody>
      <dsp:txXfrm>
        <a:off x="1012200" y="2096351"/>
        <a:ext cx="2523476" cy="1514086"/>
      </dsp:txXfrm>
    </dsp:sp>
    <dsp:sp modelId="{BC2C291F-93F3-456E-95B8-8B7A397241A0}">
      <dsp:nvSpPr>
        <dsp:cNvPr id="0" name=""/>
        <dsp:cNvSpPr/>
      </dsp:nvSpPr>
      <dsp:spPr>
        <a:xfrm>
          <a:off x="6637753" y="2807674"/>
          <a:ext cx="549799" cy="91440"/>
        </a:xfrm>
        <a:custGeom>
          <a:avLst/>
          <a:gdLst/>
          <a:ahLst/>
          <a:cxnLst/>
          <a:rect l="0" t="0" r="0" b="0"/>
          <a:pathLst>
            <a:path>
              <a:moveTo>
                <a:pt x="0" y="45720"/>
              </a:moveTo>
              <a:lnTo>
                <a:pt x="54979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898143" y="2850492"/>
        <a:ext cx="29019" cy="5803"/>
      </dsp:txXfrm>
    </dsp:sp>
    <dsp:sp modelId="{6B3E6B2F-19EC-491F-B91D-17DFFC1F32ED}">
      <dsp:nvSpPr>
        <dsp:cNvPr id="0" name=""/>
        <dsp:cNvSpPr/>
      </dsp:nvSpPr>
      <dsp:spPr>
        <a:xfrm>
          <a:off x="4116076" y="2096351"/>
          <a:ext cx="2523476" cy="1514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lvl="0" algn="ctr" defTabSz="2355850">
            <a:lnSpc>
              <a:spcPct val="90000"/>
            </a:lnSpc>
            <a:spcBef>
              <a:spcPct val="0"/>
            </a:spcBef>
            <a:spcAft>
              <a:spcPct val="35000"/>
            </a:spcAft>
          </a:pPr>
          <a:endParaRPr lang="ru-RU" sz="5300" kern="1200" dirty="0"/>
        </a:p>
      </dsp:txBody>
      <dsp:txXfrm>
        <a:off x="4116076" y="2096351"/>
        <a:ext cx="2523476" cy="1514086"/>
      </dsp:txXfrm>
    </dsp:sp>
    <dsp:sp modelId="{EED6C5CE-0ADC-4B1F-A502-12CE2C0911BA}">
      <dsp:nvSpPr>
        <dsp:cNvPr id="0" name=""/>
        <dsp:cNvSpPr/>
      </dsp:nvSpPr>
      <dsp:spPr>
        <a:xfrm>
          <a:off x="7219952" y="2096351"/>
          <a:ext cx="2523476" cy="1514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lvl="0" algn="ctr" defTabSz="2355850">
            <a:lnSpc>
              <a:spcPct val="90000"/>
            </a:lnSpc>
            <a:spcBef>
              <a:spcPct val="0"/>
            </a:spcBef>
            <a:spcAft>
              <a:spcPct val="35000"/>
            </a:spcAft>
          </a:pPr>
          <a:endParaRPr lang="ru-RU" sz="5300" kern="1200" dirty="0"/>
        </a:p>
      </dsp:txBody>
      <dsp:txXfrm>
        <a:off x="7219952" y="2096351"/>
        <a:ext cx="2523476" cy="1514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5FD0A-7C68-4083-ACA7-2A84F4EB4181}">
      <dsp:nvSpPr>
        <dsp:cNvPr id="0" name=""/>
        <dsp:cNvSpPr/>
      </dsp:nvSpPr>
      <dsp:spPr>
        <a:xfrm rot="16200000">
          <a:off x="1306229" y="-1306229"/>
          <a:ext cx="2760910" cy="537337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kk-KZ" sz="2300" kern="1200" dirty="0" smtClean="0"/>
            <a:t>ОҚМ</a:t>
          </a:r>
          <a:endParaRPr lang="ru-RU" sz="2300" kern="1200" dirty="0" smtClean="0"/>
        </a:p>
        <a:p>
          <a:pPr lvl="0" algn="ctr" defTabSz="2000250">
            <a:lnSpc>
              <a:spcPct val="90000"/>
            </a:lnSpc>
            <a:spcBef>
              <a:spcPct val="0"/>
            </a:spcBef>
            <a:spcAft>
              <a:spcPct val="35000"/>
            </a:spcAft>
          </a:pPr>
          <a:r>
            <a:rPr lang="kk-KZ" sz="2300" b="1" u="sng" kern="1200" dirty="0" smtClean="0"/>
            <a:t>«Кітап жетістікке жетелейді». </a:t>
          </a:r>
          <a:r>
            <a:rPr lang="kk-KZ" sz="2300" b="0" u="none" kern="1200" dirty="0" smtClean="0"/>
            <a:t>Оқырмандық мәдениетті қалыптастыру</a:t>
          </a:r>
          <a:endParaRPr lang="ru-RU" sz="2300" b="0" u="none" kern="1200" dirty="0"/>
        </a:p>
      </dsp:txBody>
      <dsp:txXfrm rot="5400000">
        <a:off x="-1" y="1"/>
        <a:ext cx="5373370" cy="2070682"/>
      </dsp:txXfrm>
    </dsp:sp>
    <dsp:sp modelId="{C727D9A0-C454-4F5A-9F0E-5E75E56AC9F2}">
      <dsp:nvSpPr>
        <dsp:cNvPr id="0" name=""/>
        <dsp:cNvSpPr/>
      </dsp:nvSpPr>
      <dsp:spPr>
        <a:xfrm>
          <a:off x="5373370" y="0"/>
          <a:ext cx="5373370" cy="276091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kk-KZ" sz="2300" b="1" u="sng" kern="1200" dirty="0" smtClean="0"/>
            <a:t>«Жасыл мектеп» </a:t>
          </a:r>
          <a:r>
            <a:rPr lang="kk-KZ" sz="2300" kern="1200" dirty="0" smtClean="0"/>
            <a:t>экологиялық жобасы</a:t>
          </a:r>
        </a:p>
        <a:p>
          <a:pPr lvl="0" algn="ctr" defTabSz="1022350">
            <a:lnSpc>
              <a:spcPct val="90000"/>
            </a:lnSpc>
            <a:spcBef>
              <a:spcPct val="0"/>
            </a:spcBef>
            <a:spcAft>
              <a:spcPct val="35000"/>
            </a:spcAft>
          </a:pPr>
          <a:r>
            <a:rPr lang="kk-KZ" sz="2300" kern="1200" dirty="0" smtClean="0"/>
            <a:t>«Ең  гүлденген кабинет»</a:t>
          </a:r>
        </a:p>
        <a:p>
          <a:pPr lvl="0" algn="ctr" defTabSz="1022350">
            <a:lnSpc>
              <a:spcPct val="90000"/>
            </a:lnSpc>
            <a:spcBef>
              <a:spcPct val="0"/>
            </a:spcBef>
            <a:spcAft>
              <a:spcPct val="35000"/>
            </a:spcAft>
          </a:pPr>
          <a:r>
            <a:rPr lang="kk-KZ" sz="2300" i="1" kern="1200" dirty="0" smtClean="0"/>
            <a:t>«Үнемді тұтыну», </a:t>
          </a:r>
        </a:p>
        <a:p>
          <a:pPr lvl="0" algn="ctr" defTabSz="1022350">
            <a:lnSpc>
              <a:spcPct val="90000"/>
            </a:lnSpc>
            <a:spcBef>
              <a:spcPct val="0"/>
            </a:spcBef>
            <a:spcAft>
              <a:spcPct val="35000"/>
            </a:spcAft>
          </a:pPr>
          <a:r>
            <a:rPr lang="kk-KZ" sz="2300" i="1" kern="1200" dirty="0" smtClean="0"/>
            <a:t>«Қалдық заттарға екінші өмір сыйла»</a:t>
          </a:r>
          <a:endParaRPr lang="ru-RU" sz="2300" kern="1200" dirty="0"/>
        </a:p>
      </dsp:txBody>
      <dsp:txXfrm>
        <a:off x="5373370" y="0"/>
        <a:ext cx="5373370" cy="2070682"/>
      </dsp:txXfrm>
    </dsp:sp>
    <dsp:sp modelId="{4B6283CC-E5DF-47BF-AC4C-291007106D35}">
      <dsp:nvSpPr>
        <dsp:cNvPr id="0" name=""/>
        <dsp:cNvSpPr/>
      </dsp:nvSpPr>
      <dsp:spPr>
        <a:xfrm rot="10800000">
          <a:off x="0" y="2760910"/>
          <a:ext cx="5373370" cy="276091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ru-RU" sz="2300" b="1" u="sng" kern="1200" dirty="0" smtClean="0"/>
            <a:t>«</a:t>
          </a:r>
          <a:r>
            <a:rPr lang="ru-RU" sz="2300" b="1" u="sng" kern="1200" dirty="0" err="1" smtClean="0"/>
            <a:t>Жеткіншектің</a:t>
          </a:r>
          <a:r>
            <a:rPr lang="ru-RU" sz="2300" b="1" u="sng" kern="1200" dirty="0" smtClean="0"/>
            <a:t> </a:t>
          </a:r>
          <a:r>
            <a:rPr lang="ru-RU" sz="2300" b="1" u="sng" kern="1200" dirty="0" err="1" smtClean="0"/>
            <a:t>жеті</a:t>
          </a:r>
          <a:r>
            <a:rPr lang="ru-RU" sz="2300" b="1" u="sng" kern="1200" dirty="0" smtClean="0"/>
            <a:t> </a:t>
          </a:r>
          <a:r>
            <a:rPr lang="ru-RU" sz="2300" b="1" u="sng" kern="1200" dirty="0" err="1" smtClean="0"/>
            <a:t>жарғысы</a:t>
          </a:r>
          <a:r>
            <a:rPr lang="ru-RU" sz="2300" b="1" u="sng" kern="1200" dirty="0" smtClean="0"/>
            <a:t>»  </a:t>
          </a:r>
          <a:r>
            <a:rPr lang="ru-RU" sz="2300" kern="1200" dirty="0" err="1" smtClean="0"/>
            <a:t>құқықтық</a:t>
          </a:r>
          <a:r>
            <a:rPr lang="ru-RU" sz="2300" kern="1200" dirty="0" smtClean="0"/>
            <a:t> </a:t>
          </a:r>
          <a:r>
            <a:rPr lang="ru-RU" sz="2300" kern="1200" dirty="0" err="1" smtClean="0"/>
            <a:t>жобасы</a:t>
          </a:r>
          <a:r>
            <a:rPr lang="ru-RU" sz="2300" kern="1200" dirty="0" smtClean="0"/>
            <a:t>. Жеке </a:t>
          </a:r>
          <a:r>
            <a:rPr lang="ru-RU" sz="2300" kern="1200" dirty="0" err="1" smtClean="0"/>
            <a:t>қауіпсіздік</a:t>
          </a:r>
          <a:r>
            <a:rPr lang="ru-RU" sz="2300" kern="1200" dirty="0" smtClean="0"/>
            <a:t>, </a:t>
          </a:r>
          <a:r>
            <a:rPr lang="ru-RU" sz="2300" kern="1200" dirty="0" err="1" smtClean="0"/>
            <a:t>құқықтық</a:t>
          </a:r>
          <a:r>
            <a:rPr lang="ru-RU" sz="2300" kern="1200" dirty="0" smtClean="0"/>
            <a:t> </a:t>
          </a:r>
          <a:r>
            <a:rPr lang="ru-RU" sz="2300" kern="1200" dirty="0" err="1" smtClean="0"/>
            <a:t>сауаттылық</a:t>
          </a:r>
          <a:endParaRPr lang="ru-RU" sz="2300" kern="1200" dirty="0"/>
        </a:p>
      </dsp:txBody>
      <dsp:txXfrm rot="10800000">
        <a:off x="0" y="3451138"/>
        <a:ext cx="5373370" cy="2070682"/>
      </dsp:txXfrm>
    </dsp:sp>
    <dsp:sp modelId="{ABB60130-02AA-4264-A45E-0DDD5F78C95C}">
      <dsp:nvSpPr>
        <dsp:cNvPr id="0" name=""/>
        <dsp:cNvSpPr/>
      </dsp:nvSpPr>
      <dsp:spPr>
        <a:xfrm rot="5400000">
          <a:off x="6679599" y="1454680"/>
          <a:ext cx="2760910" cy="537337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ru-RU" sz="2300" kern="1200" dirty="0" smtClean="0"/>
            <a:t>«</a:t>
          </a:r>
          <a:r>
            <a:rPr lang="ru-RU" sz="2300" kern="1200" dirty="0" err="1" smtClean="0"/>
            <a:t>Бұқаралық</a:t>
          </a:r>
          <a:r>
            <a:rPr lang="ru-RU" sz="2300" kern="1200" dirty="0" smtClean="0"/>
            <a:t> </a:t>
          </a:r>
          <a:r>
            <a:rPr lang="ru-RU" sz="2300" kern="1200" dirty="0" err="1" smtClean="0"/>
            <a:t>спортты</a:t>
          </a:r>
          <a:r>
            <a:rPr lang="ru-RU" sz="2300" kern="1200" dirty="0" smtClean="0"/>
            <a:t> </a:t>
          </a:r>
          <a:r>
            <a:rPr lang="ru-RU" sz="2300" kern="1200" dirty="0" err="1" smtClean="0"/>
            <a:t>дамыту</a:t>
          </a:r>
          <a:endParaRPr lang="ru-RU" sz="2300" kern="1200" dirty="0"/>
        </a:p>
      </dsp:txBody>
      <dsp:txXfrm rot="-5400000">
        <a:off x="5373369" y="3451138"/>
        <a:ext cx="5373370" cy="2070682"/>
      </dsp:txXfrm>
    </dsp:sp>
    <dsp:sp modelId="{27C28486-9451-4E2D-8F53-AF3533395CB0}">
      <dsp:nvSpPr>
        <dsp:cNvPr id="0" name=""/>
        <dsp:cNvSpPr/>
      </dsp:nvSpPr>
      <dsp:spPr>
        <a:xfrm>
          <a:off x="3761359" y="2070682"/>
          <a:ext cx="3224022" cy="1380455"/>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kk-KZ" sz="2300" b="1" kern="1200" dirty="0" smtClean="0">
              <a:solidFill>
                <a:srgbClr val="002060"/>
              </a:solidFill>
            </a:rPr>
            <a:t>ЖОБАЛАР</a:t>
          </a:r>
          <a:endParaRPr lang="ru-RU" sz="2300" b="1" kern="1200" dirty="0">
            <a:solidFill>
              <a:srgbClr val="002060"/>
            </a:solidFill>
          </a:endParaRPr>
        </a:p>
      </dsp:txBody>
      <dsp:txXfrm>
        <a:off x="3828747" y="2138070"/>
        <a:ext cx="3089246" cy="1245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12BAB-4D05-4990-B2E8-F95EAA6B21F1}" type="datetimeFigureOut">
              <a:rPr lang="ru-RU" smtClean="0"/>
              <a:t>31.10.2023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3F7F1-584A-4432-AA4B-E66C5267D2E5}" type="slidenum">
              <a:rPr lang="ru-RU" smtClean="0"/>
              <a:t>‹#›</a:t>
            </a:fld>
            <a:endParaRPr lang="ru-RU"/>
          </a:p>
        </p:txBody>
      </p:sp>
    </p:spTree>
    <p:extLst>
      <p:ext uri="{BB962C8B-B14F-4D97-AF65-F5344CB8AC3E}">
        <p14:creationId xmlns:p14="http://schemas.microsoft.com/office/powerpoint/2010/main" val="16216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59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E4C2AA0-CC02-418E-A330-1251D9DE88A1}" type="datetimeFigureOut">
              <a:rPr lang="ru-RU" smtClean="0"/>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3017551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E4C2AA0-CC02-418E-A330-1251D9DE88A1}" type="datetimeFigureOut">
              <a:rPr lang="ru-RU" smtClean="0"/>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223296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E4C2AA0-CC02-418E-A330-1251D9DE88A1}" type="datetimeFigureOut">
              <a:rPr lang="ru-RU" smtClean="0"/>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3227225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3F3F3"/>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5043733" y="2210167"/>
            <a:ext cx="2836400" cy="4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18" name="Google Shape;18;p4"/>
          <p:cNvSpPr txBox="1">
            <a:spLocks noGrp="1"/>
          </p:cNvSpPr>
          <p:nvPr>
            <p:ph type="ctrTitle" idx="2"/>
          </p:nvPr>
        </p:nvSpPr>
        <p:spPr>
          <a:xfrm>
            <a:off x="5043733" y="4643267"/>
            <a:ext cx="3079200" cy="4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19" name="Google Shape;19;p4"/>
          <p:cNvSpPr txBox="1">
            <a:spLocks noGrp="1"/>
          </p:cNvSpPr>
          <p:nvPr>
            <p:ph type="ctrTitle" idx="3"/>
          </p:nvPr>
        </p:nvSpPr>
        <p:spPr>
          <a:xfrm>
            <a:off x="8314100" y="2210167"/>
            <a:ext cx="3004800" cy="4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20" name="Google Shape;20;p4"/>
          <p:cNvSpPr txBox="1">
            <a:spLocks noGrp="1"/>
          </p:cNvSpPr>
          <p:nvPr>
            <p:ph type="ctrTitle" idx="4"/>
          </p:nvPr>
        </p:nvSpPr>
        <p:spPr>
          <a:xfrm>
            <a:off x="8314100" y="4643267"/>
            <a:ext cx="3004800" cy="4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3200" b="0">
                <a:latin typeface="Staatliches"/>
                <a:ea typeface="Staatliches"/>
                <a:cs typeface="Staatliches"/>
                <a:sym typeface="Staatliches"/>
              </a:defRPr>
            </a:lvl1pPr>
            <a:lvl2pPr lvl="1" rtl="0">
              <a:spcBef>
                <a:spcPts val="0"/>
              </a:spcBef>
              <a:spcAft>
                <a:spcPts val="0"/>
              </a:spcAft>
              <a:buClr>
                <a:srgbClr val="F3F3F3"/>
              </a:buClr>
              <a:buSzPts val="1200"/>
              <a:buNone/>
              <a:defRPr sz="1600" b="0">
                <a:solidFill>
                  <a:srgbClr val="F3F3F3"/>
                </a:solidFill>
              </a:defRPr>
            </a:lvl2pPr>
            <a:lvl3pPr lvl="2" rtl="0">
              <a:spcBef>
                <a:spcPts val="0"/>
              </a:spcBef>
              <a:spcAft>
                <a:spcPts val="0"/>
              </a:spcAft>
              <a:buClr>
                <a:srgbClr val="F3F3F3"/>
              </a:buClr>
              <a:buSzPts val="1200"/>
              <a:buNone/>
              <a:defRPr sz="1600" b="0">
                <a:solidFill>
                  <a:srgbClr val="F3F3F3"/>
                </a:solidFill>
              </a:defRPr>
            </a:lvl3pPr>
            <a:lvl4pPr lvl="3" rtl="0">
              <a:spcBef>
                <a:spcPts val="0"/>
              </a:spcBef>
              <a:spcAft>
                <a:spcPts val="0"/>
              </a:spcAft>
              <a:buClr>
                <a:srgbClr val="F3F3F3"/>
              </a:buClr>
              <a:buSzPts val="1200"/>
              <a:buNone/>
              <a:defRPr sz="1600" b="0">
                <a:solidFill>
                  <a:srgbClr val="F3F3F3"/>
                </a:solidFill>
              </a:defRPr>
            </a:lvl4pPr>
            <a:lvl5pPr lvl="4" rtl="0">
              <a:spcBef>
                <a:spcPts val="0"/>
              </a:spcBef>
              <a:spcAft>
                <a:spcPts val="0"/>
              </a:spcAft>
              <a:buClr>
                <a:srgbClr val="F3F3F3"/>
              </a:buClr>
              <a:buSzPts val="1200"/>
              <a:buNone/>
              <a:defRPr sz="1600" b="0">
                <a:solidFill>
                  <a:srgbClr val="F3F3F3"/>
                </a:solidFill>
              </a:defRPr>
            </a:lvl5pPr>
            <a:lvl6pPr lvl="5" rtl="0">
              <a:spcBef>
                <a:spcPts val="0"/>
              </a:spcBef>
              <a:spcAft>
                <a:spcPts val="0"/>
              </a:spcAft>
              <a:buClr>
                <a:srgbClr val="F3F3F3"/>
              </a:buClr>
              <a:buSzPts val="1200"/>
              <a:buNone/>
              <a:defRPr sz="1600" b="0">
                <a:solidFill>
                  <a:srgbClr val="F3F3F3"/>
                </a:solidFill>
              </a:defRPr>
            </a:lvl6pPr>
            <a:lvl7pPr lvl="6" rtl="0">
              <a:spcBef>
                <a:spcPts val="0"/>
              </a:spcBef>
              <a:spcAft>
                <a:spcPts val="0"/>
              </a:spcAft>
              <a:buClr>
                <a:srgbClr val="F3F3F3"/>
              </a:buClr>
              <a:buSzPts val="1200"/>
              <a:buNone/>
              <a:defRPr sz="1600" b="0">
                <a:solidFill>
                  <a:srgbClr val="F3F3F3"/>
                </a:solidFill>
              </a:defRPr>
            </a:lvl7pPr>
            <a:lvl8pPr lvl="7" rtl="0">
              <a:spcBef>
                <a:spcPts val="0"/>
              </a:spcBef>
              <a:spcAft>
                <a:spcPts val="0"/>
              </a:spcAft>
              <a:buClr>
                <a:srgbClr val="F3F3F3"/>
              </a:buClr>
              <a:buSzPts val="1200"/>
              <a:buNone/>
              <a:defRPr sz="1600" b="0">
                <a:solidFill>
                  <a:srgbClr val="F3F3F3"/>
                </a:solidFill>
              </a:defRPr>
            </a:lvl8pPr>
            <a:lvl9pPr lvl="8" rtl="0">
              <a:spcBef>
                <a:spcPts val="0"/>
              </a:spcBef>
              <a:spcAft>
                <a:spcPts val="0"/>
              </a:spcAft>
              <a:buClr>
                <a:srgbClr val="F3F3F3"/>
              </a:buClr>
              <a:buSzPts val="1200"/>
              <a:buNone/>
              <a:defRPr sz="1600" b="0">
                <a:solidFill>
                  <a:srgbClr val="F3F3F3"/>
                </a:solidFill>
              </a:defRPr>
            </a:lvl9pPr>
          </a:lstStyle>
          <a:p>
            <a:endParaRPr/>
          </a:p>
        </p:txBody>
      </p:sp>
      <p:sp>
        <p:nvSpPr>
          <p:cNvPr id="21" name="Google Shape;21;p4"/>
          <p:cNvSpPr txBox="1">
            <a:spLocks noGrp="1"/>
          </p:cNvSpPr>
          <p:nvPr>
            <p:ph type="subTitle" idx="1"/>
          </p:nvPr>
        </p:nvSpPr>
        <p:spPr>
          <a:xfrm>
            <a:off x="5043733" y="2449604"/>
            <a:ext cx="25332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333">
                <a:solidFill>
                  <a:srgbClr val="F3F3F3"/>
                </a:solidFill>
              </a:defRPr>
            </a:lvl2pPr>
            <a:lvl3pPr lvl="2" rtl="0">
              <a:lnSpc>
                <a:spcPct val="100000"/>
              </a:lnSpc>
              <a:spcBef>
                <a:spcPts val="0"/>
              </a:spcBef>
              <a:spcAft>
                <a:spcPts val="0"/>
              </a:spcAft>
              <a:buClr>
                <a:srgbClr val="F3F3F3"/>
              </a:buClr>
              <a:buSzPts val="1000"/>
              <a:buNone/>
              <a:defRPr sz="1333">
                <a:solidFill>
                  <a:srgbClr val="F3F3F3"/>
                </a:solidFill>
              </a:defRPr>
            </a:lvl3pPr>
            <a:lvl4pPr lvl="3" rtl="0">
              <a:lnSpc>
                <a:spcPct val="100000"/>
              </a:lnSpc>
              <a:spcBef>
                <a:spcPts val="0"/>
              </a:spcBef>
              <a:spcAft>
                <a:spcPts val="0"/>
              </a:spcAft>
              <a:buClr>
                <a:srgbClr val="F3F3F3"/>
              </a:buClr>
              <a:buSzPts val="1000"/>
              <a:buNone/>
              <a:defRPr sz="1333">
                <a:solidFill>
                  <a:srgbClr val="F3F3F3"/>
                </a:solidFill>
              </a:defRPr>
            </a:lvl4pPr>
            <a:lvl5pPr lvl="4" rtl="0">
              <a:lnSpc>
                <a:spcPct val="100000"/>
              </a:lnSpc>
              <a:spcBef>
                <a:spcPts val="0"/>
              </a:spcBef>
              <a:spcAft>
                <a:spcPts val="0"/>
              </a:spcAft>
              <a:buClr>
                <a:srgbClr val="F3F3F3"/>
              </a:buClr>
              <a:buSzPts val="1000"/>
              <a:buNone/>
              <a:defRPr sz="1333">
                <a:solidFill>
                  <a:srgbClr val="F3F3F3"/>
                </a:solidFill>
              </a:defRPr>
            </a:lvl5pPr>
            <a:lvl6pPr lvl="5" rtl="0">
              <a:lnSpc>
                <a:spcPct val="100000"/>
              </a:lnSpc>
              <a:spcBef>
                <a:spcPts val="0"/>
              </a:spcBef>
              <a:spcAft>
                <a:spcPts val="0"/>
              </a:spcAft>
              <a:buClr>
                <a:srgbClr val="F3F3F3"/>
              </a:buClr>
              <a:buSzPts val="1000"/>
              <a:buNone/>
              <a:defRPr sz="1333">
                <a:solidFill>
                  <a:srgbClr val="F3F3F3"/>
                </a:solidFill>
              </a:defRPr>
            </a:lvl6pPr>
            <a:lvl7pPr lvl="6" rtl="0">
              <a:lnSpc>
                <a:spcPct val="100000"/>
              </a:lnSpc>
              <a:spcBef>
                <a:spcPts val="0"/>
              </a:spcBef>
              <a:spcAft>
                <a:spcPts val="0"/>
              </a:spcAft>
              <a:buClr>
                <a:srgbClr val="F3F3F3"/>
              </a:buClr>
              <a:buSzPts val="1000"/>
              <a:buNone/>
              <a:defRPr sz="1333">
                <a:solidFill>
                  <a:srgbClr val="F3F3F3"/>
                </a:solidFill>
              </a:defRPr>
            </a:lvl7pPr>
            <a:lvl8pPr lvl="7" rtl="0">
              <a:lnSpc>
                <a:spcPct val="100000"/>
              </a:lnSpc>
              <a:spcBef>
                <a:spcPts val="0"/>
              </a:spcBef>
              <a:spcAft>
                <a:spcPts val="0"/>
              </a:spcAft>
              <a:buClr>
                <a:srgbClr val="F3F3F3"/>
              </a:buClr>
              <a:buSzPts val="1000"/>
              <a:buNone/>
              <a:defRPr sz="1333">
                <a:solidFill>
                  <a:srgbClr val="F3F3F3"/>
                </a:solidFill>
              </a:defRPr>
            </a:lvl8pPr>
            <a:lvl9pPr lvl="8"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2" name="Google Shape;22;p4"/>
          <p:cNvSpPr txBox="1">
            <a:spLocks noGrp="1"/>
          </p:cNvSpPr>
          <p:nvPr>
            <p:ph type="subTitle" idx="5"/>
          </p:nvPr>
        </p:nvSpPr>
        <p:spPr>
          <a:xfrm>
            <a:off x="5043733" y="4879724"/>
            <a:ext cx="25332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
        <p:nvSpPr>
          <p:cNvPr id="23" name="Google Shape;23;p4"/>
          <p:cNvSpPr txBox="1">
            <a:spLocks noGrp="1"/>
          </p:cNvSpPr>
          <p:nvPr>
            <p:ph type="subTitle" idx="6"/>
          </p:nvPr>
        </p:nvSpPr>
        <p:spPr>
          <a:xfrm>
            <a:off x="8314100" y="2449604"/>
            <a:ext cx="25332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333">
                <a:solidFill>
                  <a:srgbClr val="F3F3F3"/>
                </a:solidFill>
              </a:defRPr>
            </a:lvl2pPr>
            <a:lvl3pPr lvl="2" rtl="0">
              <a:lnSpc>
                <a:spcPct val="100000"/>
              </a:lnSpc>
              <a:spcBef>
                <a:spcPts val="0"/>
              </a:spcBef>
              <a:spcAft>
                <a:spcPts val="0"/>
              </a:spcAft>
              <a:buClr>
                <a:srgbClr val="F3F3F3"/>
              </a:buClr>
              <a:buSzPts val="1000"/>
              <a:buNone/>
              <a:defRPr sz="1333">
                <a:solidFill>
                  <a:srgbClr val="F3F3F3"/>
                </a:solidFill>
              </a:defRPr>
            </a:lvl3pPr>
            <a:lvl4pPr lvl="3" rtl="0">
              <a:lnSpc>
                <a:spcPct val="100000"/>
              </a:lnSpc>
              <a:spcBef>
                <a:spcPts val="0"/>
              </a:spcBef>
              <a:spcAft>
                <a:spcPts val="0"/>
              </a:spcAft>
              <a:buClr>
                <a:srgbClr val="F3F3F3"/>
              </a:buClr>
              <a:buSzPts val="1000"/>
              <a:buNone/>
              <a:defRPr sz="1333">
                <a:solidFill>
                  <a:srgbClr val="F3F3F3"/>
                </a:solidFill>
              </a:defRPr>
            </a:lvl4pPr>
            <a:lvl5pPr lvl="4" rtl="0">
              <a:lnSpc>
                <a:spcPct val="100000"/>
              </a:lnSpc>
              <a:spcBef>
                <a:spcPts val="0"/>
              </a:spcBef>
              <a:spcAft>
                <a:spcPts val="0"/>
              </a:spcAft>
              <a:buClr>
                <a:srgbClr val="F3F3F3"/>
              </a:buClr>
              <a:buSzPts val="1000"/>
              <a:buNone/>
              <a:defRPr sz="1333">
                <a:solidFill>
                  <a:srgbClr val="F3F3F3"/>
                </a:solidFill>
              </a:defRPr>
            </a:lvl5pPr>
            <a:lvl6pPr lvl="5" rtl="0">
              <a:lnSpc>
                <a:spcPct val="100000"/>
              </a:lnSpc>
              <a:spcBef>
                <a:spcPts val="0"/>
              </a:spcBef>
              <a:spcAft>
                <a:spcPts val="0"/>
              </a:spcAft>
              <a:buClr>
                <a:srgbClr val="F3F3F3"/>
              </a:buClr>
              <a:buSzPts val="1000"/>
              <a:buNone/>
              <a:defRPr sz="1333">
                <a:solidFill>
                  <a:srgbClr val="F3F3F3"/>
                </a:solidFill>
              </a:defRPr>
            </a:lvl6pPr>
            <a:lvl7pPr lvl="6" rtl="0">
              <a:lnSpc>
                <a:spcPct val="100000"/>
              </a:lnSpc>
              <a:spcBef>
                <a:spcPts val="0"/>
              </a:spcBef>
              <a:spcAft>
                <a:spcPts val="0"/>
              </a:spcAft>
              <a:buClr>
                <a:srgbClr val="F3F3F3"/>
              </a:buClr>
              <a:buSzPts val="1000"/>
              <a:buNone/>
              <a:defRPr sz="1333">
                <a:solidFill>
                  <a:srgbClr val="F3F3F3"/>
                </a:solidFill>
              </a:defRPr>
            </a:lvl7pPr>
            <a:lvl8pPr lvl="7" rtl="0">
              <a:lnSpc>
                <a:spcPct val="100000"/>
              </a:lnSpc>
              <a:spcBef>
                <a:spcPts val="0"/>
              </a:spcBef>
              <a:spcAft>
                <a:spcPts val="0"/>
              </a:spcAft>
              <a:buClr>
                <a:srgbClr val="F3F3F3"/>
              </a:buClr>
              <a:buSzPts val="1000"/>
              <a:buNone/>
              <a:defRPr sz="1333">
                <a:solidFill>
                  <a:srgbClr val="F3F3F3"/>
                </a:solidFill>
              </a:defRPr>
            </a:lvl8pPr>
            <a:lvl9pPr lvl="8"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4" name="Google Shape;24;p4"/>
          <p:cNvSpPr txBox="1">
            <a:spLocks noGrp="1"/>
          </p:cNvSpPr>
          <p:nvPr>
            <p:ph type="subTitle" idx="7"/>
          </p:nvPr>
        </p:nvSpPr>
        <p:spPr>
          <a:xfrm>
            <a:off x="8314100" y="4879724"/>
            <a:ext cx="25332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Tree>
    <p:extLst>
      <p:ext uri="{BB962C8B-B14F-4D97-AF65-F5344CB8AC3E}">
        <p14:creationId xmlns:p14="http://schemas.microsoft.com/office/powerpoint/2010/main" val="800930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Normal Center">
    <p:spTree>
      <p:nvGrpSpPr>
        <p:cNvPr id="1" name=""/>
        <p:cNvGrpSpPr/>
        <p:nvPr/>
      </p:nvGrpSpPr>
      <p:grpSpPr>
        <a:xfrm>
          <a:off x="0" y="0"/>
          <a:ext cx="0" cy="0"/>
          <a:chOff x="0" y="0"/>
          <a:chExt cx="0" cy="0"/>
        </a:xfrm>
      </p:grpSpPr>
      <p:sp>
        <p:nvSpPr>
          <p:cNvPr id="4" name="Title 1"/>
          <p:cNvSpPr>
            <a:spLocks noGrp="1"/>
          </p:cNvSpPr>
          <p:nvPr>
            <p:ph type="title"/>
          </p:nvPr>
        </p:nvSpPr>
        <p:spPr>
          <a:xfrm>
            <a:off x="470455" y="458073"/>
            <a:ext cx="11357112" cy="562527"/>
          </a:xfrm>
        </p:spPr>
        <p:txBody>
          <a:bodyPr>
            <a:noAutofit/>
          </a:bodyPr>
          <a:lstStyle>
            <a:lvl1pPr algn="ctr">
              <a:defRPr sz="4800">
                <a:solidFill>
                  <a:schemeClr val="tx1"/>
                </a:solidFill>
                <a:latin typeface="+mj-lt"/>
              </a:defRPr>
            </a:lvl1pPr>
          </a:lstStyle>
          <a:p>
            <a:r>
              <a:rPr lang="en-US"/>
              <a:t>Click to edit Master title style</a:t>
            </a:r>
            <a:endParaRPr lang="id-ID"/>
          </a:p>
        </p:txBody>
      </p:sp>
      <p:sp>
        <p:nvSpPr>
          <p:cNvPr id="5" name="Text Placeholder 7"/>
          <p:cNvSpPr>
            <a:spLocks noGrp="1"/>
          </p:cNvSpPr>
          <p:nvPr>
            <p:ph type="body" sz="quarter" idx="10"/>
          </p:nvPr>
        </p:nvSpPr>
        <p:spPr>
          <a:xfrm>
            <a:off x="470455" y="968698"/>
            <a:ext cx="11357112" cy="436908"/>
          </a:xfrm>
        </p:spPr>
        <p:txBody>
          <a:bodyPr>
            <a:normAutofit/>
          </a:bodyPr>
          <a:lstStyle>
            <a:lvl1pPr marL="0" indent="0" algn="ctr">
              <a:buNone/>
              <a:defRPr sz="1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45559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E4C2AA0-CC02-418E-A330-1251D9DE88A1}" type="datetimeFigureOut">
              <a:rPr lang="ru-RU" smtClean="0"/>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2275452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E4C2AA0-CC02-418E-A330-1251D9DE88A1}" type="datetimeFigureOut">
              <a:rPr lang="ru-RU" smtClean="0"/>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994876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E4C2AA0-CC02-418E-A330-1251D9DE88A1}" type="datetimeFigureOut">
              <a:rPr lang="ru-RU" smtClean="0"/>
              <a:t>31.10.2023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109807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E4C2AA0-CC02-418E-A330-1251D9DE88A1}" type="datetimeFigureOut">
              <a:rPr lang="ru-RU" smtClean="0"/>
              <a:t>31.10.2023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139713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E4C2AA0-CC02-418E-A330-1251D9DE88A1}" type="datetimeFigureOut">
              <a:rPr lang="ru-RU" smtClean="0"/>
              <a:t>31.10.2023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342857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E4C2AA0-CC02-418E-A330-1251D9DE88A1}" type="datetimeFigureOut">
              <a:rPr lang="ru-RU" smtClean="0"/>
              <a:t>31.10.2023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228835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4C2AA0-CC02-418E-A330-1251D9DE88A1}" type="datetimeFigureOut">
              <a:rPr lang="ru-RU" smtClean="0"/>
              <a:t>31.10.2023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94500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4C2AA0-CC02-418E-A330-1251D9DE88A1}" type="datetimeFigureOut">
              <a:rPr lang="ru-RU" smtClean="0"/>
              <a:t>31.10.2023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4AB0A90-5138-4C21-B7C7-B5DAE24ED992}" type="slidenum">
              <a:rPr lang="ru-RU" smtClean="0"/>
              <a:t>‹#›</a:t>
            </a:fld>
            <a:endParaRPr lang="ru-RU"/>
          </a:p>
        </p:txBody>
      </p:sp>
    </p:spTree>
    <p:extLst>
      <p:ext uri="{BB962C8B-B14F-4D97-AF65-F5344CB8AC3E}">
        <p14:creationId xmlns:p14="http://schemas.microsoft.com/office/powerpoint/2010/main" val="122567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C2AA0-CC02-418E-A330-1251D9DE88A1}" type="datetimeFigureOut">
              <a:rPr lang="ru-RU" smtClean="0"/>
              <a:t>31.10.2023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B0A90-5138-4C21-B7C7-B5DAE24ED992}" type="slidenum">
              <a:rPr lang="ru-RU" smtClean="0"/>
              <a:t>‹#›</a:t>
            </a:fld>
            <a:endParaRPr lang="ru-RU"/>
          </a:p>
        </p:txBody>
      </p:sp>
    </p:spTree>
    <p:extLst>
      <p:ext uri="{BB962C8B-B14F-4D97-AF65-F5344CB8AC3E}">
        <p14:creationId xmlns:p14="http://schemas.microsoft.com/office/powerpoint/2010/main" val="2014404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2425" y="251460"/>
            <a:ext cx="11487150" cy="1120140"/>
          </a:xfrm>
          <a:solidFill>
            <a:srgbClr val="002060"/>
          </a:solidFill>
          <a:ln>
            <a:solidFill>
              <a:srgbClr val="002060"/>
            </a:solidFill>
          </a:ln>
        </p:spPr>
        <p:txBody>
          <a:bodyPr/>
          <a:lstStyle/>
          <a:p>
            <a:r>
              <a:rPr lang="ru-RU" b="1" dirty="0" smtClean="0">
                <a:ln w="0"/>
                <a:solidFill>
                  <a:schemeClr val="bg1"/>
                </a:solidFill>
                <a:effectLst>
                  <a:outerShdw blurRad="38100" dist="25400" dir="5400000" algn="ctr" rotWithShape="0">
                    <a:srgbClr val="6E747A">
                      <a:alpha val="43000"/>
                    </a:srgbClr>
                  </a:outerShdw>
                </a:effectLst>
              </a:rPr>
              <a:t>БІРТҰТАС ТӘРБИЕ БАҒДАРЛАМАСЫ</a:t>
            </a:r>
            <a:endParaRPr lang="ru-RU" b="1" dirty="0">
              <a:ln w="0"/>
              <a:solidFill>
                <a:schemeClr val="bg1"/>
              </a:solidFill>
              <a:effectLst>
                <a:outerShdw blurRad="38100" dist="25400" dir="5400000" algn="ctr" rotWithShape="0">
                  <a:srgbClr val="6E747A">
                    <a:alpha val="43000"/>
                  </a:srgbClr>
                </a:outerShdw>
              </a:effectLst>
            </a:endParaRPr>
          </a:p>
        </p:txBody>
      </p:sp>
      <p:sp>
        <p:nvSpPr>
          <p:cNvPr id="3" name="Подзаголовок 2"/>
          <p:cNvSpPr>
            <a:spLocks noGrp="1"/>
          </p:cNvSpPr>
          <p:nvPr>
            <p:ph type="subTitle" idx="1"/>
          </p:nvPr>
        </p:nvSpPr>
        <p:spPr>
          <a:xfrm>
            <a:off x="1169670" y="2961958"/>
            <a:ext cx="9144000" cy="1655762"/>
          </a:xfrm>
        </p:spPr>
        <p:txBody>
          <a:bodyPr/>
          <a:lstStyle/>
          <a:p>
            <a:endParaRPr lang="ru-RU" dirty="0"/>
          </a:p>
        </p:txBody>
      </p:sp>
    </p:spTree>
    <p:extLst>
      <p:ext uri="{BB962C8B-B14F-4D97-AF65-F5344CB8AC3E}">
        <p14:creationId xmlns:p14="http://schemas.microsoft.com/office/powerpoint/2010/main" val="41068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858770" y="442158"/>
            <a:ext cx="6079489" cy="1950889"/>
          </a:xfrm>
          <a:prstGeom prst="rect">
            <a:avLst/>
          </a:prstGeom>
        </p:spPr>
      </p:pic>
      <p:sp>
        <p:nvSpPr>
          <p:cNvPr id="11" name="Скругленный прямоугольник 10"/>
          <p:cNvSpPr/>
          <p:nvPr/>
        </p:nvSpPr>
        <p:spPr>
          <a:xfrm>
            <a:off x="548640" y="2674620"/>
            <a:ext cx="11292840" cy="3920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err="1" smtClean="0"/>
              <a:t>Құндылық</a:t>
            </a:r>
            <a:r>
              <a:rPr lang="ru-RU" sz="3200" dirty="0" smtClean="0"/>
              <a:t> — </a:t>
            </a:r>
            <a:r>
              <a:rPr lang="ru-RU" sz="3200" dirty="0" err="1" smtClean="0"/>
              <a:t>белгілі</a:t>
            </a:r>
            <a:r>
              <a:rPr lang="ru-RU" sz="3200" dirty="0" smtClean="0"/>
              <a:t> </a:t>
            </a:r>
            <a:r>
              <a:rPr lang="ru-RU" sz="3200" dirty="0" err="1" smtClean="0"/>
              <a:t>бір</a:t>
            </a:r>
            <a:r>
              <a:rPr lang="ru-RU" sz="3200" dirty="0" smtClean="0"/>
              <a:t> </a:t>
            </a:r>
            <a:r>
              <a:rPr lang="ru-RU" sz="3200" dirty="0" err="1" smtClean="0"/>
              <a:t>заттың</a:t>
            </a:r>
            <a:r>
              <a:rPr lang="ru-RU" sz="3200" dirty="0" smtClean="0"/>
              <a:t> </a:t>
            </a:r>
            <a:r>
              <a:rPr lang="ru-RU" sz="3200" dirty="0" err="1" smtClean="0"/>
              <a:t>маңыздылығы</a:t>
            </a:r>
            <a:r>
              <a:rPr lang="ru-RU" sz="3200" dirty="0" smtClean="0"/>
              <a:t>, </a:t>
            </a:r>
            <a:r>
              <a:rPr lang="ru-RU" sz="3200" dirty="0" err="1" smtClean="0"/>
              <a:t>керектігі</a:t>
            </a:r>
            <a:r>
              <a:rPr lang="ru-RU" sz="3200" dirty="0" smtClean="0"/>
              <a:t>. </a:t>
            </a:r>
            <a:r>
              <a:rPr lang="ru-RU" sz="3200" dirty="0" err="1" smtClean="0"/>
              <a:t>Сырттай</a:t>
            </a:r>
            <a:r>
              <a:rPr lang="ru-RU" sz="3200" dirty="0" smtClean="0"/>
              <a:t> </a:t>
            </a:r>
            <a:r>
              <a:rPr lang="ru-RU" sz="3200" dirty="0" err="1" smtClean="0"/>
              <a:t>құндылық</a:t>
            </a:r>
            <a:r>
              <a:rPr lang="ru-RU" sz="3200" dirty="0" smtClean="0"/>
              <a:t> </a:t>
            </a:r>
            <a:r>
              <a:rPr lang="ru-RU" sz="3200" dirty="0" err="1" smtClean="0"/>
              <a:t>зат</a:t>
            </a:r>
            <a:r>
              <a:rPr lang="ru-RU" sz="3200" dirty="0" smtClean="0"/>
              <a:t> не </a:t>
            </a:r>
            <a:r>
              <a:rPr lang="ru-RU" sz="3200" dirty="0" err="1" smtClean="0"/>
              <a:t>құбылыстың</a:t>
            </a:r>
            <a:r>
              <a:rPr lang="ru-RU" sz="3200" dirty="0" smtClean="0"/>
              <a:t> </a:t>
            </a:r>
            <a:r>
              <a:rPr lang="ru-RU" sz="3200" dirty="0" err="1" smtClean="0"/>
              <a:t>қасиеті</a:t>
            </a:r>
            <a:r>
              <a:rPr lang="ru-RU" sz="3200" dirty="0" smtClean="0"/>
              <a:t> </a:t>
            </a:r>
            <a:r>
              <a:rPr lang="ru-RU" sz="3200" dirty="0" err="1" smtClean="0"/>
              <a:t>болып</a:t>
            </a:r>
            <a:r>
              <a:rPr lang="ru-RU" sz="3200" dirty="0" smtClean="0"/>
              <a:t> </a:t>
            </a:r>
            <a:r>
              <a:rPr lang="ru-RU" sz="3200" dirty="0" err="1" smtClean="0"/>
              <a:t>анықталады</a:t>
            </a:r>
            <a:r>
              <a:rPr lang="ru-RU" sz="3200" dirty="0" smtClean="0"/>
              <a:t>. </a:t>
            </a:r>
            <a:r>
              <a:rPr lang="ru-RU" sz="3200" dirty="0" err="1" smtClean="0"/>
              <a:t>Алайда</a:t>
            </a:r>
            <a:r>
              <a:rPr lang="ru-RU" sz="3200" dirty="0" smtClean="0"/>
              <a:t> </a:t>
            </a:r>
            <a:r>
              <a:rPr lang="ru-RU" sz="3200" dirty="0" err="1" smtClean="0"/>
              <a:t>оның</a:t>
            </a:r>
            <a:r>
              <a:rPr lang="ru-RU" sz="3200" dirty="0" smtClean="0"/>
              <a:t> </a:t>
            </a:r>
            <a:r>
              <a:rPr lang="ru-RU" sz="3200" dirty="0" err="1" smtClean="0"/>
              <a:t>маңыздылығы</a:t>
            </a:r>
            <a:r>
              <a:rPr lang="ru-RU" sz="3200" dirty="0" smtClean="0"/>
              <a:t> мен </a:t>
            </a:r>
            <a:r>
              <a:rPr lang="ru-RU" sz="3200" dirty="0" err="1" smtClean="0"/>
              <a:t>пайдалылығы</a:t>
            </a:r>
            <a:r>
              <a:rPr lang="ru-RU" sz="3200" dirty="0" smtClean="0"/>
              <a:t> </a:t>
            </a:r>
            <a:r>
              <a:rPr lang="ru-RU" sz="3200" dirty="0" err="1" smtClean="0"/>
              <a:t>табиғаттан</a:t>
            </a:r>
            <a:r>
              <a:rPr lang="ru-RU" sz="3200" dirty="0" smtClean="0"/>
              <a:t>, </a:t>
            </a:r>
            <a:r>
              <a:rPr lang="ru-RU" sz="3200" dirty="0" err="1" smtClean="0"/>
              <a:t>объекттің</a:t>
            </a:r>
            <a:r>
              <a:rPr lang="ru-RU" sz="3200" dirty="0" smtClean="0"/>
              <a:t> </a:t>
            </a:r>
            <a:r>
              <a:rPr lang="ru-RU" sz="3200" dirty="0" err="1" smtClean="0"/>
              <a:t>ішкі</a:t>
            </a:r>
            <a:r>
              <a:rPr lang="ru-RU" sz="3200" dirty="0" smtClean="0"/>
              <a:t> </a:t>
            </a:r>
            <a:r>
              <a:rPr lang="ru-RU" sz="3200" dirty="0" err="1" smtClean="0"/>
              <a:t>құрылымының</a:t>
            </a:r>
            <a:r>
              <a:rPr lang="ru-RU" sz="3200" dirty="0" smtClean="0"/>
              <a:t> </a:t>
            </a:r>
            <a:r>
              <a:rPr lang="ru-RU" sz="3200" dirty="0" err="1" smtClean="0"/>
              <a:t>әсерінен</a:t>
            </a:r>
            <a:r>
              <a:rPr lang="ru-RU" sz="3200" dirty="0" smtClean="0"/>
              <a:t> </a:t>
            </a:r>
            <a:r>
              <a:rPr lang="ru-RU" sz="3200" dirty="0" err="1" smtClean="0"/>
              <a:t>емес</a:t>
            </a:r>
            <a:r>
              <a:rPr lang="ru-RU" sz="3200" dirty="0" smtClean="0"/>
              <a:t>, </a:t>
            </a:r>
            <a:r>
              <a:rPr lang="ru-RU" sz="3200" dirty="0" err="1" smtClean="0"/>
              <a:t>адам</a:t>
            </a:r>
            <a:r>
              <a:rPr lang="ru-RU" sz="3200" dirty="0" smtClean="0"/>
              <a:t> </a:t>
            </a:r>
            <a:r>
              <a:rPr lang="ru-RU" sz="3200" dirty="0" err="1" smtClean="0"/>
              <a:t>болмысына</a:t>
            </a:r>
            <a:r>
              <a:rPr lang="ru-RU" sz="3200" dirty="0" smtClean="0"/>
              <a:t> </a:t>
            </a:r>
            <a:r>
              <a:rPr lang="ru-RU" sz="3200" dirty="0" err="1" smtClean="0"/>
              <a:t>енген</a:t>
            </a:r>
            <a:r>
              <a:rPr lang="ru-RU" sz="3200" dirty="0" smtClean="0"/>
              <a:t>, </a:t>
            </a:r>
            <a:r>
              <a:rPr lang="ru-RU" sz="3200" dirty="0" err="1" smtClean="0"/>
              <a:t>адам</a:t>
            </a:r>
            <a:r>
              <a:rPr lang="ru-RU" sz="3200" dirty="0" smtClean="0"/>
              <a:t> </a:t>
            </a:r>
            <a:r>
              <a:rPr lang="ru-RU" sz="3200" dirty="0" err="1" smtClean="0"/>
              <a:t>оған</a:t>
            </a:r>
            <a:r>
              <a:rPr lang="ru-RU" sz="3200" dirty="0" smtClean="0"/>
              <a:t> </a:t>
            </a:r>
            <a:r>
              <a:rPr lang="ru-RU" sz="3200" dirty="0" err="1" smtClean="0"/>
              <a:t>құштар</a:t>
            </a:r>
            <a:r>
              <a:rPr lang="ru-RU" sz="3200" dirty="0" smtClean="0"/>
              <a:t> не </a:t>
            </a:r>
            <a:r>
              <a:rPr lang="ru-RU" sz="3200" dirty="0" err="1" smtClean="0"/>
              <a:t>қажеттілік</a:t>
            </a:r>
            <a:r>
              <a:rPr lang="ru-RU" sz="3200" dirty="0" smtClean="0"/>
              <a:t> </a:t>
            </a:r>
            <a:r>
              <a:rPr lang="ru-RU" sz="3200" dirty="0" err="1" smtClean="0"/>
              <a:t>сезетін</a:t>
            </a:r>
            <a:r>
              <a:rPr lang="ru-RU" sz="3200" dirty="0" smtClean="0"/>
              <a:t> </a:t>
            </a:r>
            <a:r>
              <a:rPr lang="ru-RU" sz="3200" dirty="0" err="1" smtClean="0"/>
              <a:t>нақты</a:t>
            </a:r>
            <a:r>
              <a:rPr lang="ru-RU" sz="3200" dirty="0" smtClean="0"/>
              <a:t> </a:t>
            </a:r>
            <a:r>
              <a:rPr lang="ru-RU" sz="3200" dirty="0" err="1" smtClean="0"/>
              <a:t>қасиеттердің</a:t>
            </a:r>
            <a:r>
              <a:rPr lang="ru-RU" sz="3200" dirty="0" smtClean="0"/>
              <a:t> </a:t>
            </a:r>
            <a:r>
              <a:rPr lang="ru-RU" sz="3200" dirty="0" err="1" smtClean="0"/>
              <a:t>субъективті</a:t>
            </a:r>
            <a:r>
              <a:rPr lang="ru-RU" sz="3200" dirty="0" smtClean="0"/>
              <a:t> </a:t>
            </a:r>
            <a:r>
              <a:rPr lang="ru-RU" sz="3200" dirty="0" err="1" smtClean="0"/>
              <a:t>бағалануынан</a:t>
            </a:r>
            <a:r>
              <a:rPr lang="ru-RU" sz="3200" dirty="0" smtClean="0"/>
              <a:t> </a:t>
            </a:r>
            <a:r>
              <a:rPr lang="ru-RU" sz="3200" dirty="0" err="1" smtClean="0"/>
              <a:t>болады</a:t>
            </a:r>
            <a:r>
              <a:rPr lang="ru-RU" sz="2000" dirty="0" smtClean="0"/>
              <a:t>.</a:t>
            </a:r>
            <a:endParaRPr lang="ru-RU" sz="2000" dirty="0"/>
          </a:p>
        </p:txBody>
      </p:sp>
    </p:spTree>
    <p:extLst>
      <p:ext uri="{BB962C8B-B14F-4D97-AF65-F5344CB8AC3E}">
        <p14:creationId xmlns:p14="http://schemas.microsoft.com/office/powerpoint/2010/main" val="2534238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547625" y="348152"/>
            <a:ext cx="10937172" cy="1390008"/>
          </a:xfrm>
          <a:prstGeom prst="rect">
            <a:avLst/>
          </a:prstGeom>
        </p:spPr>
      </p:pic>
      <p:sp>
        <p:nvSpPr>
          <p:cNvPr id="11" name="Скругленный прямоугольник 10"/>
          <p:cNvSpPr/>
          <p:nvPr/>
        </p:nvSpPr>
        <p:spPr>
          <a:xfrm>
            <a:off x="731520" y="2320290"/>
            <a:ext cx="10569383" cy="3977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021718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1567BAC-ECF7-956D-D0DD-96FEDA028669}"/>
              </a:ext>
            </a:extLst>
          </p:cNvPr>
          <p:cNvSpPr>
            <a:spLocks noGrp="1"/>
          </p:cNvSpPr>
          <p:nvPr>
            <p:ph type="title"/>
          </p:nvPr>
        </p:nvSpPr>
        <p:spPr>
          <a:xfrm>
            <a:off x="497855" y="172370"/>
            <a:ext cx="11357112" cy="562527"/>
          </a:xfrm>
        </p:spPr>
        <p:style>
          <a:lnRef idx="2">
            <a:schemeClr val="accent2">
              <a:shade val="15000"/>
            </a:schemeClr>
          </a:lnRef>
          <a:fillRef idx="1">
            <a:schemeClr val="accent2"/>
          </a:fillRef>
          <a:effectRef idx="0">
            <a:schemeClr val="accent2"/>
          </a:effectRef>
          <a:fontRef idx="minor">
            <a:schemeClr val="lt1"/>
          </a:fontRef>
        </p:style>
        <p:txBody>
          <a:bodyPr/>
          <a:lstStyle/>
          <a:p>
            <a:r>
              <a:rPr lang="kk-KZ" sz="3200" b="1" dirty="0">
                <a:solidFill>
                  <a:schemeClr val="accent1">
                    <a:lumMod val="75000"/>
                  </a:schemeClr>
                </a:solidFill>
                <a:latin typeface="Arial" panose="020B0604020202020204" pitchFamily="34" charset="0"/>
                <a:cs typeface="Arial" panose="020B0604020202020204" pitchFamily="34" charset="0"/>
              </a:rPr>
              <a:t>2 сабақ      ТӘРБИЕ ҚҰНДЫЛЫҚТАРЫНЫҢ МОДЕЛІ </a:t>
            </a:r>
            <a:endParaRPr lang="ru-RU" sz="3200"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BD7FD7A3-FE37-5736-F973-02BF2DF9B689}"/>
              </a:ext>
            </a:extLst>
          </p:cNvPr>
          <p:cNvSpPr txBox="1"/>
          <p:nvPr/>
        </p:nvSpPr>
        <p:spPr>
          <a:xfrm>
            <a:off x="128337" y="1356429"/>
            <a:ext cx="7047968" cy="517064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kk-KZ" sz="2400" b="1" dirty="0">
                <a:solidFill>
                  <a:schemeClr val="accent1">
                    <a:lumMod val="75000"/>
                  </a:schemeClr>
                </a:solidFill>
                <a:latin typeface="Arial" panose="020B0604020202020204" pitchFamily="34" charset="0"/>
                <a:cs typeface="Arial" panose="020B0604020202020204" pitchFamily="34" charset="0"/>
              </a:rPr>
              <a:t>В</a:t>
            </a:r>
            <a:r>
              <a:rPr lang="ru-RU" sz="2400" b="1" dirty="0" err="1">
                <a:solidFill>
                  <a:schemeClr val="accent1">
                    <a:lumMod val="75000"/>
                  </a:schemeClr>
                </a:solidFill>
                <a:latin typeface="Arial" panose="020B0604020202020204" pitchFamily="34" charset="0"/>
                <a:cs typeface="Arial" panose="020B0604020202020204" pitchFamily="34" charset="0"/>
              </a:rPr>
              <a:t>идео</a:t>
            </a:r>
            <a:r>
              <a:rPr lang="ru-RU" sz="2400" b="1" dirty="0">
                <a:solidFill>
                  <a:schemeClr val="accent1">
                    <a:lumMod val="75000"/>
                  </a:schemeClr>
                </a:solidFill>
                <a:latin typeface="Arial" panose="020B0604020202020204" pitchFamily="34" charset="0"/>
                <a:cs typeface="Arial" panose="020B0604020202020204" pitchFamily="34" charset="0"/>
              </a:rPr>
              <a:t> </a:t>
            </a:r>
            <a:r>
              <a:rPr lang="ru-RU" sz="2400" b="1" dirty="0" err="1">
                <a:solidFill>
                  <a:schemeClr val="accent1">
                    <a:lumMod val="75000"/>
                  </a:schemeClr>
                </a:solidFill>
                <a:latin typeface="Arial" panose="020B0604020202020204" pitchFamily="34" charset="0"/>
                <a:cs typeface="Arial" panose="020B0604020202020204" pitchFamily="34" charset="0"/>
              </a:rPr>
              <a:t>роликпен</a:t>
            </a:r>
            <a:r>
              <a:rPr lang="ru-RU" sz="2400" b="1" dirty="0">
                <a:solidFill>
                  <a:schemeClr val="accent1">
                    <a:lumMod val="75000"/>
                  </a:schemeClr>
                </a:solidFill>
                <a:latin typeface="Arial" panose="020B0604020202020204" pitchFamily="34" charset="0"/>
                <a:cs typeface="Arial" panose="020B0604020202020204" pitchFamily="34" charset="0"/>
              </a:rPr>
              <a:t> </a:t>
            </a:r>
            <a:r>
              <a:rPr lang="ru-RU" sz="2400" b="1" dirty="0" err="1">
                <a:solidFill>
                  <a:schemeClr val="accent1">
                    <a:lumMod val="75000"/>
                  </a:schemeClr>
                </a:solidFill>
                <a:latin typeface="Arial" panose="020B0604020202020204" pitchFamily="34" charset="0"/>
                <a:cs typeface="Arial" panose="020B0604020202020204" pitchFamily="34" charset="0"/>
              </a:rPr>
              <a:t>жұмыс</a:t>
            </a:r>
            <a:endParaRPr lang="ru-RU" sz="2400" b="1" dirty="0">
              <a:solidFill>
                <a:schemeClr val="accent1">
                  <a:lumMod val="75000"/>
                </a:schemeClr>
              </a:solidFill>
              <a:latin typeface="Arial" panose="020B0604020202020204" pitchFamily="34" charset="0"/>
              <a:cs typeface="Arial" panose="020B0604020202020204" pitchFamily="34" charset="0"/>
            </a:endParaRPr>
          </a:p>
          <a:p>
            <a:pPr algn="ctr"/>
            <a:endParaRPr lang="ru-RU" dirty="0">
              <a:latin typeface="Arial" panose="020B0604020202020204" pitchFamily="34" charset="0"/>
              <a:cs typeface="Arial" panose="020B0604020202020204" pitchFamily="34" charset="0"/>
            </a:endParaRPr>
          </a:p>
          <a:p>
            <a:pPr marL="342900" indent="-342900">
              <a:lnSpc>
                <a:spcPct val="150000"/>
              </a:lnSpc>
              <a:buFontTx/>
              <a:buChar char="-"/>
            </a:pPr>
            <a:r>
              <a:rPr lang="ru-RU" sz="2000" b="1" dirty="0" err="1">
                <a:solidFill>
                  <a:srgbClr val="002060"/>
                </a:solidFill>
                <a:latin typeface="Arial" panose="020B0604020202020204" pitchFamily="34" charset="0"/>
                <a:cs typeface="Arial" panose="020B0604020202020204" pitchFamily="34" charset="0"/>
              </a:rPr>
              <a:t>Педагогтердің</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өзін-өзі</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ұстау</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мәдениеті</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баланың</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тұлғалық</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қасиетіне</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қаншалықты</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әсер</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етеді</a:t>
            </a:r>
            <a:r>
              <a:rPr lang="ru-RU" sz="2000" b="1" dirty="0">
                <a:solidFill>
                  <a:srgbClr val="002060"/>
                </a:solidFill>
                <a:latin typeface="Arial" panose="020B0604020202020204" pitchFamily="34" charset="0"/>
                <a:cs typeface="Arial" panose="020B0604020202020204" pitchFamily="34" charset="0"/>
              </a:rPr>
              <a:t>?</a:t>
            </a:r>
          </a:p>
          <a:p>
            <a:pPr>
              <a:lnSpc>
                <a:spcPct val="150000"/>
              </a:lnSpc>
            </a:pPr>
            <a:endParaRPr lang="ru-RU" sz="20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r>
              <a:rPr lang="ru-RU" sz="2000" b="1" dirty="0">
                <a:solidFill>
                  <a:srgbClr val="002060"/>
                </a:solidFill>
                <a:latin typeface="Arial" panose="020B0604020202020204" pitchFamily="34" charset="0"/>
                <a:cs typeface="Arial" panose="020B0604020202020204" pitchFamily="34" charset="0"/>
              </a:rPr>
              <a:t>Бала </a:t>
            </a:r>
            <a:r>
              <a:rPr lang="ru-RU" sz="2000" b="1" dirty="0" err="1">
                <a:solidFill>
                  <a:srgbClr val="002060"/>
                </a:solidFill>
                <a:latin typeface="Arial" panose="020B0604020202020204" pitchFamily="34" charset="0"/>
                <a:cs typeface="Arial" panose="020B0604020202020204" pitchFamily="34" charset="0"/>
              </a:rPr>
              <a:t>тәрбиесінде</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оң</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өзгерістер</a:t>
            </a:r>
            <a:r>
              <a:rPr lang="ru-RU" sz="2000" b="1" dirty="0">
                <a:solidFill>
                  <a:srgbClr val="002060"/>
                </a:solidFill>
                <a:latin typeface="Arial" panose="020B0604020202020204" pitchFamily="34" charset="0"/>
                <a:cs typeface="Arial" panose="020B0604020202020204" pitchFamily="34" charset="0"/>
              </a:rPr>
              <a:t> болу </a:t>
            </a:r>
            <a:r>
              <a:rPr lang="ru-RU" sz="2000" b="1" dirty="0" err="1">
                <a:solidFill>
                  <a:srgbClr val="002060"/>
                </a:solidFill>
                <a:latin typeface="Arial" panose="020B0604020202020204" pitchFamily="34" charset="0"/>
                <a:cs typeface="Arial" panose="020B0604020202020204" pitchFamily="34" charset="0"/>
              </a:rPr>
              <a:t>үшін</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мектеп</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мәдениетіне</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қандай</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құндылықтар</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қажет</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деп</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ойлайсыз</a:t>
            </a:r>
            <a:r>
              <a:rPr lang="ru-RU" sz="2000" b="1" dirty="0">
                <a:solidFill>
                  <a:srgbClr val="002060"/>
                </a:solidFill>
                <a:latin typeface="Arial" panose="020B0604020202020204" pitchFamily="34" charset="0"/>
                <a:cs typeface="Arial" panose="020B0604020202020204" pitchFamily="34" charset="0"/>
              </a:rPr>
              <a:t>?</a:t>
            </a:r>
          </a:p>
          <a:p>
            <a:pPr>
              <a:lnSpc>
                <a:spcPct val="150000"/>
              </a:lnSpc>
            </a:pPr>
            <a:endParaRPr lang="ru-RU" sz="2000" b="1" dirty="0">
              <a:solidFill>
                <a:srgbClr val="002060"/>
              </a:solidFill>
              <a:latin typeface="Arial" panose="020B0604020202020204" pitchFamily="34" charset="0"/>
              <a:cs typeface="Arial" panose="020B0604020202020204" pitchFamily="34" charset="0"/>
            </a:endParaRPr>
          </a:p>
          <a:p>
            <a:pPr>
              <a:lnSpc>
                <a:spcPct val="150000"/>
              </a:lnSpc>
            </a:pP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Қазіргі</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білім</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алушыларды</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тәрбиелеуде</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қандай</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құндылықтар</a:t>
            </a:r>
            <a:r>
              <a:rPr lang="ru-RU" sz="2000" b="1" dirty="0">
                <a:solidFill>
                  <a:srgbClr val="002060"/>
                </a:solidFill>
                <a:latin typeface="Arial" panose="020B0604020202020204" pitchFamily="34" charset="0"/>
                <a:cs typeface="Arial" panose="020B0604020202020204" pitchFamily="34" charset="0"/>
              </a:rPr>
              <a:t> </a:t>
            </a:r>
            <a:r>
              <a:rPr lang="ru-RU" sz="2000" b="1" dirty="0" err="1">
                <a:solidFill>
                  <a:srgbClr val="002060"/>
                </a:solidFill>
                <a:latin typeface="Arial" panose="020B0604020202020204" pitchFamily="34" charset="0"/>
                <a:cs typeface="Arial" panose="020B0604020202020204" pitchFamily="34" charset="0"/>
              </a:rPr>
              <a:t>маңызды</a:t>
            </a:r>
            <a:r>
              <a:rPr lang="ru-RU" sz="2000" b="1" dirty="0">
                <a:solidFill>
                  <a:srgbClr val="002060"/>
                </a:solidFill>
                <a:latin typeface="Arial" panose="020B0604020202020204" pitchFamily="34" charset="0"/>
                <a:cs typeface="Arial" panose="020B0604020202020204" pitchFamily="34" charset="0"/>
              </a:rPr>
              <a:t>?</a:t>
            </a:r>
          </a:p>
          <a:p>
            <a:pPr algn="ctr"/>
            <a:endParaRPr lang="ru-RU"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 xmlns:a16="http://schemas.microsoft.com/office/drawing/2014/main" id="{3FE84BCD-5CC5-D236-7328-19E4F31B305C}"/>
              </a:ext>
            </a:extLst>
          </p:cNvPr>
          <p:cNvPicPr>
            <a:picLocks noChangeAspect="1"/>
          </p:cNvPicPr>
          <p:nvPr/>
        </p:nvPicPr>
        <p:blipFill>
          <a:blip r:embed="rId2"/>
          <a:stretch>
            <a:fillRect/>
          </a:stretch>
        </p:blipFill>
        <p:spPr>
          <a:xfrm>
            <a:off x="7478378" y="1667125"/>
            <a:ext cx="3253791" cy="3253791"/>
          </a:xfrm>
          <a:prstGeom prst="rect">
            <a:avLst/>
          </a:prstGeom>
        </p:spPr>
      </p:pic>
      <p:sp>
        <p:nvSpPr>
          <p:cNvPr id="7" name="TextBox 6">
            <a:extLst>
              <a:ext uri="{FF2B5EF4-FFF2-40B4-BE49-F238E27FC236}">
                <a16:creationId xmlns="" xmlns:a16="http://schemas.microsoft.com/office/drawing/2014/main" id="{0B79483F-14A9-C9F1-C296-A0C9A15EC28A}"/>
              </a:ext>
            </a:extLst>
          </p:cNvPr>
          <p:cNvSpPr txBox="1"/>
          <p:nvPr/>
        </p:nvSpPr>
        <p:spPr>
          <a:xfrm>
            <a:off x="8683421" y="5430579"/>
            <a:ext cx="3380242" cy="959430"/>
          </a:xfrm>
          <a:prstGeom prst="rect">
            <a:avLst/>
          </a:prstGeom>
          <a:noFill/>
        </p:spPr>
        <p:txBody>
          <a:bodyPr wrap="square">
            <a:spAutoFit/>
          </a:bodyPr>
          <a:lstStyle/>
          <a:p>
            <a:pPr algn="just">
              <a:lnSpc>
                <a:spcPct val="107000"/>
              </a:lnSpc>
              <a:spcAft>
                <a:spcPts val="800"/>
              </a:spcAft>
            </a:pPr>
            <a:r>
              <a:rPr lang="kk-KZ" sz="2400" i="1" kern="16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Жұмыс дәптері </a:t>
            </a:r>
            <a:endParaRPr lang="ru-RU" sz="2000" i="1"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p>
            <a:r>
              <a:rPr lang="kk-KZ" sz="2400" i="1" kern="16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3-тапсырма</a:t>
            </a:r>
            <a:endParaRPr lang="ru-RU" sz="2400" i="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134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quarter" idx="10"/>
          </p:nvPr>
        </p:nvSpPr>
        <p:spPr/>
        <p:txBody>
          <a:bodyPr/>
          <a:lstStyle/>
          <a:p>
            <a:endParaRPr lang="ru-RU"/>
          </a:p>
        </p:txBody>
      </p:sp>
      <p:pic>
        <p:nvPicPr>
          <p:cNvPr id="4" name="Рисунок 3"/>
          <p:cNvPicPr>
            <a:picLocks noChangeAspect="1"/>
          </p:cNvPicPr>
          <p:nvPr/>
        </p:nvPicPr>
        <p:blipFill>
          <a:blip r:embed="rId2"/>
          <a:stretch>
            <a:fillRect/>
          </a:stretch>
        </p:blipFill>
        <p:spPr>
          <a:xfrm>
            <a:off x="87871" y="219178"/>
            <a:ext cx="12016257" cy="6419644"/>
          </a:xfrm>
          <a:prstGeom prst="rect">
            <a:avLst/>
          </a:prstGeom>
        </p:spPr>
      </p:pic>
    </p:spTree>
    <p:extLst>
      <p:ext uri="{BB962C8B-B14F-4D97-AF65-F5344CB8AC3E}">
        <p14:creationId xmlns:p14="http://schemas.microsoft.com/office/powerpoint/2010/main" val="3467058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quarter" idx="10"/>
          </p:nvPr>
        </p:nvSpPr>
        <p:spPr/>
        <p:txBody>
          <a:bodyPr/>
          <a:lstStyle/>
          <a:p>
            <a:endParaRPr lang="ru-RU"/>
          </a:p>
        </p:txBody>
      </p:sp>
      <p:pic>
        <p:nvPicPr>
          <p:cNvPr id="4" name="Рисунок 3"/>
          <p:cNvPicPr>
            <a:picLocks noChangeAspect="1"/>
          </p:cNvPicPr>
          <p:nvPr/>
        </p:nvPicPr>
        <p:blipFill rotWithShape="1">
          <a:blip r:embed="rId2"/>
          <a:srcRect l="3336" r="1389" b="20627"/>
          <a:stretch/>
        </p:blipFill>
        <p:spPr>
          <a:xfrm>
            <a:off x="-1" y="68296"/>
            <a:ext cx="11827567" cy="6833182"/>
          </a:xfrm>
          <a:prstGeom prst="rect">
            <a:avLst/>
          </a:prstGeom>
        </p:spPr>
      </p:pic>
    </p:spTree>
    <p:extLst>
      <p:ext uri="{BB962C8B-B14F-4D97-AF65-F5344CB8AC3E}">
        <p14:creationId xmlns:p14="http://schemas.microsoft.com/office/powerpoint/2010/main" val="1437926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sz="6000" b="1" dirty="0" smtClean="0">
                <a:solidFill>
                  <a:srgbClr val="002060"/>
                </a:solidFill>
              </a:rPr>
              <a:t>Тәрбие құндылықтары</a:t>
            </a:r>
            <a:endParaRPr lang="ru-RU" sz="6000" b="1" dirty="0">
              <a:solidFill>
                <a:srgbClr val="002060"/>
              </a:solidFill>
            </a:endParaRPr>
          </a:p>
        </p:txBody>
      </p:sp>
      <p:pic>
        <p:nvPicPr>
          <p:cNvPr id="4" name="Рисунок 3"/>
          <p:cNvPicPr>
            <a:picLocks noChangeAspect="1"/>
          </p:cNvPicPr>
          <p:nvPr/>
        </p:nvPicPr>
        <p:blipFill rotWithShape="1">
          <a:blip r:embed="rId2"/>
          <a:srcRect l="1961" t="4954" b="6916"/>
          <a:stretch/>
        </p:blipFill>
        <p:spPr>
          <a:xfrm>
            <a:off x="2698092" y="1152862"/>
            <a:ext cx="6795816" cy="5474970"/>
          </a:xfrm>
          <a:prstGeom prst="rect">
            <a:avLst/>
          </a:prstGeom>
        </p:spPr>
      </p:pic>
    </p:spTree>
    <p:extLst>
      <p:ext uri="{BB962C8B-B14F-4D97-AF65-F5344CB8AC3E}">
        <p14:creationId xmlns:p14="http://schemas.microsoft.com/office/powerpoint/2010/main" val="4114584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39909" y="1443021"/>
            <a:ext cx="7323881" cy="5053413"/>
          </a:xfrm>
          <a:prstGeom prst="rect">
            <a:avLst/>
          </a:prstGeom>
        </p:spPr>
      </p:pic>
      <p:sp>
        <p:nvSpPr>
          <p:cNvPr id="6" name="Скругленный прямоугольник 5"/>
          <p:cNvSpPr/>
          <p:nvPr/>
        </p:nvSpPr>
        <p:spPr>
          <a:xfrm>
            <a:off x="777240" y="297180"/>
            <a:ext cx="11087100" cy="845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5400" dirty="0" smtClean="0"/>
              <a:t>ҰЛТТЫҚ МҮДДЕ</a:t>
            </a:r>
            <a:endParaRPr lang="ru-RU" sz="5400" dirty="0"/>
          </a:p>
        </p:txBody>
      </p:sp>
      <p:pic>
        <p:nvPicPr>
          <p:cNvPr id="7" name="Рисунок 6"/>
          <p:cNvPicPr>
            <a:picLocks noChangeAspect="1"/>
          </p:cNvPicPr>
          <p:nvPr/>
        </p:nvPicPr>
        <p:blipFill>
          <a:blip r:embed="rId3"/>
          <a:stretch>
            <a:fillRect/>
          </a:stretch>
        </p:blipFill>
        <p:spPr>
          <a:xfrm>
            <a:off x="7793566" y="1942257"/>
            <a:ext cx="3920068" cy="1853345"/>
          </a:xfrm>
          <a:prstGeom prst="rect">
            <a:avLst/>
          </a:prstGeom>
        </p:spPr>
      </p:pic>
      <p:pic>
        <p:nvPicPr>
          <p:cNvPr id="8" name="Рисунок 7"/>
          <p:cNvPicPr>
            <a:picLocks noChangeAspect="1"/>
          </p:cNvPicPr>
          <p:nvPr/>
        </p:nvPicPr>
        <p:blipFill>
          <a:blip r:embed="rId4"/>
          <a:stretch>
            <a:fillRect/>
          </a:stretch>
        </p:blipFill>
        <p:spPr>
          <a:xfrm>
            <a:off x="7793566" y="4607131"/>
            <a:ext cx="3926164" cy="1444877"/>
          </a:xfrm>
          <a:prstGeom prst="rect">
            <a:avLst/>
          </a:prstGeom>
        </p:spPr>
      </p:pic>
    </p:spTree>
    <p:extLst>
      <p:ext uri="{BB962C8B-B14F-4D97-AF65-F5344CB8AC3E}">
        <p14:creationId xmlns:p14="http://schemas.microsoft.com/office/powerpoint/2010/main" val="3137968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455" y="458073"/>
            <a:ext cx="11357112" cy="742077"/>
          </a:xfrm>
        </p:spPr>
        <p:txBody>
          <a:bodyPr/>
          <a:lstStyle/>
          <a:p>
            <a:r>
              <a:rPr lang="kk-KZ" sz="6000" b="1" dirty="0" smtClean="0">
                <a:solidFill>
                  <a:srgbClr val="002060"/>
                </a:solidFill>
              </a:rPr>
              <a:t>АР-ҰЯТ</a:t>
            </a:r>
            <a:endParaRPr lang="ru-RU" sz="6000" b="1" dirty="0">
              <a:solidFill>
                <a:srgbClr val="002060"/>
              </a:solidFill>
            </a:endParaRPr>
          </a:p>
        </p:txBody>
      </p:sp>
      <p:pic>
        <p:nvPicPr>
          <p:cNvPr id="4" name="Рисунок 3"/>
          <p:cNvPicPr>
            <a:picLocks noChangeAspect="1"/>
          </p:cNvPicPr>
          <p:nvPr/>
        </p:nvPicPr>
        <p:blipFill>
          <a:blip r:embed="rId2"/>
          <a:stretch>
            <a:fillRect/>
          </a:stretch>
        </p:blipFill>
        <p:spPr>
          <a:xfrm>
            <a:off x="158207" y="1568199"/>
            <a:ext cx="6916004" cy="4581141"/>
          </a:xfrm>
          <a:prstGeom prst="rect">
            <a:avLst/>
          </a:prstGeom>
        </p:spPr>
      </p:pic>
      <p:pic>
        <p:nvPicPr>
          <p:cNvPr id="5" name="Рисунок 4"/>
          <p:cNvPicPr>
            <a:picLocks noChangeAspect="1"/>
          </p:cNvPicPr>
          <p:nvPr/>
        </p:nvPicPr>
        <p:blipFill>
          <a:blip r:embed="rId3"/>
          <a:stretch>
            <a:fillRect/>
          </a:stretch>
        </p:blipFill>
        <p:spPr>
          <a:xfrm>
            <a:off x="7232729" y="1568199"/>
            <a:ext cx="4721400" cy="2260851"/>
          </a:xfrm>
          <a:prstGeom prst="rect">
            <a:avLst/>
          </a:prstGeom>
        </p:spPr>
      </p:pic>
      <p:pic>
        <p:nvPicPr>
          <p:cNvPr id="6" name="Рисунок 5"/>
          <p:cNvPicPr>
            <a:picLocks noChangeAspect="1"/>
          </p:cNvPicPr>
          <p:nvPr/>
        </p:nvPicPr>
        <p:blipFill>
          <a:blip r:embed="rId4"/>
          <a:stretch>
            <a:fillRect/>
          </a:stretch>
        </p:blipFill>
        <p:spPr>
          <a:xfrm>
            <a:off x="7232729" y="4316231"/>
            <a:ext cx="4698483" cy="1661659"/>
          </a:xfrm>
          <a:prstGeom prst="rect">
            <a:avLst/>
          </a:prstGeom>
        </p:spPr>
      </p:pic>
    </p:spTree>
    <p:extLst>
      <p:ext uri="{BB962C8B-B14F-4D97-AF65-F5344CB8AC3E}">
        <p14:creationId xmlns:p14="http://schemas.microsoft.com/office/powerpoint/2010/main" val="3065881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455" y="458073"/>
            <a:ext cx="11357112" cy="730647"/>
          </a:xfrm>
        </p:spPr>
        <p:txBody>
          <a:bodyPr/>
          <a:lstStyle/>
          <a:p>
            <a:r>
              <a:rPr lang="kk-KZ" sz="5400" b="1" dirty="0" smtClean="0">
                <a:solidFill>
                  <a:srgbClr val="002060"/>
                </a:solidFill>
              </a:rPr>
              <a:t>ТАЛАП</a:t>
            </a:r>
            <a:endParaRPr lang="ru-RU" sz="5400" b="1" dirty="0">
              <a:solidFill>
                <a:srgbClr val="002060"/>
              </a:solidFill>
            </a:endParaRPr>
          </a:p>
        </p:txBody>
      </p:sp>
      <p:pic>
        <p:nvPicPr>
          <p:cNvPr id="4" name="Рисунок 3"/>
          <p:cNvPicPr>
            <a:picLocks noChangeAspect="1"/>
          </p:cNvPicPr>
          <p:nvPr/>
        </p:nvPicPr>
        <p:blipFill>
          <a:blip r:embed="rId2"/>
          <a:stretch>
            <a:fillRect/>
          </a:stretch>
        </p:blipFill>
        <p:spPr>
          <a:xfrm>
            <a:off x="167308" y="1393277"/>
            <a:ext cx="7849124" cy="4984663"/>
          </a:xfrm>
          <a:prstGeom prst="rect">
            <a:avLst/>
          </a:prstGeom>
        </p:spPr>
      </p:pic>
      <p:pic>
        <p:nvPicPr>
          <p:cNvPr id="5" name="Рисунок 4"/>
          <p:cNvPicPr>
            <a:picLocks noChangeAspect="1"/>
          </p:cNvPicPr>
          <p:nvPr/>
        </p:nvPicPr>
        <p:blipFill>
          <a:blip r:embed="rId3"/>
          <a:stretch>
            <a:fillRect/>
          </a:stretch>
        </p:blipFill>
        <p:spPr>
          <a:xfrm>
            <a:off x="8134944" y="1827617"/>
            <a:ext cx="3901778" cy="1774090"/>
          </a:xfrm>
          <a:prstGeom prst="rect">
            <a:avLst/>
          </a:prstGeom>
        </p:spPr>
      </p:pic>
      <p:pic>
        <p:nvPicPr>
          <p:cNvPr id="6" name="Рисунок 5"/>
          <p:cNvPicPr>
            <a:picLocks noChangeAspect="1"/>
          </p:cNvPicPr>
          <p:nvPr/>
        </p:nvPicPr>
        <p:blipFill>
          <a:blip r:embed="rId4"/>
          <a:stretch>
            <a:fillRect/>
          </a:stretch>
        </p:blipFill>
        <p:spPr>
          <a:xfrm>
            <a:off x="8134944" y="4781496"/>
            <a:ext cx="3926164" cy="1249788"/>
          </a:xfrm>
          <a:prstGeom prst="rect">
            <a:avLst/>
          </a:prstGeom>
        </p:spPr>
      </p:pic>
    </p:spTree>
    <p:extLst>
      <p:ext uri="{BB962C8B-B14F-4D97-AF65-F5344CB8AC3E}">
        <p14:creationId xmlns:p14="http://schemas.microsoft.com/office/powerpoint/2010/main" val="1757006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26726"/>
          <a:stretch/>
        </p:blipFill>
        <p:spPr>
          <a:xfrm>
            <a:off x="664768" y="182879"/>
            <a:ext cx="10565284" cy="1943215"/>
          </a:xfrm>
          <a:prstGeom prst="rect">
            <a:avLst/>
          </a:prstGeom>
        </p:spPr>
      </p:pic>
    </p:spTree>
    <p:extLst>
      <p:ext uri="{BB962C8B-B14F-4D97-AF65-F5344CB8AC3E}">
        <p14:creationId xmlns:p14="http://schemas.microsoft.com/office/powerpoint/2010/main" val="1930438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851" y="110885"/>
            <a:ext cx="12192851" cy="6858479"/>
          </a:xfrm>
          <a:prstGeom prst="rect">
            <a:avLst/>
          </a:prstGeom>
        </p:spPr>
      </p:pic>
    </p:spTree>
    <p:extLst>
      <p:ext uri="{BB962C8B-B14F-4D97-AF65-F5344CB8AC3E}">
        <p14:creationId xmlns:p14="http://schemas.microsoft.com/office/powerpoint/2010/main" val="242995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r="73272"/>
          <a:stretch/>
        </p:blipFill>
        <p:spPr>
          <a:xfrm>
            <a:off x="4218727" y="132530"/>
            <a:ext cx="2879303" cy="1335140"/>
          </a:xfrm>
          <a:prstGeom prst="rect">
            <a:avLst/>
          </a:prstGeom>
        </p:spPr>
      </p:pic>
      <p:pic>
        <p:nvPicPr>
          <p:cNvPr id="5" name="Рисунок 4"/>
          <p:cNvPicPr>
            <a:picLocks noChangeAspect="1"/>
          </p:cNvPicPr>
          <p:nvPr/>
        </p:nvPicPr>
        <p:blipFill>
          <a:blip r:embed="rId3"/>
          <a:stretch>
            <a:fillRect/>
          </a:stretch>
        </p:blipFill>
        <p:spPr>
          <a:xfrm>
            <a:off x="209090" y="1740980"/>
            <a:ext cx="11701582" cy="4808409"/>
          </a:xfrm>
          <a:prstGeom prst="rect">
            <a:avLst/>
          </a:prstGeom>
        </p:spPr>
      </p:pic>
    </p:spTree>
    <p:extLst>
      <p:ext uri="{BB962C8B-B14F-4D97-AF65-F5344CB8AC3E}">
        <p14:creationId xmlns:p14="http://schemas.microsoft.com/office/powerpoint/2010/main" val="3969162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12993" r="6320" b="3668"/>
          <a:stretch/>
        </p:blipFill>
        <p:spPr>
          <a:xfrm>
            <a:off x="441534" y="160020"/>
            <a:ext cx="11434236" cy="6526529"/>
          </a:xfrm>
          <a:prstGeom prst="rect">
            <a:avLst/>
          </a:prstGeom>
        </p:spPr>
      </p:pic>
    </p:spTree>
    <p:extLst>
      <p:ext uri="{BB962C8B-B14F-4D97-AF65-F5344CB8AC3E}">
        <p14:creationId xmlns:p14="http://schemas.microsoft.com/office/powerpoint/2010/main" val="4249125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26133" t="11718" r="24221" b="27350"/>
          <a:stretch/>
        </p:blipFill>
        <p:spPr>
          <a:xfrm>
            <a:off x="3474720" y="251461"/>
            <a:ext cx="4549140" cy="594360"/>
          </a:xfrm>
          <a:prstGeom prst="rect">
            <a:avLst/>
          </a:prstGeom>
        </p:spPr>
      </p:pic>
      <p:sp>
        <p:nvSpPr>
          <p:cNvPr id="5" name="Скругленный прямоугольник 4"/>
          <p:cNvSpPr/>
          <p:nvPr/>
        </p:nvSpPr>
        <p:spPr>
          <a:xfrm>
            <a:off x="457200" y="1177290"/>
            <a:ext cx="11292840" cy="552069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ru-RU" sz="2400" dirty="0" smtClean="0">
                <a:solidFill>
                  <a:srgbClr val="002060"/>
                </a:solidFill>
              </a:rPr>
              <a:t>    </a:t>
            </a:r>
            <a:r>
              <a:rPr lang="ru-RU" sz="2400" dirty="0" err="1" smtClean="0">
                <a:solidFill>
                  <a:srgbClr val="002060"/>
                </a:solidFill>
              </a:rPr>
              <a:t>Мысал</a:t>
            </a:r>
            <a:r>
              <a:rPr lang="ru-RU" sz="2400" dirty="0" smtClean="0">
                <a:solidFill>
                  <a:srgbClr val="002060"/>
                </a:solidFill>
              </a:rPr>
              <a:t>:</a:t>
            </a:r>
          </a:p>
          <a:p>
            <a:pPr algn="ctr"/>
            <a:endParaRPr lang="ru-RU" dirty="0" smtClean="0"/>
          </a:p>
          <a:p>
            <a:pPr algn="ctr"/>
            <a:r>
              <a:rPr lang="ru-RU" sz="2400" b="1" dirty="0" err="1" smtClean="0">
                <a:solidFill>
                  <a:srgbClr val="002060"/>
                </a:solidFill>
              </a:rPr>
              <a:t>Бір</a:t>
            </a:r>
            <a:r>
              <a:rPr lang="ru-RU" sz="2400" b="1" dirty="0" smtClean="0">
                <a:solidFill>
                  <a:srgbClr val="002060"/>
                </a:solidFill>
              </a:rPr>
              <a:t> </a:t>
            </a:r>
            <a:r>
              <a:rPr lang="ru-RU" sz="2400" b="1" dirty="0" err="1" smtClean="0">
                <a:solidFill>
                  <a:srgbClr val="002060"/>
                </a:solidFill>
              </a:rPr>
              <a:t>шелек</a:t>
            </a:r>
            <a:r>
              <a:rPr lang="ru-RU" sz="2400" b="1" dirty="0" smtClean="0">
                <a:solidFill>
                  <a:srgbClr val="002060"/>
                </a:solidFill>
              </a:rPr>
              <a:t> </a:t>
            </a:r>
            <a:r>
              <a:rPr lang="ru-RU" sz="2400" b="1" dirty="0" err="1" smtClean="0">
                <a:solidFill>
                  <a:srgbClr val="002060"/>
                </a:solidFill>
              </a:rPr>
              <a:t>сүт</a:t>
            </a:r>
            <a:endParaRPr lang="ru-RU" sz="2400" b="1" dirty="0" smtClean="0">
              <a:solidFill>
                <a:srgbClr val="002060"/>
              </a:solidFill>
            </a:endParaRPr>
          </a:p>
          <a:p>
            <a:pPr algn="ctr"/>
            <a:r>
              <a:rPr lang="ru-RU" sz="2400" dirty="0" err="1" smtClean="0">
                <a:solidFill>
                  <a:srgbClr val="002060"/>
                </a:solidFill>
              </a:rPr>
              <a:t>Ертеде</a:t>
            </a:r>
            <a:r>
              <a:rPr lang="ru-RU" sz="2400" dirty="0" smtClean="0">
                <a:solidFill>
                  <a:srgbClr val="002060"/>
                </a:solidFill>
              </a:rPr>
              <a:t> </a:t>
            </a:r>
            <a:r>
              <a:rPr lang="ru-RU" sz="2400" dirty="0" err="1" smtClean="0">
                <a:solidFill>
                  <a:srgbClr val="002060"/>
                </a:solidFill>
              </a:rPr>
              <a:t>бір</a:t>
            </a:r>
            <a:r>
              <a:rPr lang="ru-RU" sz="2400" dirty="0" smtClean="0">
                <a:solidFill>
                  <a:srgbClr val="002060"/>
                </a:solidFill>
              </a:rPr>
              <a:t> </a:t>
            </a:r>
            <a:r>
              <a:rPr lang="ru-RU" sz="2400" dirty="0" err="1" smtClean="0">
                <a:solidFill>
                  <a:srgbClr val="002060"/>
                </a:solidFill>
              </a:rPr>
              <a:t>патша</a:t>
            </a:r>
            <a:r>
              <a:rPr lang="ru-RU" sz="2400" dirty="0" smtClean="0">
                <a:solidFill>
                  <a:srgbClr val="002060"/>
                </a:solidFill>
              </a:rPr>
              <a:t> </a:t>
            </a:r>
            <a:r>
              <a:rPr lang="ru-RU" sz="2400" dirty="0" err="1" smtClean="0">
                <a:solidFill>
                  <a:srgbClr val="002060"/>
                </a:solidFill>
              </a:rPr>
              <a:t>халқының</a:t>
            </a:r>
            <a:r>
              <a:rPr lang="ru-RU" sz="2400" dirty="0" smtClean="0">
                <a:solidFill>
                  <a:srgbClr val="002060"/>
                </a:solidFill>
              </a:rPr>
              <a:t> </a:t>
            </a:r>
            <a:r>
              <a:rPr lang="ru-RU" sz="2400" dirty="0" err="1" smtClean="0">
                <a:solidFill>
                  <a:srgbClr val="002060"/>
                </a:solidFill>
              </a:rPr>
              <a:t>қаншалықты</a:t>
            </a:r>
            <a:r>
              <a:rPr lang="ru-RU" sz="2400" dirty="0" smtClean="0">
                <a:solidFill>
                  <a:srgbClr val="002060"/>
                </a:solidFill>
              </a:rPr>
              <a:t> </a:t>
            </a:r>
            <a:r>
              <a:rPr lang="ru-RU" sz="2400" dirty="0" err="1" smtClean="0">
                <a:solidFill>
                  <a:srgbClr val="002060"/>
                </a:solidFill>
              </a:rPr>
              <a:t>адал</a:t>
            </a:r>
            <a:r>
              <a:rPr lang="ru-RU" sz="2400" dirty="0" smtClean="0">
                <a:solidFill>
                  <a:srgbClr val="002060"/>
                </a:solidFill>
              </a:rPr>
              <a:t> </a:t>
            </a:r>
            <a:r>
              <a:rPr lang="ru-RU" sz="2400" dirty="0" err="1" smtClean="0">
                <a:solidFill>
                  <a:srgbClr val="002060"/>
                </a:solidFill>
              </a:rPr>
              <a:t>екенін</a:t>
            </a:r>
            <a:r>
              <a:rPr lang="ru-RU" sz="2400" dirty="0" smtClean="0">
                <a:solidFill>
                  <a:srgbClr val="002060"/>
                </a:solidFill>
              </a:rPr>
              <a:t> </a:t>
            </a:r>
            <a:r>
              <a:rPr lang="ru-RU" sz="2400" dirty="0" err="1" smtClean="0">
                <a:solidFill>
                  <a:srgbClr val="002060"/>
                </a:solidFill>
              </a:rPr>
              <a:t>көргісі</a:t>
            </a:r>
            <a:r>
              <a:rPr lang="ru-RU" sz="2400" dirty="0" smtClean="0">
                <a:solidFill>
                  <a:srgbClr val="002060"/>
                </a:solidFill>
              </a:rPr>
              <a:t> </a:t>
            </a:r>
            <a:r>
              <a:rPr lang="ru-RU" sz="2400" dirty="0" err="1" smtClean="0">
                <a:solidFill>
                  <a:srgbClr val="002060"/>
                </a:solidFill>
              </a:rPr>
              <a:t>келеді</a:t>
            </a:r>
            <a:r>
              <a:rPr lang="ru-RU" sz="2400" dirty="0" smtClean="0">
                <a:solidFill>
                  <a:srgbClr val="002060"/>
                </a:solidFill>
              </a:rPr>
              <a:t>. </a:t>
            </a:r>
            <a:r>
              <a:rPr lang="ru-RU" sz="2400" dirty="0" err="1" smtClean="0">
                <a:solidFill>
                  <a:srgbClr val="002060"/>
                </a:solidFill>
              </a:rPr>
              <a:t>Халқын</a:t>
            </a:r>
            <a:r>
              <a:rPr lang="ru-RU" sz="2400" dirty="0" smtClean="0">
                <a:solidFill>
                  <a:srgbClr val="002060"/>
                </a:solidFill>
              </a:rPr>
              <a:t> </a:t>
            </a:r>
            <a:r>
              <a:rPr lang="ru-RU" sz="2400" dirty="0" err="1" smtClean="0">
                <a:solidFill>
                  <a:srgbClr val="002060"/>
                </a:solidFill>
              </a:rPr>
              <a:t>жинап</a:t>
            </a:r>
            <a:r>
              <a:rPr lang="ru-RU" sz="2400" dirty="0" smtClean="0">
                <a:solidFill>
                  <a:srgbClr val="002060"/>
                </a:solidFill>
              </a:rPr>
              <a:t> </a:t>
            </a:r>
            <a:r>
              <a:rPr lang="ru-RU" sz="2400" dirty="0" err="1" smtClean="0">
                <a:solidFill>
                  <a:srgbClr val="002060"/>
                </a:solidFill>
              </a:rPr>
              <a:t>алып</a:t>
            </a:r>
            <a:r>
              <a:rPr lang="ru-RU" sz="2400" dirty="0" smtClean="0">
                <a:solidFill>
                  <a:srgbClr val="002060"/>
                </a:solidFill>
              </a:rPr>
              <a:t> </a:t>
            </a:r>
            <a:r>
              <a:rPr lang="ru-RU" sz="2400" dirty="0" err="1" smtClean="0">
                <a:solidFill>
                  <a:srgbClr val="002060"/>
                </a:solidFill>
              </a:rPr>
              <a:t>былай</a:t>
            </a:r>
            <a:r>
              <a:rPr lang="ru-RU" sz="2400" dirty="0" smtClean="0">
                <a:solidFill>
                  <a:srgbClr val="002060"/>
                </a:solidFill>
              </a:rPr>
              <a:t> </a:t>
            </a:r>
            <a:r>
              <a:rPr lang="ru-RU" sz="2400" dirty="0" err="1" smtClean="0">
                <a:solidFill>
                  <a:srgbClr val="002060"/>
                </a:solidFill>
              </a:rPr>
              <a:t>дейді</a:t>
            </a:r>
            <a:r>
              <a:rPr lang="ru-RU" sz="2400" dirty="0" smtClean="0">
                <a:solidFill>
                  <a:srgbClr val="002060"/>
                </a:solidFill>
              </a:rPr>
              <a:t>: «</a:t>
            </a:r>
            <a:r>
              <a:rPr lang="ru-RU" sz="2400" dirty="0" err="1" smtClean="0">
                <a:solidFill>
                  <a:srgbClr val="002060"/>
                </a:solidFill>
              </a:rPr>
              <a:t>Қаланың</a:t>
            </a:r>
            <a:r>
              <a:rPr lang="ru-RU" sz="2400" dirty="0" smtClean="0">
                <a:solidFill>
                  <a:srgbClr val="002060"/>
                </a:solidFill>
              </a:rPr>
              <a:t> </a:t>
            </a:r>
            <a:r>
              <a:rPr lang="ru-RU" sz="2400" dirty="0" err="1" smtClean="0">
                <a:solidFill>
                  <a:srgbClr val="002060"/>
                </a:solidFill>
              </a:rPr>
              <a:t>ортасына</a:t>
            </a:r>
            <a:r>
              <a:rPr lang="ru-RU" sz="2400" dirty="0" smtClean="0">
                <a:solidFill>
                  <a:srgbClr val="002060"/>
                </a:solidFill>
              </a:rPr>
              <a:t> </a:t>
            </a:r>
            <a:r>
              <a:rPr lang="ru-RU" sz="2400" dirty="0" err="1" smtClean="0">
                <a:solidFill>
                  <a:srgbClr val="002060"/>
                </a:solidFill>
              </a:rPr>
              <a:t>бір</a:t>
            </a:r>
            <a:r>
              <a:rPr lang="ru-RU" sz="2400" dirty="0" smtClean="0">
                <a:solidFill>
                  <a:srgbClr val="002060"/>
                </a:solidFill>
              </a:rPr>
              <a:t> </a:t>
            </a:r>
            <a:r>
              <a:rPr lang="ru-RU" sz="2400" dirty="0" err="1">
                <a:solidFill>
                  <a:srgbClr val="002060"/>
                </a:solidFill>
              </a:rPr>
              <a:t>х</a:t>
            </a:r>
            <a:r>
              <a:rPr lang="ru-RU" sz="2400" dirty="0" err="1" smtClean="0">
                <a:solidFill>
                  <a:srgbClr val="002060"/>
                </a:solidFill>
              </a:rPr>
              <a:t>ауыз</a:t>
            </a:r>
            <a:r>
              <a:rPr lang="ru-RU" sz="2400" dirty="0" smtClean="0">
                <a:solidFill>
                  <a:srgbClr val="002060"/>
                </a:solidFill>
              </a:rPr>
              <a:t> </a:t>
            </a:r>
            <a:r>
              <a:rPr lang="ru-RU" sz="2400" dirty="0" err="1" smtClean="0">
                <a:solidFill>
                  <a:srgbClr val="002060"/>
                </a:solidFill>
              </a:rPr>
              <a:t>жасаймын</a:t>
            </a:r>
            <a:r>
              <a:rPr lang="ru-RU" sz="2400" dirty="0" smtClean="0">
                <a:solidFill>
                  <a:srgbClr val="002060"/>
                </a:solidFill>
              </a:rPr>
              <a:t>. </a:t>
            </a:r>
            <a:r>
              <a:rPr lang="ru-RU" sz="2400" dirty="0" err="1" smtClean="0">
                <a:solidFill>
                  <a:srgbClr val="002060"/>
                </a:solidFill>
              </a:rPr>
              <a:t>Мұндай</a:t>
            </a:r>
            <a:r>
              <a:rPr lang="ru-RU" sz="2400" dirty="0" smtClean="0">
                <a:solidFill>
                  <a:srgbClr val="002060"/>
                </a:solidFill>
              </a:rPr>
              <a:t> </a:t>
            </a:r>
            <a:r>
              <a:rPr lang="ru-RU" sz="2400" dirty="0" err="1" smtClean="0">
                <a:solidFill>
                  <a:srgbClr val="002060"/>
                </a:solidFill>
              </a:rPr>
              <a:t>алып</a:t>
            </a:r>
            <a:r>
              <a:rPr lang="ru-RU" sz="2400" dirty="0" smtClean="0">
                <a:solidFill>
                  <a:srgbClr val="002060"/>
                </a:solidFill>
              </a:rPr>
              <a:t> </a:t>
            </a:r>
            <a:r>
              <a:rPr lang="ru-RU" sz="2400" dirty="0" err="1" smtClean="0">
                <a:solidFill>
                  <a:srgbClr val="002060"/>
                </a:solidFill>
              </a:rPr>
              <a:t>қауыз</a:t>
            </a:r>
            <a:r>
              <a:rPr lang="ru-RU" sz="2400" dirty="0" smtClean="0">
                <a:solidFill>
                  <a:srgbClr val="002060"/>
                </a:solidFill>
              </a:rPr>
              <a:t> </a:t>
            </a:r>
            <a:r>
              <a:rPr lang="ru-RU" sz="2400" dirty="0" err="1" smtClean="0">
                <a:solidFill>
                  <a:srgbClr val="002060"/>
                </a:solidFill>
              </a:rPr>
              <a:t>ешбір</a:t>
            </a:r>
            <a:r>
              <a:rPr lang="ru-RU" sz="2400" dirty="0" smtClean="0">
                <a:solidFill>
                  <a:srgbClr val="002060"/>
                </a:solidFill>
              </a:rPr>
              <a:t> </a:t>
            </a:r>
            <a:r>
              <a:rPr lang="ru-RU" sz="2400" dirty="0" err="1" smtClean="0">
                <a:solidFill>
                  <a:srgbClr val="002060"/>
                </a:solidFill>
              </a:rPr>
              <a:t>елде</a:t>
            </a:r>
            <a:r>
              <a:rPr lang="ru-RU" sz="2400" dirty="0" smtClean="0">
                <a:solidFill>
                  <a:srgbClr val="002060"/>
                </a:solidFill>
              </a:rPr>
              <a:t> </a:t>
            </a:r>
            <a:r>
              <a:rPr lang="ru-RU" sz="2400" dirty="0" err="1" smtClean="0">
                <a:solidFill>
                  <a:srgbClr val="002060"/>
                </a:solidFill>
              </a:rPr>
              <a:t>жоқ</a:t>
            </a:r>
            <a:r>
              <a:rPr lang="ru-RU" sz="2400" dirty="0" smtClean="0">
                <a:solidFill>
                  <a:srgbClr val="002060"/>
                </a:solidFill>
              </a:rPr>
              <a:t>. </a:t>
            </a:r>
            <a:r>
              <a:rPr lang="ru-RU" sz="2400" dirty="0" err="1" smtClean="0">
                <a:solidFill>
                  <a:srgbClr val="002060"/>
                </a:solidFill>
              </a:rPr>
              <a:t>Оның</a:t>
            </a:r>
            <a:r>
              <a:rPr lang="ru-RU" sz="2400" dirty="0" smtClean="0">
                <a:solidFill>
                  <a:srgbClr val="002060"/>
                </a:solidFill>
              </a:rPr>
              <a:t> </a:t>
            </a:r>
            <a:r>
              <a:rPr lang="ru-RU" sz="2400" dirty="0" err="1" smtClean="0">
                <a:solidFill>
                  <a:srgbClr val="002060"/>
                </a:solidFill>
              </a:rPr>
              <a:t>көркейе</a:t>
            </a:r>
            <a:r>
              <a:rPr lang="ru-RU" sz="2400" dirty="0" smtClean="0">
                <a:solidFill>
                  <a:srgbClr val="002060"/>
                </a:solidFill>
              </a:rPr>
              <a:t> </a:t>
            </a:r>
            <a:r>
              <a:rPr lang="ru-RU" sz="2400" dirty="0" err="1" smtClean="0">
                <a:solidFill>
                  <a:srgbClr val="002060"/>
                </a:solidFill>
              </a:rPr>
              <a:t>түсуі</a:t>
            </a:r>
            <a:r>
              <a:rPr lang="ru-RU" sz="2400" dirty="0" smtClean="0">
                <a:solidFill>
                  <a:srgbClr val="002060"/>
                </a:solidFill>
              </a:rPr>
              <a:t> </a:t>
            </a:r>
            <a:r>
              <a:rPr lang="ru-RU" sz="2400" dirty="0" err="1" smtClean="0">
                <a:solidFill>
                  <a:srgbClr val="002060"/>
                </a:solidFill>
              </a:rPr>
              <a:t>үшін</a:t>
            </a:r>
            <a:r>
              <a:rPr lang="ru-RU" sz="2400" dirty="0" smtClean="0">
                <a:solidFill>
                  <a:srgbClr val="002060"/>
                </a:solidFill>
              </a:rPr>
              <a:t> </a:t>
            </a:r>
            <a:r>
              <a:rPr lang="ru-RU" sz="2400" dirty="0" err="1" smtClean="0">
                <a:solidFill>
                  <a:srgbClr val="002060"/>
                </a:solidFill>
              </a:rPr>
              <a:t>көмектеріңіз</a:t>
            </a:r>
            <a:r>
              <a:rPr lang="ru-RU" sz="2400" dirty="0" smtClean="0">
                <a:solidFill>
                  <a:srgbClr val="002060"/>
                </a:solidFill>
              </a:rPr>
              <a:t> </a:t>
            </a:r>
            <a:r>
              <a:rPr lang="ru-RU" sz="2400" dirty="0" err="1" smtClean="0">
                <a:solidFill>
                  <a:srgbClr val="002060"/>
                </a:solidFill>
              </a:rPr>
              <a:t>керек</a:t>
            </a:r>
            <a:r>
              <a:rPr lang="ru-RU" sz="2400" dirty="0" smtClean="0">
                <a:solidFill>
                  <a:srgbClr val="002060"/>
                </a:solidFill>
              </a:rPr>
              <a:t>. </a:t>
            </a:r>
            <a:r>
              <a:rPr lang="ru-RU" sz="2400" dirty="0" err="1" smtClean="0">
                <a:solidFill>
                  <a:srgbClr val="002060"/>
                </a:solidFill>
              </a:rPr>
              <a:t>Түнде</a:t>
            </a:r>
            <a:r>
              <a:rPr lang="ru-RU" sz="2400" dirty="0" smtClean="0">
                <a:solidFill>
                  <a:srgbClr val="002060"/>
                </a:solidFill>
              </a:rPr>
              <a:t> </a:t>
            </a:r>
            <a:r>
              <a:rPr lang="ru-RU" sz="2400" dirty="0" err="1" smtClean="0">
                <a:solidFill>
                  <a:srgbClr val="002060"/>
                </a:solidFill>
              </a:rPr>
              <a:t>қаланың</a:t>
            </a:r>
            <a:r>
              <a:rPr lang="ru-RU" sz="2400" dirty="0" smtClean="0">
                <a:solidFill>
                  <a:srgbClr val="002060"/>
                </a:solidFill>
              </a:rPr>
              <a:t> </a:t>
            </a:r>
            <a:r>
              <a:rPr lang="ru-RU" sz="2400" dirty="0" err="1" smtClean="0">
                <a:solidFill>
                  <a:srgbClr val="002060"/>
                </a:solidFill>
              </a:rPr>
              <a:t>әрбір</a:t>
            </a:r>
            <a:r>
              <a:rPr lang="ru-RU" sz="2400" dirty="0" smtClean="0">
                <a:solidFill>
                  <a:srgbClr val="002060"/>
                </a:solidFill>
              </a:rPr>
              <a:t> </a:t>
            </a:r>
            <a:r>
              <a:rPr lang="ru-RU" sz="2400" dirty="0" err="1" smtClean="0">
                <a:solidFill>
                  <a:srgbClr val="002060"/>
                </a:solidFill>
              </a:rPr>
              <a:t>тұрғыны</a:t>
            </a:r>
            <a:r>
              <a:rPr lang="ru-RU" sz="2400" dirty="0" smtClean="0">
                <a:solidFill>
                  <a:srgbClr val="002060"/>
                </a:solidFill>
              </a:rPr>
              <a:t> </a:t>
            </a:r>
            <a:r>
              <a:rPr lang="ru-RU" sz="2400" dirty="0" err="1" smtClean="0">
                <a:solidFill>
                  <a:srgbClr val="002060"/>
                </a:solidFill>
              </a:rPr>
              <a:t>бір</a:t>
            </a:r>
            <a:r>
              <a:rPr lang="ru-RU" sz="2400" dirty="0" smtClean="0">
                <a:solidFill>
                  <a:srgbClr val="002060"/>
                </a:solidFill>
              </a:rPr>
              <a:t> </a:t>
            </a:r>
            <a:r>
              <a:rPr lang="ru-RU" sz="2400" dirty="0" err="1" smtClean="0">
                <a:solidFill>
                  <a:srgbClr val="002060"/>
                </a:solidFill>
              </a:rPr>
              <a:t>шелек</a:t>
            </a:r>
            <a:r>
              <a:rPr lang="ru-RU" sz="2400" dirty="0" smtClean="0">
                <a:solidFill>
                  <a:srgbClr val="002060"/>
                </a:solidFill>
              </a:rPr>
              <a:t> </a:t>
            </a:r>
            <a:r>
              <a:rPr lang="ru-RU" sz="2400" dirty="0" err="1" smtClean="0">
                <a:solidFill>
                  <a:srgbClr val="002060"/>
                </a:solidFill>
              </a:rPr>
              <a:t>сүт</a:t>
            </a:r>
            <a:r>
              <a:rPr lang="ru-RU" sz="2400" dirty="0" smtClean="0">
                <a:solidFill>
                  <a:srgbClr val="002060"/>
                </a:solidFill>
              </a:rPr>
              <a:t> </a:t>
            </a:r>
            <a:r>
              <a:rPr lang="ru-RU" sz="2400" dirty="0" err="1" smtClean="0">
                <a:solidFill>
                  <a:srgbClr val="002060"/>
                </a:solidFill>
              </a:rPr>
              <a:t>әкеліп</a:t>
            </a:r>
            <a:r>
              <a:rPr lang="ru-RU" sz="2400" dirty="0" smtClean="0">
                <a:solidFill>
                  <a:srgbClr val="002060"/>
                </a:solidFill>
              </a:rPr>
              <a:t> </a:t>
            </a:r>
            <a:r>
              <a:rPr lang="ru-RU" sz="2400" dirty="0" err="1" smtClean="0">
                <a:solidFill>
                  <a:srgbClr val="002060"/>
                </a:solidFill>
              </a:rPr>
              <a:t>қауызға</a:t>
            </a:r>
            <a:r>
              <a:rPr lang="ru-RU" sz="2400" dirty="0" smtClean="0">
                <a:solidFill>
                  <a:srgbClr val="002060"/>
                </a:solidFill>
              </a:rPr>
              <a:t> </a:t>
            </a:r>
            <a:r>
              <a:rPr lang="ru-RU" sz="2400" dirty="0" err="1" smtClean="0">
                <a:solidFill>
                  <a:srgbClr val="002060"/>
                </a:solidFill>
              </a:rPr>
              <a:t>төксе</a:t>
            </a:r>
            <a:r>
              <a:rPr lang="ru-RU" sz="2400" dirty="0" smtClean="0">
                <a:solidFill>
                  <a:srgbClr val="002060"/>
                </a:solidFill>
              </a:rPr>
              <a:t>, </a:t>
            </a:r>
            <a:r>
              <a:rPr lang="ru-RU" sz="2400" dirty="0" err="1" smtClean="0">
                <a:solidFill>
                  <a:srgbClr val="002060"/>
                </a:solidFill>
              </a:rPr>
              <a:t>өз</a:t>
            </a:r>
            <a:r>
              <a:rPr lang="ru-RU" sz="2400" dirty="0" smtClean="0">
                <a:solidFill>
                  <a:srgbClr val="002060"/>
                </a:solidFill>
              </a:rPr>
              <a:t> </a:t>
            </a:r>
            <a:r>
              <a:rPr lang="ru-RU" sz="2400" dirty="0" err="1" smtClean="0">
                <a:solidFill>
                  <a:srgbClr val="002060"/>
                </a:solidFill>
              </a:rPr>
              <a:t>борышын</a:t>
            </a:r>
            <a:r>
              <a:rPr lang="ru-RU" sz="2400" dirty="0" smtClean="0">
                <a:solidFill>
                  <a:srgbClr val="002060"/>
                </a:solidFill>
              </a:rPr>
              <a:t> </a:t>
            </a:r>
            <a:r>
              <a:rPr lang="ru-RU" sz="2400" dirty="0" err="1" smtClean="0">
                <a:solidFill>
                  <a:srgbClr val="002060"/>
                </a:solidFill>
              </a:rPr>
              <a:t>орындағаны</a:t>
            </a:r>
            <a:r>
              <a:rPr lang="ru-RU" sz="2400" dirty="0" smtClean="0">
                <a:solidFill>
                  <a:srgbClr val="002060"/>
                </a:solidFill>
              </a:rPr>
              <a:t>»,- </a:t>
            </a:r>
            <a:r>
              <a:rPr lang="ru-RU" sz="2400" dirty="0" err="1" smtClean="0">
                <a:solidFill>
                  <a:srgbClr val="002060"/>
                </a:solidFill>
              </a:rPr>
              <a:t>дейді</a:t>
            </a:r>
            <a:r>
              <a:rPr lang="ru-RU" sz="2400" dirty="0" smtClean="0">
                <a:solidFill>
                  <a:srgbClr val="002060"/>
                </a:solidFill>
              </a:rPr>
              <a:t> </a:t>
            </a:r>
            <a:r>
              <a:rPr lang="ru-RU" sz="2400" dirty="0" err="1" smtClean="0">
                <a:solidFill>
                  <a:srgbClr val="002060"/>
                </a:solidFill>
              </a:rPr>
              <a:t>патша</a:t>
            </a:r>
            <a:r>
              <a:rPr lang="ru-RU" sz="2400" dirty="0" smtClean="0">
                <a:solidFill>
                  <a:srgbClr val="002060"/>
                </a:solidFill>
              </a:rPr>
              <a:t>. </a:t>
            </a:r>
            <a:r>
              <a:rPr lang="ru-RU" sz="2400" dirty="0" err="1" smtClean="0">
                <a:solidFill>
                  <a:srgbClr val="002060"/>
                </a:solidFill>
              </a:rPr>
              <a:t>Патшаның</a:t>
            </a:r>
            <a:r>
              <a:rPr lang="ru-RU" sz="2400" dirty="0" smtClean="0">
                <a:solidFill>
                  <a:srgbClr val="002060"/>
                </a:solidFill>
              </a:rPr>
              <a:t> </a:t>
            </a:r>
            <a:r>
              <a:rPr lang="ru-RU" sz="2400" dirty="0" err="1" smtClean="0">
                <a:solidFill>
                  <a:srgbClr val="002060"/>
                </a:solidFill>
              </a:rPr>
              <a:t>мұндай</a:t>
            </a:r>
            <a:r>
              <a:rPr lang="ru-RU" sz="2400" dirty="0" smtClean="0">
                <a:solidFill>
                  <a:srgbClr val="002060"/>
                </a:solidFill>
              </a:rPr>
              <a:t> </a:t>
            </a:r>
            <a:r>
              <a:rPr lang="ru-RU" sz="2400" dirty="0" err="1" smtClean="0">
                <a:solidFill>
                  <a:srgbClr val="002060"/>
                </a:solidFill>
              </a:rPr>
              <a:t>ұсынысына</a:t>
            </a:r>
            <a:r>
              <a:rPr lang="ru-RU" sz="2400" dirty="0" smtClean="0">
                <a:solidFill>
                  <a:srgbClr val="002060"/>
                </a:solidFill>
              </a:rPr>
              <a:t> </a:t>
            </a:r>
            <a:r>
              <a:rPr lang="ru-RU" sz="2400" dirty="0" err="1" smtClean="0">
                <a:solidFill>
                  <a:srgbClr val="002060"/>
                </a:solidFill>
              </a:rPr>
              <a:t>халқы</a:t>
            </a:r>
            <a:r>
              <a:rPr lang="ru-RU" sz="2400" dirty="0" smtClean="0">
                <a:solidFill>
                  <a:srgbClr val="002060"/>
                </a:solidFill>
              </a:rPr>
              <a:t> </a:t>
            </a:r>
            <a:r>
              <a:rPr lang="ru-RU" sz="2400" dirty="0" err="1" smtClean="0">
                <a:solidFill>
                  <a:srgbClr val="002060"/>
                </a:solidFill>
              </a:rPr>
              <a:t>қуана</a:t>
            </a:r>
            <a:r>
              <a:rPr lang="ru-RU" sz="2400" dirty="0" smtClean="0">
                <a:solidFill>
                  <a:srgbClr val="002060"/>
                </a:solidFill>
              </a:rPr>
              <a:t> </a:t>
            </a:r>
            <a:r>
              <a:rPr lang="ru-RU" sz="2400" dirty="0" err="1" smtClean="0">
                <a:solidFill>
                  <a:srgbClr val="002060"/>
                </a:solidFill>
              </a:rPr>
              <a:t>келісіп</a:t>
            </a:r>
            <a:r>
              <a:rPr lang="ru-RU" sz="2400" dirty="0" smtClean="0">
                <a:solidFill>
                  <a:srgbClr val="002060"/>
                </a:solidFill>
              </a:rPr>
              <a:t> </a:t>
            </a:r>
            <a:r>
              <a:rPr lang="ru-RU" sz="2400" dirty="0" err="1" smtClean="0">
                <a:solidFill>
                  <a:srgbClr val="002060"/>
                </a:solidFill>
              </a:rPr>
              <a:t>тарқасыпты</a:t>
            </a:r>
            <a:r>
              <a:rPr lang="ru-RU" sz="2400" dirty="0" smtClean="0">
                <a:solidFill>
                  <a:srgbClr val="002060"/>
                </a:solidFill>
              </a:rPr>
              <a:t>. </a:t>
            </a:r>
            <a:r>
              <a:rPr lang="ru-RU" sz="2400" dirty="0" err="1" smtClean="0">
                <a:solidFill>
                  <a:srgbClr val="002060"/>
                </a:solidFill>
              </a:rPr>
              <a:t>Қала</a:t>
            </a:r>
            <a:r>
              <a:rPr lang="ru-RU" sz="2400" dirty="0" smtClean="0">
                <a:solidFill>
                  <a:srgbClr val="002060"/>
                </a:solidFill>
              </a:rPr>
              <a:t> </a:t>
            </a:r>
            <a:r>
              <a:rPr lang="ru-RU" sz="2400" dirty="0" err="1" smtClean="0">
                <a:solidFill>
                  <a:srgbClr val="002060"/>
                </a:solidFill>
              </a:rPr>
              <a:t>халқы</a:t>
            </a:r>
            <a:r>
              <a:rPr lang="ru-RU" sz="2400" dirty="0" smtClean="0">
                <a:solidFill>
                  <a:srgbClr val="002060"/>
                </a:solidFill>
              </a:rPr>
              <a:t> </a:t>
            </a:r>
            <a:r>
              <a:rPr lang="ru-RU" sz="2400" dirty="0" err="1" smtClean="0">
                <a:solidFill>
                  <a:srgbClr val="002060"/>
                </a:solidFill>
              </a:rPr>
              <a:t>түні</a:t>
            </a:r>
            <a:r>
              <a:rPr lang="ru-RU" sz="2400" dirty="0" smtClean="0">
                <a:solidFill>
                  <a:srgbClr val="002060"/>
                </a:solidFill>
              </a:rPr>
              <a:t> </a:t>
            </a:r>
            <a:r>
              <a:rPr lang="ru-RU" sz="2400" dirty="0" err="1" smtClean="0">
                <a:solidFill>
                  <a:srgbClr val="002060"/>
                </a:solidFill>
              </a:rPr>
              <a:t>бойы</a:t>
            </a:r>
            <a:r>
              <a:rPr lang="ru-RU" sz="2400" dirty="0" smtClean="0">
                <a:solidFill>
                  <a:srgbClr val="002060"/>
                </a:solidFill>
              </a:rPr>
              <a:t> </a:t>
            </a:r>
            <a:r>
              <a:rPr lang="ru-RU" sz="2400" dirty="0" err="1" smtClean="0">
                <a:solidFill>
                  <a:srgbClr val="002060"/>
                </a:solidFill>
              </a:rPr>
              <a:t>қауызды</a:t>
            </a:r>
            <a:r>
              <a:rPr lang="ru-RU" sz="2400" dirty="0" smtClean="0">
                <a:solidFill>
                  <a:srgbClr val="002060"/>
                </a:solidFill>
              </a:rPr>
              <a:t> </a:t>
            </a:r>
            <a:r>
              <a:rPr lang="ru-RU" sz="2400" dirty="0" err="1" smtClean="0">
                <a:solidFill>
                  <a:srgbClr val="002060"/>
                </a:solidFill>
              </a:rPr>
              <a:t>толтырады</a:t>
            </a:r>
            <a:r>
              <a:rPr lang="ru-RU" sz="2400" dirty="0" smtClean="0">
                <a:solidFill>
                  <a:srgbClr val="002060"/>
                </a:solidFill>
              </a:rPr>
              <a:t>. </a:t>
            </a:r>
            <a:r>
              <a:rPr lang="ru-RU" sz="2400" dirty="0" err="1" smtClean="0">
                <a:solidFill>
                  <a:srgbClr val="002060"/>
                </a:solidFill>
              </a:rPr>
              <a:t>Патша</a:t>
            </a:r>
            <a:r>
              <a:rPr lang="ru-RU" sz="2400" dirty="0" smtClean="0">
                <a:solidFill>
                  <a:srgbClr val="002060"/>
                </a:solidFill>
              </a:rPr>
              <a:t> </a:t>
            </a:r>
            <a:r>
              <a:rPr lang="ru-RU" sz="2400" dirty="0" err="1" smtClean="0">
                <a:solidFill>
                  <a:srgbClr val="002060"/>
                </a:solidFill>
              </a:rPr>
              <a:t>таң</a:t>
            </a:r>
            <a:r>
              <a:rPr lang="ru-RU" sz="2400" dirty="0" smtClean="0">
                <a:solidFill>
                  <a:srgbClr val="002060"/>
                </a:solidFill>
              </a:rPr>
              <a:t> </a:t>
            </a:r>
            <a:r>
              <a:rPr lang="ru-RU" sz="2400" dirty="0" err="1" smtClean="0">
                <a:solidFill>
                  <a:srgbClr val="002060"/>
                </a:solidFill>
              </a:rPr>
              <a:t>ата</a:t>
            </a:r>
            <a:r>
              <a:rPr lang="ru-RU" sz="2400" dirty="0" smtClean="0">
                <a:solidFill>
                  <a:srgbClr val="002060"/>
                </a:solidFill>
              </a:rPr>
              <a:t> </a:t>
            </a:r>
            <a:r>
              <a:rPr lang="ru-RU" sz="2400" dirty="0" err="1" smtClean="0">
                <a:solidFill>
                  <a:srgbClr val="002060"/>
                </a:solidFill>
              </a:rPr>
              <a:t>салысымен</a:t>
            </a:r>
            <a:r>
              <a:rPr lang="ru-RU" sz="2400" dirty="0" smtClean="0">
                <a:solidFill>
                  <a:srgbClr val="002060"/>
                </a:solidFill>
              </a:rPr>
              <a:t> </a:t>
            </a:r>
            <a:r>
              <a:rPr lang="ru-RU" sz="2400" dirty="0" err="1" smtClean="0">
                <a:solidFill>
                  <a:srgbClr val="002060"/>
                </a:solidFill>
              </a:rPr>
              <a:t>қауыз</a:t>
            </a:r>
            <a:r>
              <a:rPr lang="ru-RU" sz="2400" dirty="0" smtClean="0">
                <a:solidFill>
                  <a:srgbClr val="002060"/>
                </a:solidFill>
              </a:rPr>
              <a:t> </a:t>
            </a:r>
            <a:r>
              <a:rPr lang="ru-RU" sz="2400" dirty="0" err="1" smtClean="0">
                <a:solidFill>
                  <a:srgbClr val="002060"/>
                </a:solidFill>
              </a:rPr>
              <a:t>жаққа</a:t>
            </a:r>
            <a:r>
              <a:rPr lang="ru-RU" sz="2400" dirty="0" smtClean="0">
                <a:solidFill>
                  <a:srgbClr val="002060"/>
                </a:solidFill>
              </a:rPr>
              <a:t> </a:t>
            </a:r>
            <a:r>
              <a:rPr lang="ru-RU" sz="2400" dirty="0" err="1" smtClean="0">
                <a:solidFill>
                  <a:srgbClr val="002060"/>
                </a:solidFill>
              </a:rPr>
              <a:t>барып</a:t>
            </a:r>
            <a:r>
              <a:rPr lang="ru-RU" sz="2400" dirty="0" smtClean="0">
                <a:solidFill>
                  <a:srgbClr val="002060"/>
                </a:solidFill>
              </a:rPr>
              <a:t> </a:t>
            </a:r>
            <a:r>
              <a:rPr lang="ru-RU" sz="2400" dirty="0" err="1" smtClean="0">
                <a:solidFill>
                  <a:srgbClr val="002060"/>
                </a:solidFill>
              </a:rPr>
              <a:t>қараса</a:t>
            </a:r>
            <a:r>
              <a:rPr lang="ru-RU" sz="2400" dirty="0" smtClean="0">
                <a:solidFill>
                  <a:srgbClr val="002060"/>
                </a:solidFill>
              </a:rPr>
              <a:t>, </a:t>
            </a:r>
            <a:r>
              <a:rPr lang="ru-RU" sz="2400" dirty="0" err="1" smtClean="0">
                <a:solidFill>
                  <a:srgbClr val="002060"/>
                </a:solidFill>
              </a:rPr>
              <a:t>қауыз</a:t>
            </a:r>
            <a:r>
              <a:rPr lang="ru-RU" sz="2400" dirty="0" smtClean="0">
                <a:solidFill>
                  <a:srgbClr val="002060"/>
                </a:solidFill>
              </a:rPr>
              <a:t> </a:t>
            </a:r>
            <a:r>
              <a:rPr lang="ru-RU" sz="2400" dirty="0" err="1" smtClean="0">
                <a:solidFill>
                  <a:srgbClr val="002060"/>
                </a:solidFill>
              </a:rPr>
              <a:t>іші</a:t>
            </a:r>
            <a:r>
              <a:rPr lang="ru-RU" sz="2400" dirty="0" smtClean="0">
                <a:solidFill>
                  <a:srgbClr val="002060"/>
                </a:solidFill>
              </a:rPr>
              <a:t> </a:t>
            </a:r>
            <a:r>
              <a:rPr lang="ru-RU" sz="2400" dirty="0" err="1" smtClean="0">
                <a:solidFill>
                  <a:srgbClr val="002060"/>
                </a:solidFill>
              </a:rPr>
              <a:t>сүтке</a:t>
            </a:r>
            <a:r>
              <a:rPr lang="ru-RU" sz="2400" dirty="0" smtClean="0">
                <a:solidFill>
                  <a:srgbClr val="002060"/>
                </a:solidFill>
              </a:rPr>
              <a:t> </a:t>
            </a:r>
            <a:r>
              <a:rPr lang="ru-RU" sz="2400" dirty="0" err="1" smtClean="0">
                <a:solidFill>
                  <a:srgbClr val="002060"/>
                </a:solidFill>
              </a:rPr>
              <a:t>емес</a:t>
            </a:r>
            <a:r>
              <a:rPr lang="ru-RU" sz="2400" dirty="0" smtClean="0">
                <a:solidFill>
                  <a:srgbClr val="002060"/>
                </a:solidFill>
              </a:rPr>
              <a:t>, </a:t>
            </a:r>
            <a:r>
              <a:rPr lang="ru-RU" sz="2400" dirty="0" err="1" smtClean="0">
                <a:solidFill>
                  <a:srgbClr val="002060"/>
                </a:solidFill>
              </a:rPr>
              <a:t>суға</a:t>
            </a:r>
            <a:r>
              <a:rPr lang="ru-RU" sz="2400" dirty="0" smtClean="0">
                <a:solidFill>
                  <a:srgbClr val="002060"/>
                </a:solidFill>
              </a:rPr>
              <a:t> </a:t>
            </a:r>
            <a:r>
              <a:rPr lang="ru-RU" sz="2400" dirty="0" err="1" smtClean="0">
                <a:solidFill>
                  <a:srgbClr val="002060"/>
                </a:solidFill>
              </a:rPr>
              <a:t>толғанын</a:t>
            </a:r>
            <a:r>
              <a:rPr lang="ru-RU" sz="2400" dirty="0" smtClean="0">
                <a:solidFill>
                  <a:srgbClr val="002060"/>
                </a:solidFill>
              </a:rPr>
              <a:t> </a:t>
            </a:r>
            <a:r>
              <a:rPr lang="ru-RU" sz="2400" dirty="0" err="1" smtClean="0">
                <a:solidFill>
                  <a:srgbClr val="002060"/>
                </a:solidFill>
              </a:rPr>
              <a:t>көріп</a:t>
            </a:r>
            <a:r>
              <a:rPr lang="ru-RU" sz="2400" dirty="0" smtClean="0">
                <a:solidFill>
                  <a:srgbClr val="002060"/>
                </a:solidFill>
              </a:rPr>
              <a:t> </a:t>
            </a:r>
            <a:r>
              <a:rPr lang="ru-RU" sz="2400" dirty="0" err="1" smtClean="0">
                <a:solidFill>
                  <a:srgbClr val="002060"/>
                </a:solidFill>
              </a:rPr>
              <a:t>таңғалады</a:t>
            </a:r>
            <a:r>
              <a:rPr lang="ru-RU" sz="2400" dirty="0" smtClean="0">
                <a:solidFill>
                  <a:srgbClr val="002060"/>
                </a:solidFill>
              </a:rPr>
              <a:t>. </a:t>
            </a:r>
            <a:r>
              <a:rPr lang="ru-RU" sz="2400" dirty="0" err="1" smtClean="0">
                <a:solidFill>
                  <a:srgbClr val="002060"/>
                </a:solidFill>
              </a:rPr>
              <a:t>Сөйтсе</a:t>
            </a:r>
            <a:r>
              <a:rPr lang="ru-RU" sz="2400" dirty="0" smtClean="0">
                <a:solidFill>
                  <a:srgbClr val="002060"/>
                </a:solidFill>
              </a:rPr>
              <a:t> </a:t>
            </a:r>
            <a:r>
              <a:rPr lang="ru-RU" sz="2400" dirty="0" err="1" smtClean="0">
                <a:solidFill>
                  <a:srgbClr val="002060"/>
                </a:solidFill>
              </a:rPr>
              <a:t>адамдардың</a:t>
            </a:r>
            <a:r>
              <a:rPr lang="ru-RU" sz="2400" dirty="0" smtClean="0">
                <a:solidFill>
                  <a:srgbClr val="002060"/>
                </a:solidFill>
              </a:rPr>
              <a:t> </a:t>
            </a:r>
            <a:r>
              <a:rPr lang="ru-RU" sz="2400" dirty="0" err="1" smtClean="0">
                <a:solidFill>
                  <a:srgbClr val="002060"/>
                </a:solidFill>
              </a:rPr>
              <a:t>бәрі</a:t>
            </a:r>
            <a:r>
              <a:rPr lang="ru-RU" sz="2400" dirty="0" smtClean="0">
                <a:solidFill>
                  <a:srgbClr val="002060"/>
                </a:solidFill>
              </a:rPr>
              <a:t> </a:t>
            </a:r>
            <a:r>
              <a:rPr lang="ru-RU" sz="2400" dirty="0" err="1" smtClean="0">
                <a:solidFill>
                  <a:srgbClr val="002060"/>
                </a:solidFill>
              </a:rPr>
              <a:t>бірдей</a:t>
            </a:r>
            <a:r>
              <a:rPr lang="ru-RU" sz="2400" dirty="0" smtClean="0">
                <a:solidFill>
                  <a:srgbClr val="002060"/>
                </a:solidFill>
              </a:rPr>
              <a:t>: «</a:t>
            </a:r>
            <a:r>
              <a:rPr lang="ru-RU" sz="2400" dirty="0" err="1" smtClean="0">
                <a:solidFill>
                  <a:srgbClr val="002060"/>
                </a:solidFill>
              </a:rPr>
              <a:t>Осыншама</a:t>
            </a:r>
            <a:r>
              <a:rPr lang="ru-RU" sz="2400" dirty="0" smtClean="0">
                <a:solidFill>
                  <a:srgbClr val="002060"/>
                </a:solidFill>
              </a:rPr>
              <a:t> </a:t>
            </a:r>
            <a:r>
              <a:rPr lang="ru-RU" sz="2400" dirty="0" err="1" smtClean="0">
                <a:solidFill>
                  <a:srgbClr val="002060"/>
                </a:solidFill>
              </a:rPr>
              <a:t>халық</a:t>
            </a:r>
            <a:r>
              <a:rPr lang="ru-RU" sz="2400" dirty="0" smtClean="0">
                <a:solidFill>
                  <a:srgbClr val="002060"/>
                </a:solidFill>
              </a:rPr>
              <a:t> </a:t>
            </a:r>
            <a:r>
              <a:rPr lang="ru-RU" sz="2400" dirty="0" err="1" smtClean="0">
                <a:solidFill>
                  <a:srgbClr val="002060"/>
                </a:solidFill>
              </a:rPr>
              <a:t>арасынан</a:t>
            </a:r>
            <a:r>
              <a:rPr lang="ru-RU" sz="2400" dirty="0" smtClean="0">
                <a:solidFill>
                  <a:srgbClr val="002060"/>
                </a:solidFill>
              </a:rPr>
              <a:t> мен </a:t>
            </a:r>
            <a:r>
              <a:rPr lang="ru-RU" sz="2400" dirty="0" err="1" smtClean="0">
                <a:solidFill>
                  <a:srgbClr val="002060"/>
                </a:solidFill>
              </a:rPr>
              <a:t>ғана</a:t>
            </a:r>
            <a:r>
              <a:rPr lang="ru-RU" sz="2400" dirty="0" smtClean="0">
                <a:solidFill>
                  <a:srgbClr val="002060"/>
                </a:solidFill>
              </a:rPr>
              <a:t> </a:t>
            </a:r>
            <a:r>
              <a:rPr lang="ru-RU" sz="2400" dirty="0" err="1" smtClean="0">
                <a:solidFill>
                  <a:srgbClr val="002060"/>
                </a:solidFill>
              </a:rPr>
              <a:t>сүт</a:t>
            </a:r>
            <a:r>
              <a:rPr lang="ru-RU" sz="2400" dirty="0" smtClean="0">
                <a:solidFill>
                  <a:srgbClr val="002060"/>
                </a:solidFill>
              </a:rPr>
              <a:t> </a:t>
            </a:r>
            <a:r>
              <a:rPr lang="ru-RU" sz="2400" dirty="0" err="1" smtClean="0">
                <a:solidFill>
                  <a:srgbClr val="002060"/>
                </a:solidFill>
              </a:rPr>
              <a:t>орнына</a:t>
            </a:r>
            <a:r>
              <a:rPr lang="ru-RU" sz="2400" dirty="0" smtClean="0">
                <a:solidFill>
                  <a:srgbClr val="002060"/>
                </a:solidFill>
              </a:rPr>
              <a:t> су </a:t>
            </a:r>
            <a:r>
              <a:rPr lang="ru-RU" sz="2400" dirty="0" err="1" smtClean="0">
                <a:solidFill>
                  <a:srgbClr val="002060"/>
                </a:solidFill>
              </a:rPr>
              <a:t>апарсам</a:t>
            </a:r>
            <a:r>
              <a:rPr lang="ru-RU" sz="2400" dirty="0" smtClean="0">
                <a:solidFill>
                  <a:srgbClr val="002060"/>
                </a:solidFill>
              </a:rPr>
              <a:t>, </a:t>
            </a:r>
            <a:r>
              <a:rPr lang="ru-RU" sz="2400" dirty="0" err="1" smtClean="0">
                <a:solidFill>
                  <a:srgbClr val="002060"/>
                </a:solidFill>
              </a:rPr>
              <a:t>ештеңе</a:t>
            </a:r>
            <a:r>
              <a:rPr lang="ru-RU" sz="2400" dirty="0" smtClean="0">
                <a:solidFill>
                  <a:srgbClr val="002060"/>
                </a:solidFill>
              </a:rPr>
              <a:t> де </a:t>
            </a:r>
            <a:r>
              <a:rPr lang="ru-RU" sz="2400" dirty="0" err="1" smtClean="0">
                <a:solidFill>
                  <a:srgbClr val="002060"/>
                </a:solidFill>
              </a:rPr>
              <a:t>өзгере</a:t>
            </a:r>
            <a:r>
              <a:rPr lang="ru-RU" sz="2400" dirty="0" smtClean="0">
                <a:solidFill>
                  <a:srgbClr val="002060"/>
                </a:solidFill>
              </a:rPr>
              <a:t> </a:t>
            </a:r>
            <a:r>
              <a:rPr lang="ru-RU" sz="2400" dirty="0" err="1" smtClean="0">
                <a:solidFill>
                  <a:srgbClr val="002060"/>
                </a:solidFill>
              </a:rPr>
              <a:t>қоймас</a:t>
            </a:r>
            <a:r>
              <a:rPr lang="ru-RU" sz="2400" dirty="0" smtClean="0">
                <a:solidFill>
                  <a:srgbClr val="002060"/>
                </a:solidFill>
              </a:rPr>
              <a:t>» </a:t>
            </a:r>
            <a:r>
              <a:rPr lang="ru-RU" sz="2400" dirty="0" err="1" smtClean="0">
                <a:solidFill>
                  <a:srgbClr val="002060"/>
                </a:solidFill>
              </a:rPr>
              <a:t>деп</a:t>
            </a:r>
            <a:r>
              <a:rPr lang="ru-RU" sz="2400" dirty="0" smtClean="0">
                <a:solidFill>
                  <a:srgbClr val="002060"/>
                </a:solidFill>
              </a:rPr>
              <a:t> </a:t>
            </a:r>
            <a:r>
              <a:rPr lang="ru-RU" sz="2400" dirty="0" err="1" smtClean="0">
                <a:solidFill>
                  <a:srgbClr val="002060"/>
                </a:solidFill>
              </a:rPr>
              <a:t>ойлап</a:t>
            </a:r>
            <a:r>
              <a:rPr lang="ru-RU" sz="2400" dirty="0" smtClean="0">
                <a:solidFill>
                  <a:srgbClr val="002060"/>
                </a:solidFill>
              </a:rPr>
              <a:t>, </a:t>
            </a:r>
            <a:r>
              <a:rPr lang="ru-RU" sz="2400" dirty="0" err="1" smtClean="0">
                <a:solidFill>
                  <a:srgbClr val="002060"/>
                </a:solidFill>
              </a:rPr>
              <a:t>қауызды</a:t>
            </a:r>
            <a:r>
              <a:rPr lang="ru-RU" sz="2400" dirty="0" smtClean="0">
                <a:solidFill>
                  <a:srgbClr val="002060"/>
                </a:solidFill>
              </a:rPr>
              <a:t> </a:t>
            </a:r>
            <a:r>
              <a:rPr lang="ru-RU" sz="2400" dirty="0" err="1" smtClean="0">
                <a:solidFill>
                  <a:srgbClr val="002060"/>
                </a:solidFill>
              </a:rPr>
              <a:t>құр</a:t>
            </a:r>
            <a:r>
              <a:rPr lang="ru-RU" sz="2400" dirty="0" smtClean="0">
                <a:solidFill>
                  <a:srgbClr val="002060"/>
                </a:solidFill>
              </a:rPr>
              <a:t> </a:t>
            </a:r>
            <a:r>
              <a:rPr lang="ru-RU" sz="2400" dirty="0" err="1" smtClean="0">
                <a:solidFill>
                  <a:srgbClr val="002060"/>
                </a:solidFill>
              </a:rPr>
              <a:t>суға</a:t>
            </a:r>
            <a:r>
              <a:rPr lang="ru-RU" sz="2400" dirty="0" smtClean="0">
                <a:solidFill>
                  <a:srgbClr val="002060"/>
                </a:solidFill>
              </a:rPr>
              <a:t> </a:t>
            </a:r>
            <a:r>
              <a:rPr lang="ru-RU" sz="2400" dirty="0" err="1" smtClean="0">
                <a:solidFill>
                  <a:srgbClr val="002060"/>
                </a:solidFill>
              </a:rPr>
              <a:t>толтырған</a:t>
            </a:r>
            <a:r>
              <a:rPr lang="ru-RU" sz="2400" dirty="0" smtClean="0">
                <a:solidFill>
                  <a:srgbClr val="002060"/>
                </a:solidFill>
              </a:rPr>
              <a:t> </a:t>
            </a:r>
            <a:r>
              <a:rPr lang="ru-RU" sz="2400" dirty="0" err="1" smtClean="0">
                <a:solidFill>
                  <a:srgbClr val="002060"/>
                </a:solidFill>
              </a:rPr>
              <a:t>екен</a:t>
            </a:r>
            <a:r>
              <a:rPr lang="ru-RU" sz="2400" dirty="0" smtClean="0">
                <a:solidFill>
                  <a:srgbClr val="002060"/>
                </a:solidFill>
              </a:rPr>
              <a:t>.</a:t>
            </a:r>
          </a:p>
          <a:p>
            <a:pPr algn="ctr"/>
            <a:r>
              <a:rPr lang="ru-RU" sz="2400" dirty="0" err="1" smtClean="0">
                <a:solidFill>
                  <a:srgbClr val="002060"/>
                </a:solidFill>
              </a:rPr>
              <a:t>Біреуді</a:t>
            </a:r>
            <a:r>
              <a:rPr lang="ru-RU" sz="2400" dirty="0" smtClean="0">
                <a:solidFill>
                  <a:srgbClr val="002060"/>
                </a:solidFill>
              </a:rPr>
              <a:t> </a:t>
            </a:r>
            <a:r>
              <a:rPr lang="ru-RU" sz="2400" dirty="0" err="1" smtClean="0">
                <a:solidFill>
                  <a:srgbClr val="002060"/>
                </a:solidFill>
              </a:rPr>
              <a:t>алдау</a:t>
            </a:r>
            <a:r>
              <a:rPr lang="ru-RU" sz="2400" dirty="0" smtClean="0">
                <a:solidFill>
                  <a:srgbClr val="002060"/>
                </a:solidFill>
              </a:rPr>
              <a:t> – </a:t>
            </a:r>
            <a:r>
              <a:rPr lang="ru-RU" sz="2400" dirty="0" err="1" smtClean="0">
                <a:solidFill>
                  <a:srgbClr val="002060"/>
                </a:solidFill>
              </a:rPr>
              <a:t>өзіңді</a:t>
            </a:r>
            <a:r>
              <a:rPr lang="ru-RU" sz="2400" dirty="0" smtClean="0">
                <a:solidFill>
                  <a:srgbClr val="002060"/>
                </a:solidFill>
              </a:rPr>
              <a:t> </a:t>
            </a:r>
            <a:r>
              <a:rPr lang="ru-RU" sz="2400" dirty="0" err="1" smtClean="0">
                <a:solidFill>
                  <a:srgbClr val="002060"/>
                </a:solidFill>
              </a:rPr>
              <a:t>алдау</a:t>
            </a:r>
            <a:r>
              <a:rPr lang="ru-RU" sz="2400" dirty="0" smtClean="0">
                <a:solidFill>
                  <a:srgbClr val="002060"/>
                </a:solidFill>
              </a:rPr>
              <a:t>, </a:t>
            </a:r>
            <a:r>
              <a:rPr lang="ru-RU" sz="2400" dirty="0" err="1" smtClean="0">
                <a:solidFill>
                  <a:srgbClr val="002060"/>
                </a:solidFill>
              </a:rPr>
              <a:t>сол</a:t>
            </a:r>
            <a:r>
              <a:rPr lang="ru-RU" sz="2400" dirty="0" smtClean="0">
                <a:solidFill>
                  <a:srgbClr val="002060"/>
                </a:solidFill>
              </a:rPr>
              <a:t> </a:t>
            </a:r>
            <a:r>
              <a:rPr lang="ru-RU" sz="2400" dirty="0" err="1" smtClean="0">
                <a:solidFill>
                  <a:srgbClr val="002060"/>
                </a:solidFill>
              </a:rPr>
              <a:t>себепті</a:t>
            </a:r>
            <a:r>
              <a:rPr lang="ru-RU" sz="2400" dirty="0" smtClean="0">
                <a:solidFill>
                  <a:srgbClr val="002060"/>
                </a:solidFill>
              </a:rPr>
              <a:t> </a:t>
            </a:r>
            <a:r>
              <a:rPr lang="ru-RU" sz="2400" dirty="0" err="1" smtClean="0">
                <a:solidFill>
                  <a:srgbClr val="002060"/>
                </a:solidFill>
              </a:rPr>
              <a:t>адалдық</a:t>
            </a:r>
            <a:r>
              <a:rPr lang="ru-RU" sz="2400" dirty="0" smtClean="0">
                <a:solidFill>
                  <a:srgbClr val="002060"/>
                </a:solidFill>
              </a:rPr>
              <a:t> </a:t>
            </a:r>
            <a:r>
              <a:rPr lang="ru-RU" sz="2400" dirty="0" err="1" smtClean="0">
                <a:solidFill>
                  <a:srgbClr val="002060"/>
                </a:solidFill>
              </a:rPr>
              <a:t>ең</a:t>
            </a:r>
            <a:r>
              <a:rPr lang="ru-RU" sz="2400" dirty="0" smtClean="0">
                <a:solidFill>
                  <a:srgbClr val="002060"/>
                </a:solidFill>
              </a:rPr>
              <a:t> </a:t>
            </a:r>
            <a:r>
              <a:rPr lang="ru-RU" sz="2400" dirty="0" err="1" smtClean="0">
                <a:solidFill>
                  <a:srgbClr val="002060"/>
                </a:solidFill>
              </a:rPr>
              <a:t>алдымен</a:t>
            </a:r>
            <a:r>
              <a:rPr lang="ru-RU" sz="2400" dirty="0" smtClean="0">
                <a:solidFill>
                  <a:srgbClr val="002060"/>
                </a:solidFill>
              </a:rPr>
              <a:t> </a:t>
            </a:r>
            <a:r>
              <a:rPr lang="ru-RU" sz="2400" dirty="0" err="1" smtClean="0">
                <a:solidFill>
                  <a:srgbClr val="002060"/>
                </a:solidFill>
              </a:rPr>
              <a:t>өзіңе</a:t>
            </a:r>
            <a:r>
              <a:rPr lang="ru-RU" sz="2400" dirty="0" smtClean="0">
                <a:solidFill>
                  <a:srgbClr val="002060"/>
                </a:solidFill>
              </a:rPr>
              <a:t> </a:t>
            </a:r>
            <a:r>
              <a:rPr lang="ru-RU" sz="2400" dirty="0" err="1" smtClean="0">
                <a:solidFill>
                  <a:srgbClr val="002060"/>
                </a:solidFill>
              </a:rPr>
              <a:t>адал</a:t>
            </a:r>
            <a:r>
              <a:rPr lang="ru-RU" sz="2400" dirty="0" smtClean="0">
                <a:solidFill>
                  <a:srgbClr val="002060"/>
                </a:solidFill>
              </a:rPr>
              <a:t> </a:t>
            </a:r>
            <a:r>
              <a:rPr lang="ru-RU" sz="2400" dirty="0" err="1" smtClean="0">
                <a:solidFill>
                  <a:srgbClr val="002060"/>
                </a:solidFill>
              </a:rPr>
              <a:t>болудан</a:t>
            </a:r>
            <a:r>
              <a:rPr lang="ru-RU" sz="2400" dirty="0" smtClean="0">
                <a:solidFill>
                  <a:srgbClr val="002060"/>
                </a:solidFill>
              </a:rPr>
              <a:t> </a:t>
            </a:r>
            <a:r>
              <a:rPr lang="ru-RU" sz="2400" dirty="0" err="1" smtClean="0">
                <a:solidFill>
                  <a:srgbClr val="002060"/>
                </a:solidFill>
              </a:rPr>
              <a:t>басталмақ</a:t>
            </a:r>
            <a:endParaRPr lang="ru-RU" sz="2400" dirty="0">
              <a:solidFill>
                <a:srgbClr val="002060"/>
              </a:solidFill>
            </a:endParaRPr>
          </a:p>
        </p:txBody>
      </p:sp>
    </p:spTree>
    <p:extLst>
      <p:ext uri="{BB962C8B-B14F-4D97-AF65-F5344CB8AC3E}">
        <p14:creationId xmlns:p14="http://schemas.microsoft.com/office/powerpoint/2010/main" val="1598719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6311" r="3883"/>
          <a:stretch/>
        </p:blipFill>
        <p:spPr>
          <a:xfrm>
            <a:off x="695324" y="81359"/>
            <a:ext cx="11077575" cy="6622257"/>
          </a:xfrm>
          <a:prstGeom prst="rect">
            <a:avLst/>
          </a:prstGeom>
        </p:spPr>
      </p:pic>
    </p:spTree>
    <p:extLst>
      <p:ext uri="{BB962C8B-B14F-4D97-AF65-F5344CB8AC3E}">
        <p14:creationId xmlns:p14="http://schemas.microsoft.com/office/powerpoint/2010/main" val="3880010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50093" y="148350"/>
            <a:ext cx="11562505" cy="6503910"/>
          </a:xfrm>
          <a:prstGeom prst="rect">
            <a:avLst/>
          </a:prstGeom>
        </p:spPr>
      </p:pic>
    </p:spTree>
    <p:extLst>
      <p:ext uri="{BB962C8B-B14F-4D97-AF65-F5344CB8AC3E}">
        <p14:creationId xmlns:p14="http://schemas.microsoft.com/office/powerpoint/2010/main" val="2152981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8836" t="3514" r="3675" b="5976"/>
          <a:stretch/>
        </p:blipFill>
        <p:spPr>
          <a:xfrm>
            <a:off x="731520" y="102714"/>
            <a:ext cx="11192301" cy="6513034"/>
          </a:xfrm>
          <a:prstGeom prst="rect">
            <a:avLst/>
          </a:prstGeom>
        </p:spPr>
      </p:pic>
    </p:spTree>
    <p:extLst>
      <p:ext uri="{BB962C8B-B14F-4D97-AF65-F5344CB8AC3E}">
        <p14:creationId xmlns:p14="http://schemas.microsoft.com/office/powerpoint/2010/main" val="13025701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720090" y="1394460"/>
            <a:ext cx="9658350" cy="47548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ru-RU" sz="3200" dirty="0" err="1"/>
              <a:t>Пән</a:t>
            </a:r>
            <a:r>
              <a:rPr lang="ru-RU" sz="3200" dirty="0"/>
              <a:t>:</a:t>
            </a:r>
          </a:p>
          <a:p>
            <a:r>
              <a:rPr lang="ru-RU" sz="3200" dirty="0" err="1"/>
              <a:t>Тақырып</a:t>
            </a:r>
            <a:r>
              <a:rPr lang="ru-RU" sz="3200" dirty="0"/>
              <a:t>:</a:t>
            </a:r>
          </a:p>
          <a:p>
            <a:r>
              <a:rPr lang="ru-RU" sz="3200" dirty="0" err="1"/>
              <a:t>Сынып</a:t>
            </a:r>
            <a:r>
              <a:rPr lang="ru-RU" sz="3200" dirty="0"/>
              <a:t>:</a:t>
            </a:r>
          </a:p>
          <a:p>
            <a:r>
              <a:rPr lang="ru-RU" sz="3200" dirty="0" err="1"/>
              <a:t>Оқу</a:t>
            </a:r>
            <a:r>
              <a:rPr lang="ru-RU" sz="3200" dirty="0"/>
              <a:t> </a:t>
            </a:r>
            <a:r>
              <a:rPr lang="ru-RU" sz="3200" dirty="0" err="1"/>
              <a:t>мақсаты</a:t>
            </a:r>
            <a:r>
              <a:rPr lang="ru-RU" sz="3200" dirty="0"/>
              <a:t>:</a:t>
            </a:r>
          </a:p>
          <a:p>
            <a:r>
              <a:rPr lang="ru-RU" sz="3200" dirty="0" err="1"/>
              <a:t>Құндылық</a:t>
            </a:r>
            <a:r>
              <a:rPr lang="ru-RU" sz="3200" dirty="0"/>
              <a:t>:</a:t>
            </a:r>
          </a:p>
          <a:p>
            <a:r>
              <a:rPr lang="ru-RU" sz="3200" dirty="0" err="1"/>
              <a:t>Іс</a:t>
            </a:r>
            <a:r>
              <a:rPr lang="ru-RU" sz="3200" dirty="0"/>
              <a:t>-шара </a:t>
            </a:r>
            <a:r>
              <a:rPr lang="ru-RU" sz="3200" dirty="0" err="1"/>
              <a:t>атауы</a:t>
            </a:r>
            <a:r>
              <a:rPr lang="ru-RU" sz="3200" dirty="0"/>
              <a:t>:</a:t>
            </a:r>
          </a:p>
          <a:p>
            <a:r>
              <a:rPr lang="ru-RU" sz="3200" dirty="0" err="1"/>
              <a:t>Іс</a:t>
            </a:r>
            <a:r>
              <a:rPr lang="ru-RU" sz="3200" dirty="0"/>
              <a:t>-шара </a:t>
            </a:r>
            <a:r>
              <a:rPr lang="ru-RU" sz="3200" dirty="0" err="1"/>
              <a:t>нұсқаулығы</a:t>
            </a:r>
            <a:r>
              <a:rPr lang="ru-RU" sz="3200" dirty="0"/>
              <a:t>:</a:t>
            </a:r>
          </a:p>
          <a:p>
            <a:r>
              <a:rPr lang="ru-RU" sz="3200" dirty="0" err="1"/>
              <a:t>Күтілетін</a:t>
            </a:r>
            <a:r>
              <a:rPr lang="ru-RU" sz="3200" dirty="0"/>
              <a:t> </a:t>
            </a:r>
            <a:r>
              <a:rPr lang="ru-RU" sz="3200" dirty="0" err="1"/>
              <a:t>нәтиже</a:t>
            </a:r>
            <a:r>
              <a:rPr lang="ru-RU" sz="3200" dirty="0"/>
              <a:t>:</a:t>
            </a:r>
          </a:p>
          <a:p>
            <a:r>
              <a:rPr lang="ru-RU" sz="3200" dirty="0" err="1"/>
              <a:t>Қорытынды</a:t>
            </a:r>
            <a:r>
              <a:rPr lang="ru-RU" sz="3200" dirty="0"/>
              <a:t>:</a:t>
            </a:r>
          </a:p>
        </p:txBody>
      </p:sp>
      <p:sp>
        <p:nvSpPr>
          <p:cNvPr id="6" name="TextBox 5"/>
          <p:cNvSpPr txBox="1"/>
          <p:nvPr/>
        </p:nvSpPr>
        <p:spPr>
          <a:xfrm>
            <a:off x="674370" y="251460"/>
            <a:ext cx="10412730" cy="584775"/>
          </a:xfrm>
          <a:prstGeom prst="rect">
            <a:avLst/>
          </a:prstGeom>
          <a:noFill/>
        </p:spPr>
        <p:txBody>
          <a:bodyPr wrap="square" rtlCol="0">
            <a:spAutoFit/>
          </a:bodyPr>
          <a:lstStyle/>
          <a:p>
            <a:pPr algn="ctr"/>
            <a:r>
              <a:rPr lang="kk-KZ" sz="3200" b="1" dirty="0" smtClean="0">
                <a:solidFill>
                  <a:srgbClr val="002060"/>
                </a:solidFill>
              </a:rPr>
              <a:t>Қысқа мерзімді жоспар құрылымы</a:t>
            </a:r>
            <a:endParaRPr lang="ru-RU" sz="3200" b="1" dirty="0">
              <a:solidFill>
                <a:srgbClr val="002060"/>
              </a:solidFill>
            </a:endParaRPr>
          </a:p>
        </p:txBody>
      </p:sp>
    </p:spTree>
    <p:extLst>
      <p:ext uri="{BB962C8B-B14F-4D97-AF65-F5344CB8AC3E}">
        <p14:creationId xmlns:p14="http://schemas.microsoft.com/office/powerpoint/2010/main" val="988339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245870" y="354330"/>
            <a:ext cx="9704070"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200" b="1" dirty="0" smtClean="0"/>
              <a:t>ТӘРБИЕ ҚҰНДЫЛЫҚТАРЫН СЫНЫП САҒАТТАРЫ АРҚЫЛЫ ЖҮЗЕГЕ АСЫРУ, ЖОСПАРЛАУ</a:t>
            </a:r>
            <a:endParaRPr lang="ru-RU" sz="3200" b="1" dirty="0"/>
          </a:p>
        </p:txBody>
      </p:sp>
      <p:sp>
        <p:nvSpPr>
          <p:cNvPr id="6" name="Прямоугольник 5"/>
          <p:cNvSpPr/>
          <p:nvPr/>
        </p:nvSpPr>
        <p:spPr>
          <a:xfrm>
            <a:off x="1245870" y="2537460"/>
            <a:ext cx="9429750" cy="2263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err="1" smtClean="0"/>
              <a:t>Қазіргі</a:t>
            </a:r>
            <a:r>
              <a:rPr lang="ru-RU" sz="3600" dirty="0" smtClean="0"/>
              <a:t> </a:t>
            </a:r>
            <a:r>
              <a:rPr lang="ru-RU" sz="3600" dirty="0" err="1" smtClean="0"/>
              <a:t>кезеңдегі</a:t>
            </a:r>
            <a:r>
              <a:rPr lang="ru-RU" sz="3600" dirty="0" smtClean="0"/>
              <a:t> </a:t>
            </a:r>
            <a:r>
              <a:rPr lang="ru-RU" sz="3600" dirty="0" err="1" smtClean="0"/>
              <a:t>оқушылардың</a:t>
            </a:r>
            <a:r>
              <a:rPr lang="ru-RU" sz="3600" dirty="0" smtClean="0"/>
              <a:t> </a:t>
            </a:r>
            <a:r>
              <a:rPr lang="ru-RU" sz="3600" dirty="0" err="1" smtClean="0"/>
              <a:t>қызығушылықтарына</a:t>
            </a:r>
            <a:r>
              <a:rPr lang="ru-RU" sz="3600" dirty="0" smtClean="0"/>
              <a:t> </a:t>
            </a:r>
            <a:r>
              <a:rPr lang="ru-RU" sz="3600" dirty="0" err="1" smtClean="0"/>
              <a:t>жауап</a:t>
            </a:r>
            <a:r>
              <a:rPr lang="ru-RU" sz="3600" dirty="0" smtClean="0"/>
              <a:t> </a:t>
            </a:r>
            <a:r>
              <a:rPr lang="ru-RU" sz="3600" dirty="0" err="1" smtClean="0"/>
              <a:t>беретін</a:t>
            </a:r>
            <a:r>
              <a:rPr lang="ru-RU" sz="3600" dirty="0" smtClean="0"/>
              <a:t> </a:t>
            </a:r>
            <a:r>
              <a:rPr lang="ru-RU" sz="3600" dirty="0" err="1" smtClean="0"/>
              <a:t>тәрбие</a:t>
            </a:r>
            <a:r>
              <a:rPr lang="ru-RU" sz="3600" dirty="0" smtClean="0"/>
              <a:t> </a:t>
            </a:r>
            <a:r>
              <a:rPr lang="ru-RU" sz="3600" dirty="0" err="1" smtClean="0"/>
              <a:t>сағаты</a:t>
            </a:r>
            <a:r>
              <a:rPr lang="ru-RU" sz="3600" dirty="0" smtClean="0"/>
              <a:t> </a:t>
            </a:r>
            <a:r>
              <a:rPr lang="ru-RU" sz="3600" dirty="0" err="1" smtClean="0"/>
              <a:t>қандай</a:t>
            </a:r>
            <a:r>
              <a:rPr lang="ru-RU" sz="3600" dirty="0" smtClean="0"/>
              <a:t> болу </a:t>
            </a:r>
            <a:r>
              <a:rPr lang="ru-RU" sz="3600" dirty="0" err="1" smtClean="0"/>
              <a:t>керек</a:t>
            </a:r>
            <a:r>
              <a:rPr lang="ru-RU" sz="3600" dirty="0" smtClean="0"/>
              <a:t>?</a:t>
            </a:r>
            <a:endParaRPr lang="ru-RU" sz="3600" dirty="0"/>
          </a:p>
        </p:txBody>
      </p:sp>
    </p:spTree>
    <p:extLst>
      <p:ext uri="{BB962C8B-B14F-4D97-AF65-F5344CB8AC3E}">
        <p14:creationId xmlns:p14="http://schemas.microsoft.com/office/powerpoint/2010/main" val="4222416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455" y="458073"/>
            <a:ext cx="11357112" cy="3290967"/>
          </a:xfrm>
        </p:spPr>
        <p:txBody>
          <a:bodyPr/>
          <a:lstStyle/>
          <a:p>
            <a:r>
              <a:rPr lang="ru-RU" b="1" dirty="0" err="1"/>
              <a:t>Қазіргі</a:t>
            </a:r>
            <a:r>
              <a:rPr lang="ru-RU" b="1" dirty="0"/>
              <a:t> </a:t>
            </a:r>
            <a:r>
              <a:rPr lang="ru-RU" b="1" dirty="0" err="1"/>
              <a:t>кезеңдегі</a:t>
            </a:r>
            <a:r>
              <a:rPr lang="ru-RU" b="1" dirty="0"/>
              <a:t> </a:t>
            </a:r>
            <a:r>
              <a:rPr lang="ru-RU" b="1" dirty="0" err="1"/>
              <a:t>оқушылардың</a:t>
            </a:r>
            <a:r>
              <a:rPr lang="ru-RU" b="1" dirty="0"/>
              <a:t> </a:t>
            </a:r>
            <a:r>
              <a:rPr lang="ru-RU" b="1" dirty="0" err="1"/>
              <a:t>қызығушылықтарына</a:t>
            </a:r>
            <a:r>
              <a:rPr lang="ru-RU" b="1" dirty="0"/>
              <a:t> </a:t>
            </a:r>
            <a:r>
              <a:rPr lang="ru-RU" b="1" dirty="0" err="1"/>
              <a:t>жауап</a:t>
            </a:r>
            <a:r>
              <a:rPr lang="ru-RU" b="1" dirty="0"/>
              <a:t> </a:t>
            </a:r>
            <a:r>
              <a:rPr lang="ru-RU" b="1" dirty="0" err="1"/>
              <a:t>беретін</a:t>
            </a:r>
            <a:r>
              <a:rPr lang="ru-RU" b="1" dirty="0"/>
              <a:t> </a:t>
            </a:r>
            <a:r>
              <a:rPr lang="ru-RU" b="1" dirty="0" err="1"/>
              <a:t>тәрбие</a:t>
            </a:r>
            <a:r>
              <a:rPr lang="ru-RU" b="1" dirty="0"/>
              <a:t> </a:t>
            </a:r>
            <a:r>
              <a:rPr lang="ru-RU" b="1" dirty="0" err="1"/>
              <a:t>сағаты</a:t>
            </a:r>
            <a:r>
              <a:rPr lang="ru-RU" b="1" dirty="0"/>
              <a:t> </a:t>
            </a:r>
            <a:r>
              <a:rPr lang="ru-RU" b="1" dirty="0" err="1"/>
              <a:t>қандай</a:t>
            </a:r>
            <a:r>
              <a:rPr lang="ru-RU" b="1" dirty="0"/>
              <a:t> болу </a:t>
            </a:r>
            <a:r>
              <a:rPr lang="ru-RU" b="1" dirty="0" err="1"/>
              <a:t>керек</a:t>
            </a:r>
            <a:r>
              <a:rPr lang="ru-RU" b="1" dirty="0"/>
              <a:t>?</a:t>
            </a:r>
            <a:br>
              <a:rPr lang="ru-RU" b="1" dirty="0"/>
            </a:br>
            <a:r>
              <a:rPr lang="ru-RU" dirty="0"/>
              <a:t/>
            </a:r>
            <a:br>
              <a:rPr lang="ru-RU" dirty="0"/>
            </a:br>
            <a:endParaRPr lang="ru-RU" dirty="0"/>
          </a:p>
        </p:txBody>
      </p:sp>
      <p:graphicFrame>
        <p:nvGraphicFramePr>
          <p:cNvPr id="4" name="Схема 3"/>
          <p:cNvGraphicFramePr/>
          <p:nvPr>
            <p:extLst>
              <p:ext uri="{D42A27DB-BD31-4B8C-83A1-F6EECF244321}">
                <p14:modId xmlns:p14="http://schemas.microsoft.com/office/powerpoint/2010/main" val="2241569581"/>
              </p:ext>
            </p:extLst>
          </p:nvPr>
        </p:nvGraphicFramePr>
        <p:xfrm>
          <a:off x="731520" y="2526030"/>
          <a:ext cx="10755630" cy="3612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89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10006" r="6943"/>
          <a:stretch/>
        </p:blipFill>
        <p:spPr>
          <a:xfrm>
            <a:off x="1112520" y="0"/>
            <a:ext cx="9966960" cy="6638916"/>
          </a:xfrm>
          <a:prstGeom prst="rect">
            <a:avLst/>
          </a:prstGeom>
        </p:spPr>
      </p:pic>
    </p:spTree>
    <p:extLst>
      <p:ext uri="{BB962C8B-B14F-4D97-AF65-F5344CB8AC3E}">
        <p14:creationId xmlns:p14="http://schemas.microsoft.com/office/powerpoint/2010/main" val="1376625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0970" y="79295"/>
            <a:ext cx="11910060" cy="6699409"/>
          </a:xfrm>
          <a:prstGeom prst="rect">
            <a:avLst/>
          </a:prstGeom>
        </p:spPr>
      </p:pic>
    </p:spTree>
    <p:extLst>
      <p:ext uri="{BB962C8B-B14F-4D97-AF65-F5344CB8AC3E}">
        <p14:creationId xmlns:p14="http://schemas.microsoft.com/office/powerpoint/2010/main" val="3196429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err="1" smtClean="0"/>
              <a:t>Тәірбие</a:t>
            </a:r>
            <a:r>
              <a:rPr lang="kk-KZ" dirty="0" smtClean="0"/>
              <a:t> жұмысын жүзеге асырудағы маңызды әдеттер:</a:t>
            </a:r>
            <a:endParaRPr lang="ru-RU" dirty="0"/>
          </a:p>
        </p:txBody>
      </p:sp>
      <p:pic>
        <p:nvPicPr>
          <p:cNvPr id="4" name="Рисунок 3"/>
          <p:cNvPicPr>
            <a:picLocks noChangeAspect="1"/>
          </p:cNvPicPr>
          <p:nvPr/>
        </p:nvPicPr>
        <p:blipFill>
          <a:blip r:embed="rId2"/>
          <a:stretch>
            <a:fillRect/>
          </a:stretch>
        </p:blipFill>
        <p:spPr>
          <a:xfrm>
            <a:off x="300807" y="1576945"/>
            <a:ext cx="4206605" cy="1377815"/>
          </a:xfrm>
          <a:prstGeom prst="rect">
            <a:avLst/>
          </a:prstGeom>
        </p:spPr>
      </p:pic>
    </p:spTree>
    <p:extLst>
      <p:ext uri="{BB962C8B-B14F-4D97-AF65-F5344CB8AC3E}">
        <p14:creationId xmlns:p14="http://schemas.microsoft.com/office/powerpoint/2010/main" val="423829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2320290" y="328618"/>
            <a:ext cx="8058150" cy="814382"/>
          </a:xfrm>
        </p:spPr>
        <p:txBody>
          <a:bodyPr>
            <a:noAutofit/>
          </a:bodyPr>
          <a:lstStyle/>
          <a:p>
            <a:r>
              <a:rPr lang="ru-RU" sz="3200" b="1" dirty="0" err="1">
                <a:solidFill>
                  <a:srgbClr val="002060"/>
                </a:solidFill>
              </a:rPr>
              <a:t>Сынып</a:t>
            </a:r>
            <a:r>
              <a:rPr lang="ru-RU" sz="3200" b="1" dirty="0">
                <a:solidFill>
                  <a:srgbClr val="002060"/>
                </a:solidFill>
              </a:rPr>
              <a:t> </a:t>
            </a:r>
            <a:r>
              <a:rPr lang="ru-RU" sz="3200" b="1" dirty="0" err="1" smtClean="0">
                <a:solidFill>
                  <a:srgbClr val="002060"/>
                </a:solidFill>
              </a:rPr>
              <a:t>сағатын</a:t>
            </a:r>
            <a:r>
              <a:rPr lang="ru-RU" sz="3200" b="1" dirty="0" smtClean="0">
                <a:solidFill>
                  <a:srgbClr val="002060"/>
                </a:solidFill>
              </a:rPr>
              <a:t> </a:t>
            </a:r>
            <a:r>
              <a:rPr lang="ru-RU" sz="3200" b="1" dirty="0" err="1" smtClean="0">
                <a:solidFill>
                  <a:srgbClr val="002060"/>
                </a:solidFill>
              </a:rPr>
              <a:t>өткізуде</a:t>
            </a:r>
            <a:r>
              <a:rPr lang="ru-RU" sz="3200" b="1" dirty="0" smtClean="0">
                <a:solidFill>
                  <a:srgbClr val="002060"/>
                </a:solidFill>
              </a:rPr>
              <a:t>  </a:t>
            </a:r>
            <a:r>
              <a:rPr lang="ru-RU" sz="3200" b="1" dirty="0" err="1" smtClean="0">
                <a:solidFill>
                  <a:srgbClr val="002060"/>
                </a:solidFill>
              </a:rPr>
              <a:t>ескеретін</a:t>
            </a:r>
            <a:r>
              <a:rPr lang="ru-RU" sz="3200" b="1" dirty="0" smtClean="0">
                <a:solidFill>
                  <a:srgbClr val="002060"/>
                </a:solidFill>
              </a:rPr>
              <a:t> </a:t>
            </a:r>
            <a:r>
              <a:rPr lang="ru-RU" sz="3200" b="1" dirty="0" err="1" smtClean="0">
                <a:solidFill>
                  <a:srgbClr val="002060"/>
                </a:solidFill>
              </a:rPr>
              <a:t>жайттар</a:t>
            </a:r>
            <a:r>
              <a:rPr lang="ru-RU" sz="3200" b="1" dirty="0" smtClean="0">
                <a:solidFill>
                  <a:srgbClr val="002060"/>
                </a:solidFill>
              </a:rPr>
              <a:t>:</a:t>
            </a:r>
            <a:endParaRPr lang="ru-RU" sz="3200" b="1" dirty="0">
              <a:solidFill>
                <a:srgbClr val="002060"/>
              </a:solidFill>
            </a:endParaRPr>
          </a:p>
        </p:txBody>
      </p:sp>
      <p:pic>
        <p:nvPicPr>
          <p:cNvPr id="4" name="Рисунок 3"/>
          <p:cNvPicPr>
            <a:picLocks noChangeAspect="1"/>
          </p:cNvPicPr>
          <p:nvPr/>
        </p:nvPicPr>
        <p:blipFill>
          <a:blip r:embed="rId2"/>
          <a:stretch>
            <a:fillRect/>
          </a:stretch>
        </p:blipFill>
        <p:spPr>
          <a:xfrm>
            <a:off x="782875" y="1613721"/>
            <a:ext cx="10626249" cy="4499238"/>
          </a:xfrm>
          <a:prstGeom prst="rect">
            <a:avLst/>
          </a:prstGeom>
        </p:spPr>
      </p:pic>
    </p:spTree>
    <p:extLst>
      <p:ext uri="{BB962C8B-B14F-4D97-AF65-F5344CB8AC3E}">
        <p14:creationId xmlns:p14="http://schemas.microsoft.com/office/powerpoint/2010/main" val="3946982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51" y="114060"/>
            <a:ext cx="12436691" cy="6995639"/>
          </a:xfrm>
          <a:prstGeom prst="rect">
            <a:avLst/>
          </a:prstGeom>
        </p:spPr>
      </p:pic>
    </p:spTree>
    <p:extLst>
      <p:ext uri="{BB962C8B-B14F-4D97-AF65-F5344CB8AC3E}">
        <p14:creationId xmlns:p14="http://schemas.microsoft.com/office/powerpoint/2010/main" val="334071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09717" y="382420"/>
            <a:ext cx="10772566" cy="2389839"/>
          </a:xfrm>
          <a:prstGeom prst="rect">
            <a:avLst/>
          </a:prstGeom>
        </p:spPr>
      </p:pic>
    </p:spTree>
    <p:extLst>
      <p:ext uri="{BB962C8B-B14F-4D97-AF65-F5344CB8AC3E}">
        <p14:creationId xmlns:p14="http://schemas.microsoft.com/office/powerpoint/2010/main" val="4169722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417444" y="511498"/>
            <a:ext cx="11357112" cy="585782"/>
          </a:xfrm>
        </p:spPr>
        <p:txBody>
          <a:bodyPr>
            <a:normAutofit fontScale="92500" lnSpcReduction="20000"/>
          </a:bodyPr>
          <a:lstStyle/>
          <a:p>
            <a:r>
              <a:rPr lang="ru-RU" sz="2400" b="1" dirty="0" err="1">
                <a:solidFill>
                  <a:srgbClr val="002060"/>
                </a:solidFill>
              </a:rPr>
              <a:t>Білім</a:t>
            </a:r>
            <a:r>
              <a:rPr lang="ru-RU" sz="2400" b="1" dirty="0">
                <a:solidFill>
                  <a:srgbClr val="002060"/>
                </a:solidFill>
              </a:rPr>
              <a:t> </a:t>
            </a:r>
            <a:r>
              <a:rPr lang="ru-RU" sz="2400" b="1" dirty="0" err="1">
                <a:solidFill>
                  <a:srgbClr val="002060"/>
                </a:solidFill>
              </a:rPr>
              <a:t>алушылардың</a:t>
            </a:r>
            <a:r>
              <a:rPr lang="ru-RU" sz="2400" b="1" dirty="0">
                <a:solidFill>
                  <a:srgbClr val="002060"/>
                </a:solidFill>
              </a:rPr>
              <a:t> </a:t>
            </a:r>
            <a:r>
              <a:rPr lang="ru-RU" sz="2400" b="1" dirty="0" err="1">
                <a:solidFill>
                  <a:srgbClr val="002060"/>
                </a:solidFill>
              </a:rPr>
              <a:t>бойында</a:t>
            </a:r>
            <a:r>
              <a:rPr lang="ru-RU" sz="2400" b="1" dirty="0">
                <a:solidFill>
                  <a:srgbClr val="002060"/>
                </a:solidFill>
              </a:rPr>
              <a:t> </a:t>
            </a:r>
            <a:r>
              <a:rPr lang="ru-RU" sz="2400" b="1" dirty="0" err="1">
                <a:solidFill>
                  <a:srgbClr val="002060"/>
                </a:solidFill>
              </a:rPr>
              <a:t>тұлғалық</a:t>
            </a:r>
            <a:r>
              <a:rPr lang="ru-RU" sz="2400" b="1" dirty="0">
                <a:solidFill>
                  <a:srgbClr val="002060"/>
                </a:solidFill>
              </a:rPr>
              <a:t> </a:t>
            </a:r>
            <a:r>
              <a:rPr lang="ru-RU" sz="2400" b="1" dirty="0" err="1">
                <a:solidFill>
                  <a:srgbClr val="002060"/>
                </a:solidFill>
              </a:rPr>
              <a:t>және</a:t>
            </a:r>
            <a:r>
              <a:rPr lang="ru-RU" sz="2400" b="1" dirty="0">
                <a:solidFill>
                  <a:srgbClr val="002060"/>
                </a:solidFill>
              </a:rPr>
              <a:t> </a:t>
            </a:r>
            <a:r>
              <a:rPr lang="ru-RU" sz="2400" b="1" dirty="0" err="1">
                <a:solidFill>
                  <a:srgbClr val="002060"/>
                </a:solidFill>
              </a:rPr>
              <a:t>ұлттық</a:t>
            </a:r>
            <a:r>
              <a:rPr lang="ru-RU" sz="2400" b="1" dirty="0">
                <a:solidFill>
                  <a:srgbClr val="002060"/>
                </a:solidFill>
              </a:rPr>
              <a:t> </a:t>
            </a:r>
            <a:r>
              <a:rPr lang="ru-RU" sz="2400" b="1" dirty="0" err="1">
                <a:solidFill>
                  <a:srgbClr val="002060"/>
                </a:solidFill>
              </a:rPr>
              <a:t>құндылықтарды</a:t>
            </a:r>
            <a:r>
              <a:rPr lang="ru-RU" sz="2400" b="1" dirty="0">
                <a:solidFill>
                  <a:srgbClr val="002060"/>
                </a:solidFill>
              </a:rPr>
              <a:t> </a:t>
            </a:r>
            <a:r>
              <a:rPr lang="ru-RU" sz="2400" b="1" dirty="0" err="1">
                <a:solidFill>
                  <a:srgbClr val="002060"/>
                </a:solidFill>
              </a:rPr>
              <a:t>сіңіруде</a:t>
            </a:r>
            <a:r>
              <a:rPr lang="ru-RU" sz="2400" b="1" dirty="0">
                <a:solidFill>
                  <a:srgbClr val="002060"/>
                </a:solidFill>
              </a:rPr>
              <a:t> </a:t>
            </a:r>
            <a:r>
              <a:rPr lang="ru-RU" sz="2400" b="1" dirty="0" err="1">
                <a:solidFill>
                  <a:srgbClr val="002060"/>
                </a:solidFill>
              </a:rPr>
              <a:t>жүзеге</a:t>
            </a:r>
            <a:r>
              <a:rPr lang="ru-RU" sz="2400" b="1" dirty="0">
                <a:solidFill>
                  <a:srgbClr val="002060"/>
                </a:solidFill>
              </a:rPr>
              <a:t> </a:t>
            </a:r>
            <a:r>
              <a:rPr lang="ru-RU" sz="2400" b="1" dirty="0" err="1">
                <a:solidFill>
                  <a:srgbClr val="002060"/>
                </a:solidFill>
              </a:rPr>
              <a:t>асырылатын</a:t>
            </a:r>
            <a:r>
              <a:rPr lang="ru-RU" sz="2400" b="1" dirty="0">
                <a:solidFill>
                  <a:srgbClr val="002060"/>
                </a:solidFill>
              </a:rPr>
              <a:t> </a:t>
            </a:r>
            <a:r>
              <a:rPr lang="ru-RU" sz="2400" b="1" dirty="0" err="1">
                <a:solidFill>
                  <a:srgbClr val="002060"/>
                </a:solidFill>
              </a:rPr>
              <a:t>жобалар</a:t>
            </a:r>
            <a:r>
              <a:rPr lang="ru-RU" sz="2400" b="1" dirty="0">
                <a:solidFill>
                  <a:srgbClr val="002060"/>
                </a:solidFill>
              </a:rPr>
              <a:t>»</a:t>
            </a:r>
          </a:p>
          <a:p>
            <a:endParaRPr lang="ru-RU" dirty="0"/>
          </a:p>
        </p:txBody>
      </p:sp>
      <p:pic>
        <p:nvPicPr>
          <p:cNvPr id="4" name="Рисунок 3"/>
          <p:cNvPicPr>
            <a:picLocks noChangeAspect="1"/>
          </p:cNvPicPr>
          <p:nvPr/>
        </p:nvPicPr>
        <p:blipFill>
          <a:blip r:embed="rId2"/>
          <a:stretch>
            <a:fillRect/>
          </a:stretch>
        </p:blipFill>
        <p:spPr>
          <a:xfrm>
            <a:off x="1273646" y="1420194"/>
            <a:ext cx="9644708" cy="4017612"/>
          </a:xfrm>
          <a:prstGeom prst="rect">
            <a:avLst/>
          </a:prstGeom>
        </p:spPr>
      </p:pic>
    </p:spTree>
    <p:extLst>
      <p:ext uri="{BB962C8B-B14F-4D97-AF65-F5344CB8AC3E}">
        <p14:creationId xmlns:p14="http://schemas.microsoft.com/office/powerpoint/2010/main" val="3322702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470455" y="580078"/>
            <a:ext cx="11357112" cy="436908"/>
          </a:xfrm>
        </p:spPr>
        <p:txBody>
          <a:bodyPr/>
          <a:lstStyle/>
          <a:p>
            <a:endParaRPr lang="ru-RU"/>
          </a:p>
        </p:txBody>
      </p:sp>
      <p:pic>
        <p:nvPicPr>
          <p:cNvPr id="5" name="Рисунок 4"/>
          <p:cNvPicPr>
            <a:picLocks noChangeAspect="1"/>
          </p:cNvPicPr>
          <p:nvPr/>
        </p:nvPicPr>
        <p:blipFill>
          <a:blip r:embed="rId2"/>
          <a:stretch>
            <a:fillRect/>
          </a:stretch>
        </p:blipFill>
        <p:spPr>
          <a:xfrm>
            <a:off x="470455" y="1531225"/>
            <a:ext cx="2377990" cy="2377990"/>
          </a:xfrm>
          <a:prstGeom prst="rect">
            <a:avLst/>
          </a:prstGeom>
        </p:spPr>
      </p:pic>
      <p:pic>
        <p:nvPicPr>
          <p:cNvPr id="6" name="Рисунок 5"/>
          <p:cNvPicPr>
            <a:picLocks noChangeAspect="1"/>
          </p:cNvPicPr>
          <p:nvPr/>
        </p:nvPicPr>
        <p:blipFill>
          <a:blip r:embed="rId3"/>
          <a:stretch>
            <a:fillRect/>
          </a:stretch>
        </p:blipFill>
        <p:spPr>
          <a:xfrm>
            <a:off x="3164494" y="1531225"/>
            <a:ext cx="3554945" cy="1933524"/>
          </a:xfrm>
          <a:prstGeom prst="rect">
            <a:avLst/>
          </a:prstGeom>
        </p:spPr>
      </p:pic>
      <p:pic>
        <p:nvPicPr>
          <p:cNvPr id="7" name="Рисунок 6"/>
          <p:cNvPicPr>
            <a:picLocks noChangeAspect="1"/>
          </p:cNvPicPr>
          <p:nvPr/>
        </p:nvPicPr>
        <p:blipFill>
          <a:blip r:embed="rId4"/>
          <a:stretch>
            <a:fillRect/>
          </a:stretch>
        </p:blipFill>
        <p:spPr>
          <a:xfrm>
            <a:off x="6719439" y="1531225"/>
            <a:ext cx="2283660" cy="2054530"/>
          </a:xfrm>
          <a:prstGeom prst="rect">
            <a:avLst/>
          </a:prstGeom>
        </p:spPr>
      </p:pic>
      <p:pic>
        <p:nvPicPr>
          <p:cNvPr id="8" name="Рисунок 7"/>
          <p:cNvPicPr>
            <a:picLocks noChangeAspect="1"/>
          </p:cNvPicPr>
          <p:nvPr/>
        </p:nvPicPr>
        <p:blipFill>
          <a:blip r:embed="rId5"/>
          <a:stretch>
            <a:fillRect/>
          </a:stretch>
        </p:blipFill>
        <p:spPr>
          <a:xfrm>
            <a:off x="8996945" y="1471090"/>
            <a:ext cx="2830622" cy="1957910"/>
          </a:xfrm>
          <a:prstGeom prst="rect">
            <a:avLst/>
          </a:prstGeom>
        </p:spPr>
      </p:pic>
      <p:sp>
        <p:nvSpPr>
          <p:cNvPr id="9" name="Скругленный прямоугольник 8"/>
          <p:cNvSpPr/>
          <p:nvPr/>
        </p:nvSpPr>
        <p:spPr>
          <a:xfrm>
            <a:off x="544311" y="3874770"/>
            <a:ext cx="11283256" cy="1154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dirty="0" smtClean="0"/>
              <a:t>Күніне 15 мин          «Ұлттық киім»        «Жасыл қалам»    «Су балансы»</a:t>
            </a:r>
            <a:endParaRPr lang="ru-RU" sz="2800" dirty="0"/>
          </a:p>
        </p:txBody>
      </p:sp>
    </p:spTree>
    <p:extLst>
      <p:ext uri="{BB962C8B-B14F-4D97-AF65-F5344CB8AC3E}">
        <p14:creationId xmlns:p14="http://schemas.microsoft.com/office/powerpoint/2010/main" val="2923681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333295" y="260038"/>
            <a:ext cx="11357112" cy="436908"/>
          </a:xfrm>
        </p:spPr>
        <p:txBody>
          <a:bodyPr>
            <a:normAutofit fontScale="92500" lnSpcReduction="20000"/>
          </a:bodyPr>
          <a:lstStyle/>
          <a:p>
            <a:r>
              <a:rPr lang="ru-RU" sz="3200" dirty="0" err="1"/>
              <a:t>Құндылықтар</a:t>
            </a:r>
            <a:r>
              <a:rPr lang="ru-RU" sz="3200" dirty="0"/>
              <a:t> </a:t>
            </a:r>
            <a:r>
              <a:rPr lang="ru-RU" sz="3200" dirty="0" err="1"/>
              <a:t>негізінде</a:t>
            </a:r>
            <a:r>
              <a:rPr lang="ru-RU" sz="3200" dirty="0"/>
              <a:t> </a:t>
            </a:r>
            <a:r>
              <a:rPr lang="ru-RU" sz="3200" dirty="0" err="1"/>
              <a:t>әлеуметтік</a:t>
            </a:r>
            <a:r>
              <a:rPr lang="ru-RU" sz="3200" dirty="0"/>
              <a:t> </a:t>
            </a:r>
            <a:r>
              <a:rPr lang="ru-RU" sz="3200" dirty="0" err="1"/>
              <a:t>тәжірибелерді</a:t>
            </a:r>
            <a:r>
              <a:rPr lang="ru-RU" sz="3200" dirty="0"/>
              <a:t> </a:t>
            </a:r>
            <a:r>
              <a:rPr lang="ru-RU" sz="3200" dirty="0" err="1"/>
              <a:t>жоспарлау</a:t>
            </a:r>
            <a:endParaRPr lang="ru-RU" sz="3200" dirty="0"/>
          </a:p>
          <a:p>
            <a:endParaRPr lang="ru-RU" dirty="0"/>
          </a:p>
        </p:txBody>
      </p:sp>
      <p:graphicFrame>
        <p:nvGraphicFramePr>
          <p:cNvPr id="4" name="Схема 3"/>
          <p:cNvGraphicFramePr/>
          <p:nvPr>
            <p:extLst>
              <p:ext uri="{D42A27DB-BD31-4B8C-83A1-F6EECF244321}">
                <p14:modId xmlns:p14="http://schemas.microsoft.com/office/powerpoint/2010/main" val="1690373213"/>
              </p:ext>
            </p:extLst>
          </p:nvPr>
        </p:nvGraphicFramePr>
        <p:xfrm>
          <a:off x="728980" y="981849"/>
          <a:ext cx="10746740" cy="5521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690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455" y="458073"/>
            <a:ext cx="11357112" cy="1416447"/>
          </a:xfrm>
        </p:spPr>
        <p:txBody>
          <a:bodyPr/>
          <a:lstStyle/>
          <a:p>
            <a:r>
              <a:rPr lang="ru-RU" sz="4400" b="1" dirty="0" err="1" smtClean="0">
                <a:solidFill>
                  <a:srgbClr val="002060"/>
                </a:solidFill>
              </a:rPr>
              <a:t>Сыныптағы</a:t>
            </a:r>
            <a:r>
              <a:rPr lang="ru-RU" sz="4400" b="1" dirty="0" smtClean="0">
                <a:solidFill>
                  <a:srgbClr val="002060"/>
                </a:solidFill>
              </a:rPr>
              <a:t> </a:t>
            </a:r>
            <a:r>
              <a:rPr lang="ru-RU" sz="4400" b="1" dirty="0" err="1" smtClean="0">
                <a:solidFill>
                  <a:srgbClr val="002060"/>
                </a:solidFill>
              </a:rPr>
              <a:t>құндылықтар</a:t>
            </a:r>
            <a:r>
              <a:rPr lang="ru-RU" sz="4400" b="1" dirty="0" smtClean="0">
                <a:solidFill>
                  <a:srgbClr val="002060"/>
                </a:solidFill>
              </a:rPr>
              <a:t> </a:t>
            </a:r>
            <a:r>
              <a:rPr lang="ru-RU" sz="4400" b="1" dirty="0" err="1">
                <a:solidFill>
                  <a:srgbClr val="002060"/>
                </a:solidFill>
              </a:rPr>
              <a:t>негізінде</a:t>
            </a:r>
            <a:r>
              <a:rPr lang="ru-RU" sz="4400" b="1" dirty="0">
                <a:solidFill>
                  <a:srgbClr val="002060"/>
                </a:solidFill>
              </a:rPr>
              <a:t> </a:t>
            </a:r>
            <a:r>
              <a:rPr lang="ru-RU" sz="4400" b="1" dirty="0" err="1">
                <a:solidFill>
                  <a:srgbClr val="002060"/>
                </a:solidFill>
              </a:rPr>
              <a:t>әлеуметтік</a:t>
            </a:r>
            <a:r>
              <a:rPr lang="ru-RU" sz="4400" b="1" dirty="0">
                <a:solidFill>
                  <a:srgbClr val="002060"/>
                </a:solidFill>
              </a:rPr>
              <a:t> </a:t>
            </a:r>
            <a:r>
              <a:rPr lang="ru-RU" sz="4400" b="1" dirty="0" err="1">
                <a:solidFill>
                  <a:srgbClr val="002060"/>
                </a:solidFill>
              </a:rPr>
              <a:t>тәжірибелерді</a:t>
            </a:r>
            <a:r>
              <a:rPr lang="ru-RU" sz="4400" b="1" dirty="0">
                <a:solidFill>
                  <a:srgbClr val="002060"/>
                </a:solidFill>
              </a:rPr>
              <a:t> </a:t>
            </a:r>
            <a:r>
              <a:rPr lang="ru-RU" sz="4400" b="1" dirty="0" err="1">
                <a:solidFill>
                  <a:srgbClr val="002060"/>
                </a:solidFill>
              </a:rPr>
              <a:t>жоспарлау</a:t>
            </a:r>
            <a:endParaRPr lang="ru-RU" sz="4400" b="1" dirty="0">
              <a:solidFill>
                <a:srgbClr val="002060"/>
              </a:solidFill>
            </a:endParaRPr>
          </a:p>
        </p:txBody>
      </p:sp>
    </p:spTree>
    <p:extLst>
      <p:ext uri="{BB962C8B-B14F-4D97-AF65-F5344CB8AC3E}">
        <p14:creationId xmlns:p14="http://schemas.microsoft.com/office/powerpoint/2010/main" val="247975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quarter" idx="10"/>
          </p:nvPr>
        </p:nvSpPr>
        <p:spPr/>
        <p:txBody>
          <a:bodyPr/>
          <a:lstStyle/>
          <a:p>
            <a:endParaRPr lang="ru-RU"/>
          </a:p>
        </p:txBody>
      </p:sp>
      <p:pic>
        <p:nvPicPr>
          <p:cNvPr id="4" name="Рисунок 3"/>
          <p:cNvPicPr>
            <a:picLocks noChangeAspect="1"/>
          </p:cNvPicPr>
          <p:nvPr/>
        </p:nvPicPr>
        <p:blipFill>
          <a:blip r:embed="rId2"/>
          <a:stretch>
            <a:fillRect/>
          </a:stretch>
        </p:blipFill>
        <p:spPr>
          <a:xfrm>
            <a:off x="52160" y="102630"/>
            <a:ext cx="12139840" cy="6828661"/>
          </a:xfrm>
          <a:prstGeom prst="rect">
            <a:avLst/>
          </a:prstGeom>
        </p:spPr>
      </p:pic>
    </p:spTree>
    <p:extLst>
      <p:ext uri="{BB962C8B-B14F-4D97-AF65-F5344CB8AC3E}">
        <p14:creationId xmlns:p14="http://schemas.microsoft.com/office/powerpoint/2010/main" val="2533111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6175" y="663813"/>
            <a:ext cx="4833065" cy="2970927"/>
          </a:xfrm>
          <a:solidFill>
            <a:schemeClr val="accent4">
              <a:lumMod val="40000"/>
              <a:lumOff val="60000"/>
            </a:schemeClr>
          </a:solidFill>
        </p:spPr>
        <p:txBody>
          <a:bodyPr/>
          <a:lstStyle/>
          <a:p>
            <a:r>
              <a:rPr lang="kk-KZ"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Жоба сұлбасы</a:t>
            </a:r>
            <a:endParaRPr lang="ru-RU"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Рисунок 3"/>
          <p:cNvPicPr>
            <a:picLocks noChangeAspect="1"/>
          </p:cNvPicPr>
          <p:nvPr/>
        </p:nvPicPr>
        <p:blipFill>
          <a:blip r:embed="rId2"/>
          <a:stretch>
            <a:fillRect/>
          </a:stretch>
        </p:blipFill>
        <p:spPr>
          <a:xfrm>
            <a:off x="6812634" y="167835"/>
            <a:ext cx="5014933" cy="5937581"/>
          </a:xfrm>
          <a:prstGeom prst="rect">
            <a:avLst/>
          </a:prstGeom>
        </p:spPr>
      </p:pic>
    </p:spTree>
    <p:extLst>
      <p:ext uri="{BB962C8B-B14F-4D97-AF65-F5344CB8AC3E}">
        <p14:creationId xmlns:p14="http://schemas.microsoft.com/office/powerpoint/2010/main" val="337013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460500"/>
          </a:xfrm>
        </p:spPr>
        <p:txBody>
          <a:bodyPr>
            <a:noAutofit/>
          </a:bodyPr>
          <a:lstStyle/>
          <a:p>
            <a:pPr algn="ctr"/>
            <a:r>
              <a:rPr lang="ru-RU" sz="4800" b="1" dirty="0" err="1" smtClean="0"/>
              <a:t>Тәрбиенің</a:t>
            </a:r>
            <a:r>
              <a:rPr lang="ru-RU" sz="4800" b="1" dirty="0" smtClean="0"/>
              <a:t> </a:t>
            </a:r>
            <a:r>
              <a:rPr lang="ru-RU" sz="4800" b="1" dirty="0" err="1" smtClean="0"/>
              <a:t>қазіргі</a:t>
            </a:r>
            <a:r>
              <a:rPr lang="ru-RU" sz="4800" b="1" dirty="0" smtClean="0"/>
              <a:t> </a:t>
            </a:r>
            <a:r>
              <a:rPr lang="ru-RU" sz="4800" b="1" dirty="0" err="1" smtClean="0"/>
              <a:t>беталысы</a:t>
            </a:r>
            <a:r>
              <a:rPr lang="ru-RU" sz="4800" b="1" dirty="0" smtClean="0"/>
              <a:t> </a:t>
            </a:r>
            <a:r>
              <a:rPr lang="ru-RU" sz="4800" b="1" dirty="0" err="1" smtClean="0"/>
              <a:t>және</a:t>
            </a:r>
            <a:r>
              <a:rPr lang="ru-RU" sz="4800" b="1" dirty="0" smtClean="0"/>
              <a:t> </a:t>
            </a:r>
            <a:r>
              <a:rPr lang="ru-RU" sz="4800" b="1" dirty="0" err="1" smtClean="0"/>
              <a:t>құндылықтар</a:t>
            </a:r>
            <a:r>
              <a:rPr lang="ru-RU" sz="4800" b="1" dirty="0" smtClean="0"/>
              <a:t> </a:t>
            </a:r>
            <a:r>
              <a:rPr lang="ru-RU" sz="4800" b="1" dirty="0" err="1" smtClean="0"/>
              <a:t>жүйесі</a:t>
            </a:r>
            <a:r>
              <a:rPr lang="ru-RU" sz="4800" b="1" dirty="0" smtClean="0"/>
              <a:t> </a:t>
            </a:r>
            <a:endParaRPr lang="ru-RU" sz="4800" b="1" dirty="0"/>
          </a:p>
        </p:txBody>
      </p:sp>
      <p:sp>
        <p:nvSpPr>
          <p:cNvPr id="3" name="Объект 2"/>
          <p:cNvSpPr>
            <a:spLocks noGrp="1"/>
          </p:cNvSpPr>
          <p:nvPr>
            <p:ph idx="1"/>
          </p:nvPr>
        </p:nvSpPr>
        <p:spPr>
          <a:xfrm>
            <a:off x="838200" y="1997075"/>
            <a:ext cx="10515600" cy="4351338"/>
          </a:xfrm>
        </p:spPr>
        <p:txBody>
          <a:bodyPr>
            <a:normAutofit/>
          </a:bodyPr>
          <a:lstStyle/>
          <a:p>
            <a:pPr marL="0" indent="0" algn="ctr">
              <a:buNone/>
            </a:pPr>
            <a:r>
              <a:rPr lang="ru-RU" sz="5400" b="1" dirty="0" err="1" smtClean="0">
                <a:solidFill>
                  <a:schemeClr val="accent5">
                    <a:lumMod val="50000"/>
                  </a:schemeClr>
                </a:solidFill>
              </a:rPr>
              <a:t>Жасөспірімдердегі</a:t>
            </a:r>
            <a:r>
              <a:rPr lang="ru-RU" sz="5400" b="1" dirty="0" smtClean="0">
                <a:solidFill>
                  <a:schemeClr val="accent5">
                    <a:lumMod val="50000"/>
                  </a:schemeClr>
                </a:solidFill>
              </a:rPr>
              <a:t> </a:t>
            </a:r>
            <a:r>
              <a:rPr lang="ru-RU" sz="5400" b="1" dirty="0" err="1" smtClean="0">
                <a:solidFill>
                  <a:schemeClr val="accent5">
                    <a:lumMod val="50000"/>
                  </a:schemeClr>
                </a:solidFill>
              </a:rPr>
              <a:t>проблемалар</a:t>
            </a:r>
            <a:endParaRPr lang="ru-RU" sz="5400" b="1" dirty="0">
              <a:solidFill>
                <a:schemeClr val="accent5">
                  <a:lumMod val="50000"/>
                </a:schemeClr>
              </a:solidFill>
            </a:endParaRPr>
          </a:p>
        </p:txBody>
      </p:sp>
    </p:spTree>
    <p:extLst>
      <p:ext uri="{BB962C8B-B14F-4D97-AF65-F5344CB8AC3E}">
        <p14:creationId xmlns:p14="http://schemas.microsoft.com/office/powerpoint/2010/main" val="2877242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65782" y="476446"/>
            <a:ext cx="4357678" cy="6321790"/>
          </a:xfrm>
          <a:prstGeom prst="rect">
            <a:avLst/>
          </a:prstGeom>
        </p:spPr>
      </p:pic>
    </p:spTree>
    <p:extLst>
      <p:ext uri="{BB962C8B-B14F-4D97-AF65-F5344CB8AC3E}">
        <p14:creationId xmlns:p14="http://schemas.microsoft.com/office/powerpoint/2010/main" val="2949716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455" y="458073"/>
            <a:ext cx="11357112" cy="1793637"/>
          </a:xfrm>
        </p:spPr>
        <p:txBody>
          <a:bodyPr/>
          <a:lstStyle/>
          <a:p>
            <a:r>
              <a:rPr lang="ru-RU" sz="3200" b="1" dirty="0" err="1">
                <a:solidFill>
                  <a:srgbClr val="002060"/>
                </a:solidFill>
                <a:latin typeface="Times New Roman" panose="02020603050405020304" pitchFamily="18" charset="0"/>
                <a:cs typeface="Times New Roman" panose="02020603050405020304" pitchFamily="18" charset="0"/>
              </a:rPr>
              <a:t>Білім</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алушылардың</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бойында</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жалпыадамзаттық</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және</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ұлттық</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құндылықтарды</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қалыптастыру</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бойынша</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сынып</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сағаттарының</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үлгісі</a:t>
            </a:r>
            <a:r>
              <a:rPr lang="ru-RU" sz="3200" b="1" dirty="0" smtClean="0">
                <a:solidFill>
                  <a:srgbClr val="002060"/>
                </a:solidFill>
                <a:latin typeface="Times New Roman" panose="02020603050405020304" pitchFamily="18" charset="0"/>
                <a:cs typeface="Times New Roman" panose="02020603050405020304" pitchFamily="18" charset="0"/>
              </a:rPr>
              <a:t> </a:t>
            </a:r>
            <a:endParaRPr lang="ru-RU" sz="32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36080" y="2157141"/>
            <a:ext cx="4450269" cy="4612097"/>
          </a:xfrm>
          <a:prstGeom prst="rect">
            <a:avLst/>
          </a:prstGeom>
        </p:spPr>
      </p:pic>
      <p:pic>
        <p:nvPicPr>
          <p:cNvPr id="5" name="Рисунок 4"/>
          <p:cNvPicPr>
            <a:picLocks noChangeAspect="1"/>
          </p:cNvPicPr>
          <p:nvPr/>
        </p:nvPicPr>
        <p:blipFill>
          <a:blip r:embed="rId3"/>
          <a:stretch>
            <a:fillRect/>
          </a:stretch>
        </p:blipFill>
        <p:spPr>
          <a:xfrm>
            <a:off x="6248772" y="2162948"/>
            <a:ext cx="5314057" cy="4606290"/>
          </a:xfrm>
          <a:prstGeom prst="rect">
            <a:avLst/>
          </a:prstGeom>
        </p:spPr>
      </p:pic>
    </p:spTree>
    <p:extLst>
      <p:ext uri="{BB962C8B-B14F-4D97-AF65-F5344CB8AC3E}">
        <p14:creationId xmlns:p14="http://schemas.microsoft.com/office/powerpoint/2010/main" val="38883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455" y="309483"/>
            <a:ext cx="11357112" cy="562527"/>
          </a:xfrm>
        </p:spPr>
        <p:txBody>
          <a:bodyPr/>
          <a:lstStyle/>
          <a:p>
            <a:r>
              <a:rPr lang="kk-KZ" b="1" dirty="0" smtClean="0">
                <a:solidFill>
                  <a:srgbClr val="7030A0"/>
                </a:solidFill>
              </a:rPr>
              <a:t>Тәрбие сағаты жоспарының үлгісі</a:t>
            </a:r>
            <a:endParaRPr lang="ru-RU" b="1" dirty="0">
              <a:solidFill>
                <a:srgbClr val="7030A0"/>
              </a:solidFill>
            </a:endParaRPr>
          </a:p>
        </p:txBody>
      </p:sp>
      <p:sp>
        <p:nvSpPr>
          <p:cNvPr id="3" name="Текст 2"/>
          <p:cNvSpPr>
            <a:spLocks noGrp="1"/>
          </p:cNvSpPr>
          <p:nvPr>
            <p:ph type="body" sz="quarter" idx="10"/>
          </p:nvPr>
        </p:nvSpPr>
        <p:spPr>
          <a:xfrm>
            <a:off x="470455" y="968698"/>
            <a:ext cx="11357112" cy="5283512"/>
          </a:xfrm>
        </p:spPr>
        <p:txBody>
          <a:bodyPr>
            <a:normAutofit/>
          </a:bodyPr>
          <a:lstStyle/>
          <a:p>
            <a:pPr algn="l"/>
            <a:r>
              <a:rPr lang="ru-RU" sz="2800" b="1" dirty="0" err="1">
                <a:solidFill>
                  <a:srgbClr val="002060"/>
                </a:solidFill>
                <a:latin typeface="Times New Roman" panose="02020603050405020304" pitchFamily="18" charset="0"/>
                <a:cs typeface="Times New Roman" panose="02020603050405020304" pitchFamily="18" charset="0"/>
              </a:rPr>
              <a:t>Сынып</a:t>
            </a:r>
            <a:r>
              <a:rPr lang="ru-RU" sz="2800" b="1" dirty="0">
                <a:solidFill>
                  <a:srgbClr val="002060"/>
                </a:solidFill>
                <a:latin typeface="Times New Roman" panose="02020603050405020304" pitchFamily="18" charset="0"/>
                <a:cs typeface="Times New Roman" panose="02020603050405020304" pitchFamily="18" charset="0"/>
              </a:rPr>
              <a:t>:</a:t>
            </a:r>
          </a:p>
          <a:p>
            <a:pPr algn="l"/>
            <a:r>
              <a:rPr lang="ru-RU" sz="2800" b="1" dirty="0" err="1">
                <a:solidFill>
                  <a:srgbClr val="002060"/>
                </a:solidFill>
                <a:latin typeface="Times New Roman" panose="02020603050405020304" pitchFamily="18" charset="0"/>
                <a:cs typeface="Times New Roman" panose="02020603050405020304" pitchFamily="18" charset="0"/>
              </a:rPr>
              <a:t>Құндылық</a:t>
            </a:r>
            <a:r>
              <a:rPr lang="ru-RU" sz="2800" b="1" dirty="0">
                <a:solidFill>
                  <a:srgbClr val="002060"/>
                </a:solidFill>
                <a:latin typeface="Times New Roman" panose="02020603050405020304" pitchFamily="18" charset="0"/>
                <a:cs typeface="Times New Roman" panose="02020603050405020304" pitchFamily="18" charset="0"/>
              </a:rPr>
              <a:t>:</a:t>
            </a:r>
          </a:p>
          <a:p>
            <a:pPr algn="l"/>
            <a:r>
              <a:rPr lang="ru-RU" sz="2800" b="1" dirty="0" err="1">
                <a:solidFill>
                  <a:srgbClr val="002060"/>
                </a:solidFill>
                <a:latin typeface="Times New Roman" panose="02020603050405020304" pitchFamily="18" charset="0"/>
                <a:cs typeface="Times New Roman" panose="02020603050405020304" pitchFamily="18" charset="0"/>
              </a:rPr>
              <a:t>Сынып</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сағат</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мақсаты</a:t>
            </a:r>
            <a:r>
              <a:rPr lang="ru-RU" sz="2800" b="1" dirty="0">
                <a:solidFill>
                  <a:srgbClr val="002060"/>
                </a:solidFill>
                <a:latin typeface="Times New Roman" panose="02020603050405020304" pitchFamily="18" charset="0"/>
                <a:cs typeface="Times New Roman" panose="02020603050405020304" pitchFamily="18" charset="0"/>
              </a:rPr>
              <a:t>:</a:t>
            </a:r>
          </a:p>
          <a:p>
            <a:pPr algn="l"/>
            <a:r>
              <a:rPr lang="ru-RU" sz="2800" b="1" dirty="0" err="1">
                <a:solidFill>
                  <a:srgbClr val="002060"/>
                </a:solidFill>
                <a:latin typeface="Times New Roman" panose="02020603050405020304" pitchFamily="18" charset="0"/>
                <a:cs typeface="Times New Roman" panose="02020603050405020304" pitchFamily="18" charset="0"/>
              </a:rPr>
              <a:t>Сынып</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сағат</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түрі</a:t>
            </a:r>
            <a:r>
              <a:rPr lang="ru-RU" sz="2800" b="1" dirty="0" smtClean="0">
                <a:solidFill>
                  <a:srgbClr val="002060"/>
                </a:solidFill>
                <a:latin typeface="Times New Roman" panose="02020603050405020304" pitchFamily="18" charset="0"/>
                <a:cs typeface="Times New Roman" panose="02020603050405020304" pitchFamily="18" charset="0"/>
              </a:rPr>
              <a:t>:</a:t>
            </a:r>
            <a:endParaRPr lang="ru-RU" sz="2800" b="1" dirty="0">
              <a:solidFill>
                <a:srgbClr val="002060"/>
              </a:solidFill>
              <a:latin typeface="Times New Roman" panose="02020603050405020304" pitchFamily="18" charset="0"/>
              <a:cs typeface="Times New Roman" panose="02020603050405020304" pitchFamily="18" charset="0"/>
            </a:endParaRPr>
          </a:p>
          <a:p>
            <a:pPr algn="l"/>
            <a:r>
              <a:rPr lang="ru-RU" sz="2800" b="1" dirty="0" err="1">
                <a:solidFill>
                  <a:srgbClr val="002060"/>
                </a:solidFill>
                <a:latin typeface="Times New Roman" panose="02020603050405020304" pitchFamily="18" charset="0"/>
                <a:cs typeface="Times New Roman" panose="02020603050405020304" pitchFamily="18" charset="0"/>
              </a:rPr>
              <a:t>Кіріспе</a:t>
            </a:r>
            <a:r>
              <a:rPr lang="ru-RU" sz="2800" b="1" dirty="0">
                <a:solidFill>
                  <a:srgbClr val="002060"/>
                </a:solidFill>
                <a:latin typeface="Times New Roman" panose="02020603050405020304" pitchFamily="18" charset="0"/>
                <a:cs typeface="Times New Roman" panose="02020603050405020304" pitchFamily="18" charset="0"/>
              </a:rPr>
              <a:t>:</a:t>
            </a:r>
          </a:p>
          <a:p>
            <a:pPr algn="l"/>
            <a:r>
              <a:rPr lang="ru-RU" sz="2800" b="1" dirty="0" err="1">
                <a:solidFill>
                  <a:srgbClr val="002060"/>
                </a:solidFill>
                <a:latin typeface="Times New Roman" panose="02020603050405020304" pitchFamily="18" charset="0"/>
                <a:cs typeface="Times New Roman" panose="02020603050405020304" pitchFamily="18" charset="0"/>
              </a:rPr>
              <a:t>Ойтүрткі</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сұрақтар</a:t>
            </a:r>
            <a:r>
              <a:rPr lang="ru-RU" sz="2800" b="1" dirty="0" smtClean="0">
                <a:solidFill>
                  <a:srgbClr val="002060"/>
                </a:solidFill>
                <a:latin typeface="Times New Roman" panose="02020603050405020304" pitchFamily="18" charset="0"/>
                <a:cs typeface="Times New Roman" panose="02020603050405020304" pitchFamily="18" charset="0"/>
              </a:rPr>
              <a:t>:</a:t>
            </a:r>
            <a:endParaRPr lang="ru-RU" sz="2800" b="1" dirty="0">
              <a:solidFill>
                <a:srgbClr val="002060"/>
              </a:solidFill>
              <a:latin typeface="Times New Roman" panose="02020603050405020304" pitchFamily="18" charset="0"/>
              <a:cs typeface="Times New Roman" panose="02020603050405020304" pitchFamily="18" charset="0"/>
            </a:endParaRPr>
          </a:p>
          <a:p>
            <a:pPr algn="l"/>
            <a:r>
              <a:rPr lang="ru-RU" sz="2800" b="1" dirty="0" err="1">
                <a:solidFill>
                  <a:srgbClr val="002060"/>
                </a:solidFill>
                <a:latin typeface="Times New Roman" panose="02020603050405020304" pitchFamily="18" charset="0"/>
                <a:cs typeface="Times New Roman" panose="02020603050405020304" pitchFamily="18" charset="0"/>
              </a:rPr>
              <a:t>Сынып</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сағат</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барысы</a:t>
            </a:r>
            <a:r>
              <a:rPr lang="ru-RU" sz="2800" b="1" dirty="0">
                <a:solidFill>
                  <a:srgbClr val="002060"/>
                </a:solidFill>
                <a:latin typeface="Times New Roman" panose="02020603050405020304" pitchFamily="18" charset="0"/>
                <a:cs typeface="Times New Roman" panose="02020603050405020304" pitchFamily="18" charset="0"/>
              </a:rPr>
              <a:t>:</a:t>
            </a:r>
          </a:p>
          <a:p>
            <a:pPr algn="l"/>
            <a:endParaRPr lang="ru-RU" sz="2800" b="1" dirty="0">
              <a:solidFill>
                <a:srgbClr val="002060"/>
              </a:solidFill>
              <a:latin typeface="Times New Roman" panose="02020603050405020304" pitchFamily="18" charset="0"/>
              <a:cs typeface="Times New Roman" panose="02020603050405020304" pitchFamily="18" charset="0"/>
            </a:endParaRPr>
          </a:p>
          <a:p>
            <a:pPr algn="l"/>
            <a:endParaRPr lang="ru-RU" sz="2800" b="1" dirty="0">
              <a:solidFill>
                <a:srgbClr val="002060"/>
              </a:solidFill>
              <a:latin typeface="Times New Roman" panose="02020603050405020304" pitchFamily="18" charset="0"/>
              <a:cs typeface="Times New Roman" panose="02020603050405020304" pitchFamily="18" charset="0"/>
            </a:endParaRPr>
          </a:p>
          <a:p>
            <a:pPr algn="l"/>
            <a:r>
              <a:rPr lang="ru-RU" sz="2800" b="1" dirty="0" err="1">
                <a:solidFill>
                  <a:srgbClr val="002060"/>
                </a:solidFill>
                <a:latin typeface="Times New Roman" panose="02020603050405020304" pitchFamily="18" charset="0"/>
                <a:cs typeface="Times New Roman" panose="02020603050405020304" pitchFamily="18" charset="0"/>
              </a:rPr>
              <a:t>Қорытынды</a:t>
            </a:r>
            <a:r>
              <a:rPr lang="ru-RU" sz="2800" b="1" dirty="0">
                <a:solidFill>
                  <a:srgbClr val="002060"/>
                </a:solidFill>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319789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0129" y="430493"/>
            <a:ext cx="9278677" cy="562527"/>
          </a:xfrm>
        </p:spPr>
        <p:txBody>
          <a:bodyPr/>
          <a:lstStyle/>
          <a:p>
            <a:r>
              <a:rPr lang="ru-RU" b="1" dirty="0" err="1">
                <a:solidFill>
                  <a:srgbClr val="7030A0"/>
                </a:solidFill>
              </a:rPr>
              <a:t>Жоспарлаудың</a:t>
            </a:r>
            <a:r>
              <a:rPr lang="ru-RU" b="1" dirty="0">
                <a:solidFill>
                  <a:srgbClr val="7030A0"/>
                </a:solidFill>
              </a:rPr>
              <a:t> </a:t>
            </a:r>
            <a:r>
              <a:rPr lang="ru-RU" b="1" dirty="0" err="1">
                <a:solidFill>
                  <a:srgbClr val="7030A0"/>
                </a:solidFill>
              </a:rPr>
              <a:t>маңыздылығы</a:t>
            </a:r>
            <a:endParaRPr lang="ru-RU" b="1" dirty="0">
              <a:solidFill>
                <a:srgbClr val="7030A0"/>
              </a:solidFill>
            </a:endParaRPr>
          </a:p>
        </p:txBody>
      </p:sp>
      <p:sp>
        <p:nvSpPr>
          <p:cNvPr id="3" name="Текст 2"/>
          <p:cNvSpPr>
            <a:spLocks noGrp="1"/>
          </p:cNvSpPr>
          <p:nvPr>
            <p:ph type="body" sz="quarter" idx="10"/>
          </p:nvPr>
        </p:nvSpPr>
        <p:spPr>
          <a:xfrm>
            <a:off x="417444" y="1357318"/>
            <a:ext cx="11357112" cy="5032052"/>
          </a:xfrm>
        </p:spPr>
        <p:txBody>
          <a:bodyPr>
            <a:normAutofit lnSpcReduction="10000"/>
          </a:bodyPr>
          <a:lstStyle/>
          <a:p>
            <a:pPr marL="457200" indent="-457200" algn="l">
              <a:buFont typeface="Wingdings" panose="05000000000000000000" pitchFamily="2" charset="2"/>
              <a:buChar char="Ø"/>
            </a:pPr>
            <a:r>
              <a:rPr lang="ru-RU" sz="2800" dirty="0" err="1"/>
              <a:t>Нақты</a:t>
            </a:r>
            <a:r>
              <a:rPr lang="ru-RU" sz="2800" dirty="0"/>
              <a:t> </a:t>
            </a:r>
            <a:r>
              <a:rPr lang="ru-RU" sz="2800" dirty="0" err="1"/>
              <a:t>бағыттың</a:t>
            </a:r>
            <a:r>
              <a:rPr lang="ru-RU" sz="2800" dirty="0"/>
              <a:t> </a:t>
            </a:r>
            <a:r>
              <a:rPr lang="ru-RU" sz="2800" dirty="0" err="1"/>
              <a:t>болуы</a:t>
            </a:r>
            <a:r>
              <a:rPr lang="ru-RU" sz="2800" dirty="0"/>
              <a:t>: </a:t>
            </a:r>
            <a:r>
              <a:rPr lang="ru-RU" sz="2800" dirty="0" err="1"/>
              <a:t>білім</a:t>
            </a:r>
            <a:r>
              <a:rPr lang="ru-RU" sz="2800" dirty="0"/>
              <a:t> беру </a:t>
            </a:r>
            <a:r>
              <a:rPr lang="ru-RU" sz="2800" dirty="0" err="1"/>
              <a:t>мақсаттарына</a:t>
            </a:r>
            <a:r>
              <a:rPr lang="ru-RU" sz="2800" dirty="0"/>
              <a:t> </a:t>
            </a:r>
            <a:r>
              <a:rPr lang="ru-RU" sz="2800" dirty="0" err="1"/>
              <a:t>сәйкестікті</a:t>
            </a:r>
            <a:r>
              <a:rPr lang="ru-RU" sz="2800" dirty="0"/>
              <a:t> </a:t>
            </a:r>
            <a:r>
              <a:rPr lang="ru-RU" sz="2800" dirty="0" err="1"/>
              <a:t>қамтамасыз</a:t>
            </a:r>
            <a:r>
              <a:rPr lang="ru-RU" sz="2800" dirty="0"/>
              <a:t> </a:t>
            </a:r>
            <a:r>
              <a:rPr lang="ru-RU" sz="2800" dirty="0" err="1"/>
              <a:t>ете</a:t>
            </a:r>
            <a:r>
              <a:rPr lang="ru-RU" sz="2800" dirty="0"/>
              <a:t> </a:t>
            </a:r>
            <a:r>
              <a:rPr lang="ru-RU" sz="2800" dirty="0" err="1"/>
              <a:t>отырып</a:t>
            </a:r>
            <a:r>
              <a:rPr lang="ru-RU" sz="2800" dirty="0"/>
              <a:t>, </a:t>
            </a:r>
            <a:r>
              <a:rPr lang="ru-RU" sz="2800" dirty="0" err="1"/>
              <a:t>бүкіл</a:t>
            </a:r>
            <a:r>
              <a:rPr lang="ru-RU" sz="2800" dirty="0"/>
              <a:t> </a:t>
            </a:r>
            <a:r>
              <a:rPr lang="ru-RU" sz="2800" dirty="0" err="1"/>
              <a:t>оқу</a:t>
            </a:r>
            <a:r>
              <a:rPr lang="ru-RU" sz="2800" dirty="0"/>
              <a:t> </a:t>
            </a:r>
            <a:r>
              <a:rPr lang="ru-RU" sz="2800" dirty="0" err="1"/>
              <a:t>жылына</a:t>
            </a:r>
            <a:r>
              <a:rPr lang="ru-RU" sz="2800" dirty="0"/>
              <a:t> </a:t>
            </a:r>
            <a:r>
              <a:rPr lang="ru-RU" sz="2800" dirty="0" err="1"/>
              <a:t>құндылықтарға</a:t>
            </a:r>
            <a:r>
              <a:rPr lang="ru-RU" sz="2800" dirty="0"/>
              <a:t> </a:t>
            </a:r>
            <a:r>
              <a:rPr lang="ru-RU" sz="2800" dirty="0" err="1"/>
              <a:t>сай</a:t>
            </a:r>
            <a:r>
              <a:rPr lang="ru-RU" sz="2800" dirty="0"/>
              <a:t> </a:t>
            </a:r>
            <a:r>
              <a:rPr lang="ru-RU" sz="2800" dirty="0" err="1"/>
              <a:t>нақты</a:t>
            </a:r>
            <a:r>
              <a:rPr lang="ru-RU" sz="2800" dirty="0"/>
              <a:t> </a:t>
            </a:r>
            <a:r>
              <a:rPr lang="ru-RU" sz="2800" dirty="0" err="1"/>
              <a:t>жол</a:t>
            </a:r>
            <a:r>
              <a:rPr lang="ru-RU" sz="2800" dirty="0"/>
              <a:t> </a:t>
            </a:r>
            <a:r>
              <a:rPr lang="ru-RU" sz="2800" dirty="0" err="1"/>
              <a:t>картасының</a:t>
            </a:r>
            <a:r>
              <a:rPr lang="ru-RU" sz="2800" dirty="0"/>
              <a:t> </a:t>
            </a:r>
            <a:r>
              <a:rPr lang="ru-RU" sz="2800" dirty="0" err="1"/>
              <a:t>боуы</a:t>
            </a:r>
            <a:r>
              <a:rPr lang="ru-RU" sz="2800" dirty="0"/>
              <a:t>.</a:t>
            </a:r>
          </a:p>
          <a:p>
            <a:pPr marL="457200" indent="-457200" algn="l">
              <a:buFont typeface="Wingdings" panose="05000000000000000000" pitchFamily="2" charset="2"/>
              <a:buChar char="Ø"/>
            </a:pPr>
            <a:r>
              <a:rPr lang="ru-RU" sz="2800" dirty="0" err="1"/>
              <a:t>Ресурстарды</a:t>
            </a:r>
            <a:r>
              <a:rPr lang="ru-RU" sz="2800" dirty="0"/>
              <a:t> </a:t>
            </a:r>
            <a:r>
              <a:rPr lang="ru-RU" sz="2800" dirty="0" err="1"/>
              <a:t>оңтайландыру</a:t>
            </a:r>
            <a:r>
              <a:rPr lang="ru-RU" sz="2800" dirty="0"/>
              <a:t>: </a:t>
            </a:r>
            <a:r>
              <a:rPr lang="ru-RU" sz="2800" dirty="0" err="1"/>
              <a:t>ресурстарды</a:t>
            </a:r>
            <a:r>
              <a:rPr lang="ru-RU" sz="2800" dirty="0"/>
              <a:t>, </a:t>
            </a:r>
            <a:r>
              <a:rPr lang="ru-RU" sz="2800" dirty="0" err="1"/>
              <a:t>соның</a:t>
            </a:r>
            <a:r>
              <a:rPr lang="ru-RU" sz="2800" dirty="0"/>
              <a:t> </a:t>
            </a:r>
            <a:r>
              <a:rPr lang="ru-RU" sz="2800" dirty="0" err="1"/>
              <a:t>ішінде</a:t>
            </a:r>
            <a:r>
              <a:rPr lang="ru-RU" sz="2800" dirty="0"/>
              <a:t> </a:t>
            </a:r>
            <a:r>
              <a:rPr lang="ru-RU" sz="2800" dirty="0" err="1"/>
              <a:t>уақытты</a:t>
            </a:r>
            <a:r>
              <a:rPr lang="ru-RU" sz="2800" dirty="0"/>
              <a:t>, </a:t>
            </a:r>
            <a:r>
              <a:rPr lang="ru-RU" sz="2800" dirty="0" err="1"/>
              <a:t>жұмыс</a:t>
            </a:r>
            <a:r>
              <a:rPr lang="ru-RU" sz="2800" dirty="0"/>
              <a:t> </a:t>
            </a:r>
            <a:r>
              <a:rPr lang="ru-RU" sz="2800" dirty="0" err="1"/>
              <a:t>күшін</a:t>
            </a:r>
            <a:r>
              <a:rPr lang="ru-RU" sz="2800" dirty="0"/>
              <a:t> </a:t>
            </a:r>
            <a:r>
              <a:rPr lang="ru-RU" sz="2800" dirty="0" err="1"/>
              <a:t>және</a:t>
            </a:r>
            <a:r>
              <a:rPr lang="ru-RU" sz="2800" dirty="0"/>
              <a:t> </a:t>
            </a:r>
            <a:r>
              <a:rPr lang="ru-RU" sz="2800" dirty="0" err="1"/>
              <a:t>қаражатты</a:t>
            </a:r>
            <a:r>
              <a:rPr lang="ru-RU" sz="2800" dirty="0"/>
              <a:t> </a:t>
            </a:r>
            <a:r>
              <a:rPr lang="ru-RU" sz="2800" dirty="0" err="1" smtClean="0"/>
              <a:t>қолдануға,бөлуге</a:t>
            </a:r>
            <a:r>
              <a:rPr lang="ru-RU" sz="2800" dirty="0" smtClean="0"/>
              <a:t> </a:t>
            </a:r>
            <a:r>
              <a:rPr lang="ru-RU" sz="2800" dirty="0" err="1"/>
              <a:t>мүмкіндіктің</a:t>
            </a:r>
            <a:r>
              <a:rPr lang="ru-RU" sz="2800" dirty="0"/>
              <a:t> </a:t>
            </a:r>
            <a:r>
              <a:rPr lang="ru-RU" sz="2800" dirty="0" err="1"/>
              <a:t>болуы</a:t>
            </a:r>
            <a:r>
              <a:rPr lang="ru-RU" sz="2800" dirty="0"/>
              <a:t>.</a:t>
            </a:r>
          </a:p>
          <a:p>
            <a:pPr marL="457200" indent="-457200" algn="l">
              <a:buFont typeface="Wingdings" panose="05000000000000000000" pitchFamily="2" charset="2"/>
              <a:buChar char="Ø"/>
            </a:pPr>
            <a:r>
              <a:rPr lang="ru-RU" sz="2800" dirty="0" err="1"/>
              <a:t>Жүйелілік</a:t>
            </a:r>
            <a:r>
              <a:rPr lang="ru-RU" sz="2800" dirty="0"/>
              <a:t>: </a:t>
            </a:r>
            <a:r>
              <a:rPr lang="ru-RU" sz="2800" dirty="0" err="1"/>
              <a:t>оқушылар</a:t>
            </a:r>
            <a:r>
              <a:rPr lang="ru-RU" sz="2800" dirty="0"/>
              <a:t>, </a:t>
            </a:r>
            <a:r>
              <a:rPr lang="ru-RU" sz="2800" dirty="0" err="1"/>
              <a:t>қызметкерлер</a:t>
            </a:r>
            <a:r>
              <a:rPr lang="ru-RU" sz="2800" dirty="0"/>
              <a:t> мен </a:t>
            </a:r>
            <a:r>
              <a:rPr lang="ru-RU" sz="2800" dirty="0" err="1"/>
              <a:t>ата-аналар</a:t>
            </a:r>
            <a:r>
              <a:rPr lang="ru-RU" sz="2800" dirty="0"/>
              <a:t> </a:t>
            </a:r>
            <a:r>
              <a:rPr lang="ru-RU" sz="2800" dirty="0" err="1"/>
              <a:t>түсінетін</a:t>
            </a:r>
            <a:r>
              <a:rPr lang="ru-RU" sz="2800" dirty="0"/>
              <a:t> </a:t>
            </a:r>
            <a:r>
              <a:rPr lang="ru-RU" sz="2800" dirty="0" err="1"/>
              <a:t>және</a:t>
            </a:r>
            <a:r>
              <a:rPr lang="ru-RU" sz="2800" dirty="0"/>
              <a:t> оны </a:t>
            </a:r>
            <a:r>
              <a:rPr lang="ru-RU" sz="2800" dirty="0" err="1"/>
              <a:t>ұстанатын</a:t>
            </a:r>
            <a:r>
              <a:rPr lang="ru-RU" sz="2800" dirty="0"/>
              <a:t> </a:t>
            </a:r>
            <a:r>
              <a:rPr lang="ru-RU" sz="2800" dirty="0" err="1"/>
              <a:t>бірыңғай</a:t>
            </a:r>
            <a:r>
              <a:rPr lang="ru-RU" sz="2800" dirty="0"/>
              <a:t> </a:t>
            </a:r>
            <a:r>
              <a:rPr lang="ru-RU" sz="2800" dirty="0" err="1"/>
              <a:t>құрылымды</a:t>
            </a:r>
            <a:r>
              <a:rPr lang="ru-RU" sz="2800" dirty="0"/>
              <a:t> </a:t>
            </a:r>
            <a:r>
              <a:rPr lang="ru-RU" sz="2800" dirty="0" err="1"/>
              <a:t>ұсынады</a:t>
            </a:r>
            <a:r>
              <a:rPr lang="ru-RU" sz="2800" dirty="0"/>
              <a:t>.</a:t>
            </a:r>
          </a:p>
          <a:p>
            <a:pPr marL="457200" indent="-457200" algn="l">
              <a:buFont typeface="Wingdings" panose="05000000000000000000" pitchFamily="2" charset="2"/>
              <a:buChar char="Ø"/>
            </a:pPr>
            <a:r>
              <a:rPr lang="ru-RU" sz="2800" dirty="0" err="1"/>
              <a:t>Белсенді</a:t>
            </a:r>
            <a:r>
              <a:rPr lang="ru-RU" sz="2800" dirty="0"/>
              <a:t> </a:t>
            </a:r>
            <a:r>
              <a:rPr lang="ru-RU" sz="2800" dirty="0" err="1"/>
              <a:t>шешім</a:t>
            </a:r>
            <a:r>
              <a:rPr lang="ru-RU" sz="2800" dirty="0"/>
              <a:t> </a:t>
            </a:r>
            <a:r>
              <a:rPr lang="ru-RU" sz="2800" dirty="0" err="1"/>
              <a:t>қабылдау</a:t>
            </a:r>
            <a:r>
              <a:rPr lang="ru-RU" sz="2800" dirty="0"/>
              <a:t>: </a:t>
            </a:r>
            <a:r>
              <a:rPr lang="ru-RU" sz="2800" dirty="0" err="1"/>
              <a:t>проблемаларды</a:t>
            </a:r>
            <a:r>
              <a:rPr lang="ru-RU" sz="2800" dirty="0"/>
              <a:t> </a:t>
            </a:r>
            <a:r>
              <a:rPr lang="ru-RU" sz="2800" dirty="0" err="1"/>
              <a:t>алдын</a:t>
            </a:r>
            <a:r>
              <a:rPr lang="ru-RU" sz="2800" dirty="0"/>
              <a:t>-ала </a:t>
            </a:r>
            <a:r>
              <a:rPr lang="ru-RU" sz="2800" dirty="0" err="1"/>
              <a:t>болжайды</a:t>
            </a:r>
            <a:r>
              <a:rPr lang="ru-RU" sz="2800" dirty="0"/>
              <a:t> </a:t>
            </a:r>
            <a:r>
              <a:rPr lang="ru-RU" sz="2800" dirty="0" err="1"/>
              <a:t>және</a:t>
            </a:r>
            <a:r>
              <a:rPr lang="ru-RU" sz="2800" dirty="0"/>
              <a:t> </a:t>
            </a:r>
            <a:r>
              <a:rPr lang="ru-RU" sz="2800" dirty="0" err="1"/>
              <a:t>шешімдерді</a:t>
            </a:r>
            <a:r>
              <a:rPr lang="ru-RU" sz="2800" dirty="0"/>
              <a:t> </a:t>
            </a:r>
            <a:r>
              <a:rPr lang="ru-RU" sz="2800" dirty="0" err="1"/>
              <a:t>алдын</a:t>
            </a:r>
            <a:r>
              <a:rPr lang="ru-RU" sz="2800" dirty="0"/>
              <a:t>-ала </a:t>
            </a:r>
            <a:r>
              <a:rPr lang="ru-RU" sz="2800" dirty="0" err="1"/>
              <a:t>дайындайды</a:t>
            </a:r>
            <a:r>
              <a:rPr lang="ru-RU" sz="2800" dirty="0"/>
              <a:t>.</a:t>
            </a:r>
          </a:p>
          <a:p>
            <a:pPr marL="457200" indent="-457200" algn="l">
              <a:buFont typeface="Wingdings" panose="05000000000000000000" pitchFamily="2" charset="2"/>
              <a:buChar char="Ø"/>
            </a:pPr>
            <a:r>
              <a:rPr lang="ru-RU" sz="2800" dirty="0" err="1"/>
              <a:t>Нақты</a:t>
            </a:r>
            <a:r>
              <a:rPr lang="ru-RU" sz="2800" dirty="0"/>
              <a:t> </a:t>
            </a:r>
            <a:r>
              <a:rPr lang="ru-RU" sz="2800" dirty="0" err="1"/>
              <a:t>және</a:t>
            </a:r>
            <a:r>
              <a:rPr lang="ru-RU" sz="2800" dirty="0"/>
              <a:t> </a:t>
            </a:r>
            <a:r>
              <a:rPr lang="ru-RU" sz="2800" dirty="0" err="1"/>
              <a:t>жақсырақ</a:t>
            </a:r>
            <a:r>
              <a:rPr lang="ru-RU" sz="2800" dirty="0"/>
              <a:t> </a:t>
            </a:r>
            <a:r>
              <a:rPr lang="ru-RU" sz="2800" dirty="0" err="1"/>
              <a:t>нәтижелар</a:t>
            </a:r>
            <a:r>
              <a:rPr lang="ru-RU" sz="2800" dirty="0"/>
              <a:t>: </a:t>
            </a:r>
            <a:r>
              <a:rPr lang="ru-RU" sz="2800" dirty="0" err="1"/>
              <a:t>зерттеулер</a:t>
            </a:r>
            <a:r>
              <a:rPr lang="ru-RU" sz="2800" dirty="0"/>
              <a:t> </a:t>
            </a:r>
            <a:r>
              <a:rPr lang="ru-RU" sz="2800" dirty="0" err="1"/>
              <a:t>жүйелі</a:t>
            </a:r>
            <a:r>
              <a:rPr lang="ru-RU" sz="2800" dirty="0"/>
              <a:t> </a:t>
            </a:r>
            <a:r>
              <a:rPr lang="ru-RU" sz="2800" dirty="0" err="1"/>
              <a:t>жоспарлау</a:t>
            </a:r>
            <a:r>
              <a:rPr lang="ru-RU" sz="2800" dirty="0"/>
              <a:t> </a:t>
            </a:r>
            <a:r>
              <a:rPr lang="ru-RU" sz="2800" dirty="0" err="1"/>
              <a:t>мектептің</a:t>
            </a:r>
            <a:r>
              <a:rPr lang="ru-RU" sz="2800" dirty="0"/>
              <a:t> </a:t>
            </a:r>
            <a:r>
              <a:rPr lang="ru-RU" sz="2800" dirty="0" err="1"/>
              <a:t>академиялық</a:t>
            </a:r>
            <a:r>
              <a:rPr lang="ru-RU" sz="2800" dirty="0"/>
              <a:t> </a:t>
            </a:r>
            <a:r>
              <a:rPr lang="ru-RU" sz="2800" dirty="0" err="1"/>
              <a:t>және</a:t>
            </a:r>
            <a:r>
              <a:rPr lang="ru-RU" sz="2800" dirty="0"/>
              <a:t> </a:t>
            </a:r>
            <a:r>
              <a:rPr lang="ru-RU" sz="2800" dirty="0" err="1"/>
              <a:t>академиялық</a:t>
            </a:r>
            <a:r>
              <a:rPr lang="ru-RU" sz="2800" dirty="0"/>
              <a:t> </a:t>
            </a:r>
            <a:r>
              <a:rPr lang="ru-RU" sz="2800" dirty="0" err="1"/>
              <a:t>емес</a:t>
            </a:r>
            <a:r>
              <a:rPr lang="ru-RU" sz="2800" dirty="0"/>
              <a:t> </a:t>
            </a:r>
            <a:r>
              <a:rPr lang="ru-RU" sz="2800" dirty="0" err="1"/>
              <a:t>нәтижелерге</a:t>
            </a:r>
            <a:r>
              <a:rPr lang="ru-RU" sz="2800" dirty="0"/>
              <a:t> </a:t>
            </a:r>
            <a:r>
              <a:rPr lang="ru-RU" sz="2800" dirty="0" err="1"/>
              <a:t>қол</a:t>
            </a:r>
            <a:r>
              <a:rPr lang="ru-RU" sz="2800" dirty="0"/>
              <a:t> </a:t>
            </a:r>
            <a:r>
              <a:rPr lang="ru-RU" sz="2800" dirty="0" err="1"/>
              <a:t>жеткізуге</a:t>
            </a:r>
            <a:r>
              <a:rPr lang="ru-RU" sz="2800" dirty="0"/>
              <a:t> </a:t>
            </a:r>
            <a:r>
              <a:rPr lang="ru-RU" sz="2800" dirty="0" err="1"/>
              <a:t>бейім</a:t>
            </a:r>
            <a:r>
              <a:rPr lang="ru-RU" sz="2800" dirty="0"/>
              <a:t> </a:t>
            </a:r>
            <a:r>
              <a:rPr lang="ru-RU" sz="2800" dirty="0" err="1"/>
              <a:t>екенін</a:t>
            </a:r>
            <a:r>
              <a:rPr lang="ru-RU" sz="2800" dirty="0"/>
              <a:t> </a:t>
            </a:r>
            <a:r>
              <a:rPr lang="ru-RU" sz="2800" dirty="0" err="1"/>
              <a:t>көрсетеді</a:t>
            </a:r>
            <a:r>
              <a:rPr lang="ru-RU" sz="2800" dirty="0"/>
              <a:t>.</a:t>
            </a:r>
          </a:p>
          <a:p>
            <a:pPr algn="l"/>
            <a:endParaRPr lang="ru-RU" dirty="0"/>
          </a:p>
        </p:txBody>
      </p:sp>
      <p:pic>
        <p:nvPicPr>
          <p:cNvPr id="5" name="Рисунок 4"/>
          <p:cNvPicPr>
            <a:picLocks noChangeAspect="1"/>
          </p:cNvPicPr>
          <p:nvPr/>
        </p:nvPicPr>
        <p:blipFill>
          <a:blip r:embed="rId2"/>
          <a:stretch>
            <a:fillRect/>
          </a:stretch>
        </p:blipFill>
        <p:spPr>
          <a:xfrm>
            <a:off x="10343978" y="66195"/>
            <a:ext cx="1566081" cy="1465425"/>
          </a:xfrm>
          <a:prstGeom prst="rect">
            <a:avLst/>
          </a:prstGeom>
        </p:spPr>
      </p:pic>
    </p:spTree>
    <p:extLst>
      <p:ext uri="{BB962C8B-B14F-4D97-AF65-F5344CB8AC3E}">
        <p14:creationId xmlns:p14="http://schemas.microsoft.com/office/powerpoint/2010/main" val="1429400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quarter" idx="10"/>
          </p:nvPr>
        </p:nvSpPr>
        <p:spPr>
          <a:xfrm>
            <a:off x="407671" y="4103370"/>
            <a:ext cx="11784329" cy="2754630"/>
          </a:xfrm>
        </p:spPr>
        <p:txBody>
          <a:bodyPr>
            <a:normAutofit fontScale="77500" lnSpcReduction="20000"/>
          </a:bodyPr>
          <a:lstStyle/>
          <a:p>
            <a:pPr algn="l"/>
            <a:r>
              <a:rPr lang="ru-RU" sz="2900" dirty="0" err="1" smtClean="0"/>
              <a:t>Жасалған</a:t>
            </a:r>
            <a:r>
              <a:rPr lang="ru-RU" sz="2900" dirty="0" smtClean="0"/>
              <a:t> </a:t>
            </a:r>
            <a:r>
              <a:rPr lang="ru-RU" sz="2900" dirty="0" err="1"/>
              <a:t>зерттеу</a:t>
            </a:r>
            <a:r>
              <a:rPr lang="ru-RU" sz="2900" dirty="0"/>
              <a:t> </a:t>
            </a:r>
            <a:r>
              <a:rPr lang="ru-RU" sz="2900" dirty="0" err="1"/>
              <a:t>негізінде</a:t>
            </a:r>
            <a:r>
              <a:rPr lang="ru-RU" sz="2900" dirty="0"/>
              <a:t> </a:t>
            </a:r>
            <a:r>
              <a:rPr lang="ru-RU" sz="2900" dirty="0" err="1"/>
              <a:t>мақсаты</a:t>
            </a:r>
            <a:r>
              <a:rPr lang="ru-RU" sz="2900" dirty="0"/>
              <a:t> </a:t>
            </a:r>
            <a:r>
              <a:rPr lang="ru-RU" sz="2900" dirty="0" err="1"/>
              <a:t>жоқ</a:t>
            </a:r>
            <a:r>
              <a:rPr lang="ru-RU" sz="2900" dirty="0"/>
              <a:t> </a:t>
            </a:r>
            <a:r>
              <a:rPr lang="ru-RU" sz="2900" dirty="0" err="1"/>
              <a:t>адамның</a:t>
            </a:r>
            <a:r>
              <a:rPr lang="ru-RU" sz="2900" dirty="0"/>
              <a:t> </a:t>
            </a:r>
            <a:r>
              <a:rPr lang="ru-RU" sz="2900" dirty="0" err="1"/>
              <a:t>жетістікке</a:t>
            </a:r>
            <a:r>
              <a:rPr lang="ru-RU" sz="2900" dirty="0"/>
              <a:t> </a:t>
            </a:r>
            <a:r>
              <a:rPr lang="ru-RU" sz="2900" dirty="0" err="1"/>
              <a:t>жету</a:t>
            </a:r>
            <a:r>
              <a:rPr lang="ru-RU" sz="2900" dirty="0"/>
              <a:t> </a:t>
            </a:r>
            <a:r>
              <a:rPr lang="ru-RU" sz="2900" dirty="0" err="1"/>
              <a:t>мүмкіндігі</a:t>
            </a:r>
            <a:r>
              <a:rPr lang="ru-RU" sz="2900" dirty="0"/>
              <a:t> «0%» </a:t>
            </a:r>
            <a:r>
              <a:rPr lang="ru-RU" sz="2900" dirty="0" err="1"/>
              <a:t>болады</a:t>
            </a:r>
            <a:r>
              <a:rPr lang="ru-RU" sz="2900" dirty="0"/>
              <a:t>.</a:t>
            </a:r>
          </a:p>
          <a:p>
            <a:pPr algn="l"/>
            <a:r>
              <a:rPr lang="ru-RU" sz="2900" dirty="0" err="1"/>
              <a:t>Мақсат</a:t>
            </a:r>
            <a:r>
              <a:rPr lang="ru-RU" sz="2900" dirty="0"/>
              <a:t> </a:t>
            </a:r>
            <a:r>
              <a:rPr lang="ru-RU" sz="2900" dirty="0" err="1"/>
              <a:t>қою</a:t>
            </a:r>
            <a:r>
              <a:rPr lang="ru-RU" sz="2900" dirty="0"/>
              <a:t> </a:t>
            </a:r>
            <a:r>
              <a:rPr lang="ru-RU" sz="2900" dirty="0" err="1"/>
              <a:t>арқылы</a:t>
            </a:r>
            <a:r>
              <a:rPr lang="ru-RU" sz="2900" dirty="0"/>
              <a:t> </a:t>
            </a:r>
            <a:r>
              <a:rPr lang="ru-RU" sz="2900" dirty="0" err="1"/>
              <a:t>іске</a:t>
            </a:r>
            <a:r>
              <a:rPr lang="ru-RU" sz="2900" dirty="0"/>
              <a:t> </a:t>
            </a:r>
            <a:r>
              <a:rPr lang="ru-RU" sz="2900" dirty="0" err="1"/>
              <a:t>кіріскен</a:t>
            </a:r>
            <a:r>
              <a:rPr lang="ru-RU" sz="2900" dirty="0"/>
              <a:t> </a:t>
            </a:r>
            <a:r>
              <a:rPr lang="ru-RU" sz="2900" dirty="0" err="1"/>
              <a:t>адамның</a:t>
            </a:r>
            <a:r>
              <a:rPr lang="ru-RU" sz="2900" dirty="0"/>
              <a:t> </a:t>
            </a:r>
            <a:r>
              <a:rPr lang="ru-RU" sz="2900" dirty="0" err="1"/>
              <a:t>жетістікке</a:t>
            </a:r>
            <a:r>
              <a:rPr lang="ru-RU" sz="2900" dirty="0"/>
              <a:t> </a:t>
            </a:r>
            <a:r>
              <a:rPr lang="ru-RU" sz="2900" dirty="0" err="1"/>
              <a:t>жетуі</a:t>
            </a:r>
            <a:r>
              <a:rPr lang="ru-RU" sz="2900" dirty="0"/>
              <a:t> «20%» </a:t>
            </a:r>
            <a:r>
              <a:rPr lang="ru-RU" sz="2900" dirty="0" err="1"/>
              <a:t>болады</a:t>
            </a:r>
            <a:r>
              <a:rPr lang="ru-RU" sz="2900" dirty="0"/>
              <a:t>.</a:t>
            </a:r>
          </a:p>
          <a:p>
            <a:pPr algn="l"/>
            <a:r>
              <a:rPr lang="ru-RU" sz="2900" dirty="0" err="1"/>
              <a:t>Мақсатын</a:t>
            </a:r>
            <a:r>
              <a:rPr lang="ru-RU" sz="2900" dirty="0"/>
              <a:t> </a:t>
            </a:r>
            <a:r>
              <a:rPr lang="ru-RU" sz="2900" dirty="0" err="1"/>
              <a:t>жаза</a:t>
            </a:r>
            <a:r>
              <a:rPr lang="ru-RU" sz="2900" dirty="0"/>
              <a:t> </a:t>
            </a:r>
            <a:r>
              <a:rPr lang="ru-RU" sz="2900" dirty="0" err="1"/>
              <a:t>отырып</a:t>
            </a:r>
            <a:r>
              <a:rPr lang="ru-RU" sz="2900" dirty="0"/>
              <a:t> </a:t>
            </a:r>
            <a:r>
              <a:rPr lang="ru-RU" sz="2900" dirty="0" err="1"/>
              <a:t>іске</a:t>
            </a:r>
            <a:r>
              <a:rPr lang="ru-RU" sz="2900" dirty="0"/>
              <a:t> </a:t>
            </a:r>
            <a:r>
              <a:rPr lang="ru-RU" sz="2900" dirty="0" err="1"/>
              <a:t>кірісетіндердің</a:t>
            </a:r>
            <a:r>
              <a:rPr lang="ru-RU" sz="2900" dirty="0"/>
              <a:t> </a:t>
            </a:r>
            <a:r>
              <a:rPr lang="ru-RU" sz="2900" dirty="0" err="1"/>
              <a:t>жетістікке</a:t>
            </a:r>
            <a:r>
              <a:rPr lang="ru-RU" sz="2900" dirty="0"/>
              <a:t> </a:t>
            </a:r>
            <a:r>
              <a:rPr lang="ru-RU" sz="2900" dirty="0" err="1"/>
              <a:t>жету</a:t>
            </a:r>
            <a:r>
              <a:rPr lang="ru-RU" sz="2900" dirty="0"/>
              <a:t> </a:t>
            </a:r>
            <a:r>
              <a:rPr lang="ru-RU" sz="2900" dirty="0" err="1"/>
              <a:t>пайызы</a:t>
            </a:r>
            <a:r>
              <a:rPr lang="ru-RU" sz="2900" dirty="0"/>
              <a:t> «45%» </a:t>
            </a:r>
            <a:r>
              <a:rPr lang="ru-RU" sz="2900" dirty="0" err="1"/>
              <a:t>болады</a:t>
            </a:r>
            <a:r>
              <a:rPr lang="ru-RU" sz="2900" dirty="0"/>
              <a:t> </a:t>
            </a:r>
            <a:r>
              <a:rPr lang="ru-RU" sz="2900" dirty="0" err="1"/>
              <a:t>екен</a:t>
            </a:r>
            <a:r>
              <a:rPr lang="ru-RU" sz="2900" dirty="0"/>
              <a:t>.</a:t>
            </a:r>
          </a:p>
          <a:p>
            <a:pPr algn="l"/>
            <a:r>
              <a:rPr lang="ru-RU" sz="2900" dirty="0" err="1"/>
              <a:t>Серіктесімен</a:t>
            </a:r>
            <a:r>
              <a:rPr lang="ru-RU" sz="2900" dirty="0"/>
              <a:t> </a:t>
            </a:r>
            <a:r>
              <a:rPr lang="ru-RU" sz="2900" dirty="0" err="1"/>
              <a:t>бірге</a:t>
            </a:r>
            <a:r>
              <a:rPr lang="ru-RU" sz="2900" dirty="0"/>
              <a:t> </a:t>
            </a:r>
            <a:r>
              <a:rPr lang="ru-RU" sz="2900" dirty="0" err="1"/>
              <a:t>іске</a:t>
            </a:r>
            <a:r>
              <a:rPr lang="ru-RU" sz="2900" dirty="0"/>
              <a:t> </a:t>
            </a:r>
            <a:r>
              <a:rPr lang="ru-RU" sz="2900" dirty="0" err="1"/>
              <a:t>кірісетін</a:t>
            </a:r>
            <a:r>
              <a:rPr lang="ru-RU" sz="2900" dirty="0"/>
              <a:t> </a:t>
            </a:r>
            <a:r>
              <a:rPr lang="ru-RU" sz="2900" dirty="0" err="1"/>
              <a:t>болса</a:t>
            </a:r>
            <a:r>
              <a:rPr lang="ru-RU" sz="2900" dirty="0"/>
              <a:t>, </a:t>
            </a:r>
            <a:r>
              <a:rPr lang="ru-RU" sz="2900" dirty="0" err="1"/>
              <a:t>жетістікке</a:t>
            </a:r>
            <a:r>
              <a:rPr lang="ru-RU" sz="2900" dirty="0"/>
              <a:t> </a:t>
            </a:r>
            <a:r>
              <a:rPr lang="ru-RU" sz="2900" dirty="0" err="1"/>
              <a:t>жету</a:t>
            </a:r>
            <a:r>
              <a:rPr lang="ru-RU" sz="2900" dirty="0"/>
              <a:t> </a:t>
            </a:r>
            <a:r>
              <a:rPr lang="ru-RU" sz="2900" dirty="0" err="1"/>
              <a:t>мүмкіндігі</a:t>
            </a:r>
            <a:r>
              <a:rPr lang="ru-RU" sz="2900" dirty="0"/>
              <a:t> «51%» </a:t>
            </a:r>
            <a:r>
              <a:rPr lang="ru-RU" sz="2900" dirty="0" err="1"/>
              <a:t>екен</a:t>
            </a:r>
            <a:r>
              <a:rPr lang="ru-RU" sz="2900" dirty="0"/>
              <a:t>.</a:t>
            </a:r>
          </a:p>
          <a:p>
            <a:pPr algn="l"/>
            <a:r>
              <a:rPr lang="ru-RU" sz="2900" dirty="0" err="1"/>
              <a:t>Нақты</a:t>
            </a:r>
            <a:r>
              <a:rPr lang="ru-RU" sz="2900" dirty="0"/>
              <a:t> </a:t>
            </a:r>
            <a:r>
              <a:rPr lang="ru-RU" sz="2900" dirty="0" err="1"/>
              <a:t>жоспар</a:t>
            </a:r>
            <a:r>
              <a:rPr lang="ru-RU" sz="2900" dirty="0"/>
              <a:t> </a:t>
            </a:r>
            <a:r>
              <a:rPr lang="ru-RU" sz="2900" dirty="0" err="1"/>
              <a:t>арқылы</a:t>
            </a:r>
            <a:r>
              <a:rPr lang="ru-RU" sz="2900" dirty="0"/>
              <a:t> </a:t>
            </a:r>
            <a:r>
              <a:rPr lang="ru-RU" sz="2900" dirty="0" err="1"/>
              <a:t>іске</a:t>
            </a:r>
            <a:r>
              <a:rPr lang="ru-RU" sz="2900" dirty="0"/>
              <a:t> </a:t>
            </a:r>
            <a:r>
              <a:rPr lang="ru-RU" sz="2900" dirty="0" err="1"/>
              <a:t>кіріскенде</a:t>
            </a:r>
            <a:r>
              <a:rPr lang="ru-RU" sz="2900" dirty="0"/>
              <a:t> </a:t>
            </a:r>
            <a:r>
              <a:rPr lang="ru-RU" sz="2900" dirty="0" err="1"/>
              <a:t>жетістікке</a:t>
            </a:r>
            <a:r>
              <a:rPr lang="ru-RU" sz="2900" dirty="0"/>
              <a:t> </a:t>
            </a:r>
            <a:r>
              <a:rPr lang="ru-RU" sz="2900" dirty="0" err="1"/>
              <a:t>жету</a:t>
            </a:r>
            <a:r>
              <a:rPr lang="ru-RU" sz="2900" dirty="0"/>
              <a:t> </a:t>
            </a:r>
            <a:r>
              <a:rPr lang="ru-RU" sz="2900" dirty="0" err="1"/>
              <a:t>мүмкіндігі</a:t>
            </a:r>
            <a:r>
              <a:rPr lang="ru-RU" sz="2900" dirty="0"/>
              <a:t> «86%» </a:t>
            </a:r>
            <a:r>
              <a:rPr lang="ru-RU" sz="2900" dirty="0" err="1"/>
              <a:t>екен</a:t>
            </a:r>
            <a:r>
              <a:rPr lang="ru-RU" sz="2900" dirty="0" smtClean="0"/>
              <a:t>.</a:t>
            </a:r>
            <a:r>
              <a:rPr lang="ru-RU" sz="2900" dirty="0"/>
              <a:t>  </a:t>
            </a:r>
          </a:p>
          <a:p>
            <a:r>
              <a:rPr lang="ru-RU" sz="2200" dirty="0" err="1"/>
              <a:t>Бұларды</a:t>
            </a:r>
            <a:r>
              <a:rPr lang="ru-RU" sz="2200" dirty="0"/>
              <a:t> </a:t>
            </a:r>
            <a:r>
              <a:rPr lang="ru-RU" sz="2200" dirty="0" err="1"/>
              <a:t>білу</a:t>
            </a:r>
            <a:r>
              <a:rPr lang="ru-RU" sz="2200" dirty="0"/>
              <a:t> </a:t>
            </a:r>
            <a:r>
              <a:rPr lang="ru-RU" sz="2200" dirty="0" err="1"/>
              <a:t>арқылы</a:t>
            </a:r>
            <a:r>
              <a:rPr lang="ru-RU" sz="2200" dirty="0"/>
              <a:t>, </a:t>
            </a:r>
            <a:r>
              <a:rPr lang="ru-RU" sz="2200" dirty="0" err="1"/>
              <a:t>өмірімізде</a:t>
            </a:r>
            <a:r>
              <a:rPr lang="ru-RU" sz="2200" dirty="0"/>
              <a:t> </a:t>
            </a:r>
            <a:r>
              <a:rPr lang="ru-RU" sz="2200" dirty="0" err="1"/>
              <a:t>қолдану</a:t>
            </a:r>
            <a:r>
              <a:rPr lang="ru-RU" sz="2200" dirty="0"/>
              <a:t> </a:t>
            </a:r>
            <a:r>
              <a:rPr lang="ru-RU" sz="2200" dirty="0" err="1"/>
              <a:t>арқылы</a:t>
            </a:r>
            <a:r>
              <a:rPr lang="ru-RU" sz="2200" dirty="0"/>
              <a:t> </a:t>
            </a:r>
            <a:r>
              <a:rPr lang="ru-RU" sz="2200" dirty="0" err="1"/>
              <a:t>өз</a:t>
            </a:r>
            <a:r>
              <a:rPr lang="ru-RU" sz="2200" dirty="0"/>
              <a:t> </a:t>
            </a:r>
            <a:r>
              <a:rPr lang="ru-RU" sz="2200" dirty="0" err="1"/>
              <a:t>ісіміздің</a:t>
            </a:r>
            <a:r>
              <a:rPr lang="ru-RU" sz="2200" dirty="0"/>
              <a:t> </a:t>
            </a:r>
            <a:r>
              <a:rPr lang="ru-RU" sz="2200" dirty="0" err="1"/>
              <a:t>тиімділігін</a:t>
            </a:r>
            <a:r>
              <a:rPr lang="ru-RU" sz="2200" dirty="0"/>
              <a:t> </a:t>
            </a:r>
            <a:r>
              <a:rPr lang="ru-RU" sz="2200" dirty="0" err="1"/>
              <a:t>арттыруға</a:t>
            </a:r>
            <a:r>
              <a:rPr lang="ru-RU" sz="2200" dirty="0"/>
              <a:t> </a:t>
            </a:r>
            <a:r>
              <a:rPr lang="ru-RU" sz="2200" dirty="0" err="1"/>
              <a:t>болады</a:t>
            </a:r>
            <a:r>
              <a:rPr lang="ru-RU" sz="2200" dirty="0"/>
              <a:t>. </a:t>
            </a:r>
            <a:r>
              <a:rPr lang="ru-RU" sz="2200" dirty="0" err="1"/>
              <a:t>Және</a:t>
            </a:r>
            <a:r>
              <a:rPr lang="ru-RU" sz="2200" dirty="0"/>
              <a:t> де </a:t>
            </a:r>
            <a:r>
              <a:rPr lang="ru-RU" sz="2200" dirty="0" err="1"/>
              <a:t>оқушыларыңызға</a:t>
            </a:r>
            <a:r>
              <a:rPr lang="ru-RU" sz="2200" dirty="0"/>
              <a:t> да </a:t>
            </a:r>
            <a:r>
              <a:rPr lang="ru-RU" sz="2200" dirty="0" err="1"/>
              <a:t>нақты</a:t>
            </a:r>
            <a:r>
              <a:rPr lang="ru-RU" sz="2200" dirty="0"/>
              <a:t> </a:t>
            </a:r>
            <a:r>
              <a:rPr lang="ru-RU" sz="2200" dirty="0" err="1"/>
              <a:t>білім</a:t>
            </a:r>
            <a:r>
              <a:rPr lang="ru-RU" sz="2200" dirty="0"/>
              <a:t> мен </a:t>
            </a:r>
            <a:r>
              <a:rPr lang="ru-RU" sz="2200" dirty="0" err="1"/>
              <a:t>тәрбиеден</a:t>
            </a:r>
            <a:r>
              <a:rPr lang="ru-RU" sz="2200" dirty="0"/>
              <a:t> </a:t>
            </a:r>
            <a:r>
              <a:rPr lang="ru-RU" sz="2200" dirty="0" err="1"/>
              <a:t>бөлек</a:t>
            </a:r>
            <a:r>
              <a:rPr lang="ru-RU" sz="2200" dirty="0"/>
              <a:t> осы </a:t>
            </a:r>
            <a:r>
              <a:rPr lang="ru-RU" sz="2200" dirty="0" err="1"/>
              <a:t>тәрізді</a:t>
            </a:r>
            <a:r>
              <a:rPr lang="ru-RU" sz="2200" dirty="0"/>
              <a:t> </a:t>
            </a:r>
            <a:r>
              <a:rPr lang="ru-RU" sz="2200" dirty="0" err="1"/>
              <a:t>өмірлік</a:t>
            </a:r>
            <a:r>
              <a:rPr lang="ru-RU" sz="2200" dirty="0"/>
              <a:t> </a:t>
            </a:r>
            <a:r>
              <a:rPr lang="ru-RU" sz="2200" dirty="0" err="1"/>
              <a:t>дағдыларды</a:t>
            </a:r>
            <a:r>
              <a:rPr lang="ru-RU" sz="2200" dirty="0"/>
              <a:t> </a:t>
            </a:r>
            <a:r>
              <a:rPr lang="ru-RU" sz="2200" dirty="0" err="1"/>
              <a:t>үйрету</a:t>
            </a:r>
            <a:r>
              <a:rPr lang="ru-RU" sz="2200" dirty="0"/>
              <a:t> </a:t>
            </a:r>
            <a:r>
              <a:rPr lang="ru-RU" sz="2200" dirty="0" err="1"/>
              <a:t>арқылы</a:t>
            </a:r>
            <a:r>
              <a:rPr lang="ru-RU" sz="2200" dirty="0"/>
              <a:t> </a:t>
            </a:r>
            <a:r>
              <a:rPr lang="ru-RU" sz="2200" dirty="0" err="1"/>
              <a:t>олардың</a:t>
            </a:r>
            <a:r>
              <a:rPr lang="ru-RU" sz="2200" dirty="0"/>
              <a:t> да </a:t>
            </a:r>
            <a:r>
              <a:rPr lang="ru-RU" sz="2200" dirty="0" err="1"/>
              <a:t>жетістікке</a:t>
            </a:r>
            <a:r>
              <a:rPr lang="ru-RU" sz="2200" dirty="0"/>
              <a:t> </a:t>
            </a:r>
            <a:r>
              <a:rPr lang="ru-RU" sz="2200" dirty="0" err="1"/>
              <a:t>жету</a:t>
            </a:r>
            <a:r>
              <a:rPr lang="ru-RU" sz="2200" dirty="0"/>
              <a:t> </a:t>
            </a:r>
            <a:r>
              <a:rPr lang="ru-RU" sz="2200" dirty="0" err="1"/>
              <a:t>мүмкіндігіне</a:t>
            </a:r>
            <a:r>
              <a:rPr lang="ru-RU" sz="2200" dirty="0"/>
              <a:t> </a:t>
            </a:r>
            <a:r>
              <a:rPr lang="ru-RU" sz="2200" dirty="0" err="1"/>
              <a:t>қолдау</a:t>
            </a:r>
            <a:r>
              <a:rPr lang="ru-RU" sz="2200" dirty="0"/>
              <a:t> </a:t>
            </a:r>
            <a:r>
              <a:rPr lang="ru-RU" sz="2200" dirty="0" err="1"/>
              <a:t>жасау</a:t>
            </a:r>
            <a:r>
              <a:rPr lang="ru-RU" sz="2200" dirty="0"/>
              <a:t> </a:t>
            </a:r>
            <a:r>
              <a:rPr lang="ru-RU" sz="2200" dirty="0" err="1"/>
              <a:t>керек</a:t>
            </a:r>
            <a:r>
              <a:rPr lang="ru-RU" sz="2200" dirty="0"/>
              <a:t>. </a:t>
            </a:r>
            <a:r>
              <a:rPr lang="ru-RU" sz="2200" dirty="0" smtClean="0"/>
              <a:t> </a:t>
            </a:r>
            <a:r>
              <a:rPr lang="ru-RU" sz="2200" dirty="0" err="1" smtClean="0"/>
              <a:t>Оқитын</a:t>
            </a:r>
            <a:r>
              <a:rPr lang="ru-RU" sz="2200" dirty="0" smtClean="0"/>
              <a:t> </a:t>
            </a:r>
            <a:r>
              <a:rPr lang="ru-RU" sz="2200" dirty="0" err="1"/>
              <a:t>кітапты</a:t>
            </a:r>
            <a:r>
              <a:rPr lang="ru-RU" sz="2200" dirty="0"/>
              <a:t> </a:t>
            </a:r>
            <a:r>
              <a:rPr lang="ru-RU" sz="2200" dirty="0" err="1"/>
              <a:t>ұсыну</a:t>
            </a:r>
            <a:r>
              <a:rPr lang="ru-RU" dirty="0" smtClean="0"/>
              <a:t>.</a:t>
            </a:r>
            <a:endParaRPr lang="ru-RU" dirty="0"/>
          </a:p>
          <a:p>
            <a:endParaRPr lang="ru-RU" dirty="0"/>
          </a:p>
        </p:txBody>
      </p:sp>
      <p:pic>
        <p:nvPicPr>
          <p:cNvPr id="4" name="Рисунок 3"/>
          <p:cNvPicPr>
            <a:picLocks noChangeAspect="1"/>
          </p:cNvPicPr>
          <p:nvPr/>
        </p:nvPicPr>
        <p:blipFill rotWithShape="1">
          <a:blip r:embed="rId2"/>
          <a:srcRect l="9365" t="9972" r="6116" b="13752"/>
          <a:stretch/>
        </p:blipFill>
        <p:spPr>
          <a:xfrm>
            <a:off x="2306955" y="125730"/>
            <a:ext cx="7578090" cy="3847002"/>
          </a:xfrm>
          <a:prstGeom prst="rect">
            <a:avLst/>
          </a:prstGeom>
        </p:spPr>
      </p:pic>
    </p:spTree>
    <p:extLst>
      <p:ext uri="{BB962C8B-B14F-4D97-AF65-F5344CB8AC3E}">
        <p14:creationId xmlns:p14="http://schemas.microsoft.com/office/powerpoint/2010/main" val="1617289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quarter" idx="10"/>
          </p:nvPr>
        </p:nvSpPr>
        <p:spPr/>
        <p:txBody>
          <a:bodyPr/>
          <a:lstStyle/>
          <a:p>
            <a:endParaRPr lang="ru-RU"/>
          </a:p>
        </p:txBody>
      </p:sp>
      <p:pic>
        <p:nvPicPr>
          <p:cNvPr id="4" name="Рисунок 3"/>
          <p:cNvPicPr>
            <a:picLocks noChangeAspect="1"/>
          </p:cNvPicPr>
          <p:nvPr/>
        </p:nvPicPr>
        <p:blipFill>
          <a:blip r:embed="rId2"/>
          <a:stretch>
            <a:fillRect/>
          </a:stretch>
        </p:blipFill>
        <p:spPr>
          <a:xfrm>
            <a:off x="306383" y="312962"/>
            <a:ext cx="11885617" cy="5847808"/>
          </a:xfrm>
          <a:prstGeom prst="rect">
            <a:avLst/>
          </a:prstGeom>
        </p:spPr>
      </p:pic>
    </p:spTree>
    <p:extLst>
      <p:ext uri="{BB962C8B-B14F-4D97-AF65-F5344CB8AC3E}">
        <p14:creationId xmlns:p14="http://schemas.microsoft.com/office/powerpoint/2010/main" val="4118843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0930" y="0"/>
            <a:ext cx="12151070" cy="7528114"/>
          </a:xfrm>
          <a:prstGeom prst="rect">
            <a:avLst/>
          </a:prstGeom>
        </p:spPr>
      </p:pic>
      <p:sp>
        <p:nvSpPr>
          <p:cNvPr id="2" name="Заголовок 1"/>
          <p:cNvSpPr>
            <a:spLocks noGrp="1"/>
          </p:cNvSpPr>
          <p:nvPr>
            <p:ph type="title"/>
          </p:nvPr>
        </p:nvSpPr>
        <p:spPr>
          <a:xfrm>
            <a:off x="470455" y="525780"/>
            <a:ext cx="11357112" cy="1988819"/>
          </a:xfrm>
        </p:spPr>
        <p:txBody>
          <a:bodyPr/>
          <a:lstStyle/>
          <a:p>
            <a:r>
              <a:rPr lang="ru-RU" sz="4000" dirty="0" err="1">
                <a:solidFill>
                  <a:schemeClr val="bg1"/>
                </a:solidFill>
              </a:rPr>
              <a:t>Кәсіби</a:t>
            </a:r>
            <a:r>
              <a:rPr lang="ru-RU" sz="4000" dirty="0">
                <a:solidFill>
                  <a:schemeClr val="bg1"/>
                </a:solidFill>
              </a:rPr>
              <a:t> этика – </a:t>
            </a:r>
            <a:r>
              <a:rPr lang="ru-RU" sz="4000" dirty="0" err="1">
                <a:solidFill>
                  <a:schemeClr val="bg1"/>
                </a:solidFill>
              </a:rPr>
              <a:t>мәдениет</a:t>
            </a:r>
            <a:r>
              <a:rPr lang="ru-RU" sz="4000" dirty="0">
                <a:solidFill>
                  <a:schemeClr val="bg1"/>
                </a:solidFill>
              </a:rPr>
              <a:t> пен </a:t>
            </a:r>
            <a:r>
              <a:rPr lang="ru-RU" sz="4000" dirty="0" err="1">
                <a:solidFill>
                  <a:schemeClr val="bg1"/>
                </a:solidFill>
              </a:rPr>
              <a:t>құрмет</a:t>
            </a:r>
            <a:r>
              <a:rPr lang="ru-RU" sz="4000" dirty="0">
                <a:solidFill>
                  <a:schemeClr val="bg1"/>
                </a:solidFill>
              </a:rPr>
              <a:t>, </a:t>
            </a:r>
            <a:r>
              <a:rPr lang="ru-RU" sz="4000" dirty="0" err="1">
                <a:solidFill>
                  <a:schemeClr val="bg1"/>
                </a:solidFill>
              </a:rPr>
              <a:t>өзгелерге</a:t>
            </a:r>
            <a:r>
              <a:rPr lang="ru-RU" sz="4000" dirty="0">
                <a:solidFill>
                  <a:schemeClr val="bg1"/>
                </a:solidFill>
              </a:rPr>
              <a:t> </a:t>
            </a:r>
            <a:r>
              <a:rPr lang="ru-RU" sz="4000" dirty="0" err="1">
                <a:solidFill>
                  <a:schemeClr val="bg1"/>
                </a:solidFill>
              </a:rPr>
              <a:t>деген</a:t>
            </a:r>
            <a:r>
              <a:rPr lang="ru-RU" sz="4000" dirty="0">
                <a:solidFill>
                  <a:schemeClr val="bg1"/>
                </a:solidFill>
              </a:rPr>
              <a:t> </a:t>
            </a:r>
            <a:r>
              <a:rPr lang="ru-RU" sz="4000" dirty="0" err="1">
                <a:solidFill>
                  <a:schemeClr val="bg1"/>
                </a:solidFill>
              </a:rPr>
              <a:t>сыйластық</a:t>
            </a:r>
            <a:r>
              <a:rPr lang="ru-RU" sz="4000" dirty="0">
                <a:solidFill>
                  <a:schemeClr val="bg1"/>
                </a:solidFill>
              </a:rPr>
              <a:t> </a:t>
            </a:r>
            <a:r>
              <a:rPr lang="ru-RU" sz="4000" dirty="0" err="1">
                <a:solidFill>
                  <a:schemeClr val="bg1"/>
                </a:solidFill>
              </a:rPr>
              <a:t>көрінісін</a:t>
            </a:r>
            <a:r>
              <a:rPr lang="ru-RU" sz="4000" dirty="0">
                <a:solidFill>
                  <a:schemeClr val="bg1"/>
                </a:solidFill>
              </a:rPr>
              <a:t> </a:t>
            </a:r>
            <a:r>
              <a:rPr lang="ru-RU" sz="4000" dirty="0" err="1">
                <a:solidFill>
                  <a:schemeClr val="bg1"/>
                </a:solidFill>
              </a:rPr>
              <a:t>танытатын</a:t>
            </a:r>
            <a:r>
              <a:rPr lang="ru-RU" sz="4000" dirty="0">
                <a:solidFill>
                  <a:schemeClr val="bg1"/>
                </a:solidFill>
              </a:rPr>
              <a:t> </a:t>
            </a:r>
            <a:r>
              <a:rPr lang="ru-RU" sz="4000" dirty="0" err="1">
                <a:solidFill>
                  <a:schemeClr val="bg1"/>
                </a:solidFill>
              </a:rPr>
              <a:t>жалпы</a:t>
            </a:r>
            <a:r>
              <a:rPr lang="ru-RU" sz="4000" dirty="0">
                <a:solidFill>
                  <a:schemeClr val="bg1"/>
                </a:solidFill>
              </a:rPr>
              <a:t> </a:t>
            </a:r>
            <a:r>
              <a:rPr lang="ru-RU" sz="4000" dirty="0" err="1">
                <a:solidFill>
                  <a:schemeClr val="bg1"/>
                </a:solidFill>
              </a:rPr>
              <a:t>ұғым</a:t>
            </a:r>
            <a:r>
              <a:rPr lang="ru-RU" sz="4000" dirty="0">
                <a:solidFill>
                  <a:schemeClr val="bg1"/>
                </a:solidFill>
              </a:rPr>
              <a:t> </a:t>
            </a:r>
            <a:r>
              <a:rPr lang="ru-RU" sz="4000" dirty="0" err="1">
                <a:solidFill>
                  <a:schemeClr val="bg1"/>
                </a:solidFill>
              </a:rPr>
              <a:t>болып</a:t>
            </a:r>
            <a:r>
              <a:rPr lang="ru-RU" sz="4000" dirty="0">
                <a:solidFill>
                  <a:schemeClr val="bg1"/>
                </a:solidFill>
              </a:rPr>
              <a:t> </a:t>
            </a:r>
            <a:r>
              <a:rPr lang="ru-RU" sz="4000" dirty="0" err="1">
                <a:solidFill>
                  <a:schemeClr val="bg1"/>
                </a:solidFill>
              </a:rPr>
              <a:t>табылады</a:t>
            </a:r>
            <a:endParaRPr lang="ru-RU" sz="4000" dirty="0">
              <a:solidFill>
                <a:schemeClr val="bg1"/>
              </a:solidFill>
            </a:endParaRPr>
          </a:p>
        </p:txBody>
      </p:sp>
    </p:spTree>
    <p:extLst>
      <p:ext uri="{BB962C8B-B14F-4D97-AF65-F5344CB8AC3E}">
        <p14:creationId xmlns:p14="http://schemas.microsoft.com/office/powerpoint/2010/main" val="4269216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040" y="3166110"/>
            <a:ext cx="9978390" cy="3211830"/>
          </a:xfrm>
        </p:spPr>
        <p:txBody>
          <a:bodyPr/>
          <a:lstStyle/>
          <a:p>
            <a:pPr algn="l"/>
            <a:r>
              <a:rPr lang="ru-RU" sz="2400" dirty="0" err="1">
                <a:latin typeface="Times New Roman" panose="02020603050405020304" pitchFamily="18" charset="0"/>
                <a:cs typeface="Times New Roman" panose="02020603050405020304" pitchFamily="18" charset="0"/>
              </a:rPr>
              <a:t>Әр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мамандыққа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жұмыстың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өзгешелігіне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қарай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өзіндік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ерекшеліктері</a:t>
            </a:r>
            <a:r>
              <a:rPr lang="ru-RU" sz="2400" dirty="0">
                <a:latin typeface="Times New Roman" panose="02020603050405020304" pitchFamily="18" charset="0"/>
                <a:cs typeface="Times New Roman" panose="02020603050405020304" pitchFamily="18" charset="0"/>
              </a:rPr>
              <a:t> бар </a:t>
            </a:r>
            <a:r>
              <a:rPr lang="ru-RU" sz="2400" dirty="0" err="1">
                <a:latin typeface="Times New Roman" panose="02020603050405020304" pitchFamily="18" charset="0"/>
                <a:cs typeface="Times New Roman" panose="02020603050405020304" pitchFamily="18" charset="0"/>
              </a:rPr>
              <a:t>кәсіби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этиканың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әртүрлі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ережелері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сәйкес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келеді</a:t>
            </a:r>
            <a:r>
              <a:rPr lang="ru-RU" sz="2400" dirty="0">
                <a:latin typeface="Times New Roman" panose="02020603050405020304" pitchFamily="18" charset="0"/>
                <a:cs typeface="Times New Roman" panose="02020603050405020304" pitchFamily="18" charset="0"/>
              </a:rPr>
              <a:t>.</a:t>
            </a:r>
            <a:br>
              <a:rPr lang="ru-RU" sz="2400" dirty="0">
                <a:latin typeface="Times New Roman" panose="02020603050405020304" pitchFamily="18" charset="0"/>
                <a:cs typeface="Times New Roman" panose="02020603050405020304" pitchFamily="18" charset="0"/>
              </a:rPr>
            </a:br>
            <a:r>
              <a:rPr lang="ru-RU" sz="2400" dirty="0" err="1">
                <a:latin typeface="Times New Roman" panose="02020603050405020304" pitchFamily="18" charset="0"/>
                <a:cs typeface="Times New Roman" panose="02020603050405020304" pitchFamily="18" charset="0"/>
              </a:rPr>
              <a:t>Мәселен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заңгерлер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келген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клиенттерінің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құпиясын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сақтауға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міндетті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болса</a:t>
            </a:r>
            <a:r>
              <a:rPr lang="ru-RU" sz="2400" dirty="0">
                <a:latin typeface="Times New Roman" panose="02020603050405020304" pitchFamily="18" charset="0"/>
                <a:cs typeface="Times New Roman" panose="02020603050405020304" pitchFamily="18" charset="0"/>
              </a:rPr>
              <a:t>, медицина </a:t>
            </a:r>
            <a:r>
              <a:rPr lang="ru-RU" sz="2400" dirty="0" err="1">
                <a:latin typeface="Times New Roman" panose="02020603050405020304" pitchFamily="18" charset="0"/>
                <a:cs typeface="Times New Roman" panose="02020603050405020304" pitchFamily="18" charset="0"/>
              </a:rPr>
              <a:t>қызметкерлеріне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науқастың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жанында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тұрып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оның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диагнозын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емдеу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жоспарын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талқылауға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палатадағы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өзге</a:t>
            </a:r>
            <a:r>
              <a:rPr lang="ru-RU" sz="2400" dirty="0">
                <a:latin typeface="Times New Roman" panose="02020603050405020304" pitchFamily="18" charset="0"/>
                <a:cs typeface="Times New Roman" panose="02020603050405020304" pitchFamily="18" charset="0"/>
              </a:rPr>
              <a:t> де </a:t>
            </a:r>
            <a:r>
              <a:rPr lang="ru-RU" sz="2400" dirty="0" err="1">
                <a:latin typeface="Times New Roman" panose="02020603050405020304" pitchFamily="18" charset="0"/>
                <a:cs typeface="Times New Roman" panose="02020603050405020304" pitchFamily="18" charset="0"/>
              </a:rPr>
              <a:t>науқастардың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денсаулығын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әңгімелеуге</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тыйым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салынады</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Ал </a:t>
            </a:r>
            <a:r>
              <a:rPr lang="ru-RU" sz="2400" dirty="0" err="1" smtClean="0">
                <a:latin typeface="Times New Roman" panose="02020603050405020304" pitchFamily="18" charset="0"/>
                <a:cs typeface="Times New Roman" panose="02020603050405020304" pitchFamily="18" charset="0"/>
              </a:rPr>
              <a:t>мұғалімге</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қойылатын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кәсіби</a:t>
            </a:r>
            <a:r>
              <a:rPr lang="ru-RU" sz="2400" dirty="0">
                <a:latin typeface="Times New Roman" panose="02020603050405020304" pitchFamily="18" charset="0"/>
                <a:cs typeface="Times New Roman" panose="02020603050405020304" pitchFamily="18" charset="0"/>
              </a:rPr>
              <a:t> этика </a:t>
            </a:r>
            <a:r>
              <a:rPr lang="ru-RU" sz="2400" dirty="0" err="1">
                <a:latin typeface="Times New Roman" panose="02020603050405020304" pitchFamily="18" charset="0"/>
                <a:cs typeface="Times New Roman" panose="02020603050405020304" pitchFamily="18" charset="0"/>
              </a:rPr>
              <a:t>талаптары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қандай</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болу </a:t>
            </a:r>
            <a:r>
              <a:rPr lang="ru-RU" sz="2400" dirty="0" err="1" smtClean="0">
                <a:latin typeface="Times New Roman" panose="02020603050405020304" pitchFamily="18" charset="0"/>
                <a:cs typeface="Times New Roman" panose="02020603050405020304" pitchFamily="18" charset="0"/>
              </a:rPr>
              <a:t>мүмкін</a:t>
            </a:r>
            <a:r>
              <a:rPr lang="ru-RU" sz="2800" dirty="0" smtClean="0">
                <a:latin typeface="Times New Roman" panose="02020603050405020304" pitchFamily="18" charset="0"/>
                <a:cs typeface="Times New Roman" panose="02020603050405020304" pitchFamily="18" charset="0"/>
              </a:rPr>
              <a:t>?</a:t>
            </a: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651510" y="280493"/>
            <a:ext cx="5029200" cy="1835055"/>
          </a:xfrm>
          <a:prstGeom prst="rect">
            <a:avLst/>
          </a:prstGeom>
        </p:spPr>
      </p:pic>
      <p:pic>
        <p:nvPicPr>
          <p:cNvPr id="5" name="Рисунок 4"/>
          <p:cNvPicPr>
            <a:picLocks noChangeAspect="1"/>
          </p:cNvPicPr>
          <p:nvPr/>
        </p:nvPicPr>
        <p:blipFill>
          <a:blip r:embed="rId3"/>
          <a:stretch>
            <a:fillRect/>
          </a:stretch>
        </p:blipFill>
        <p:spPr>
          <a:xfrm>
            <a:off x="9936847" y="1523139"/>
            <a:ext cx="1791988" cy="2691581"/>
          </a:xfrm>
          <a:prstGeom prst="rect">
            <a:avLst/>
          </a:prstGeom>
        </p:spPr>
      </p:pic>
      <p:pic>
        <p:nvPicPr>
          <p:cNvPr id="6" name="Рисунок 5"/>
          <p:cNvPicPr>
            <a:picLocks noChangeAspect="1"/>
          </p:cNvPicPr>
          <p:nvPr/>
        </p:nvPicPr>
        <p:blipFill>
          <a:blip r:embed="rId4"/>
          <a:stretch>
            <a:fillRect/>
          </a:stretch>
        </p:blipFill>
        <p:spPr>
          <a:xfrm>
            <a:off x="8090700" y="149410"/>
            <a:ext cx="1846147" cy="2766985"/>
          </a:xfrm>
          <a:prstGeom prst="rect">
            <a:avLst/>
          </a:prstGeom>
        </p:spPr>
      </p:pic>
    </p:spTree>
    <p:extLst>
      <p:ext uri="{BB962C8B-B14F-4D97-AF65-F5344CB8AC3E}">
        <p14:creationId xmlns:p14="http://schemas.microsoft.com/office/powerpoint/2010/main" val="3823433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5780" y="3120390"/>
            <a:ext cx="11484667" cy="3737611"/>
          </a:xfrm>
        </p:spPr>
        <p:txBody>
          <a:bodyPr/>
          <a:lstStyle/>
          <a:p>
            <a:pPr algn="l"/>
            <a:r>
              <a:rPr lang="ru-RU" sz="2000" dirty="0" err="1">
                <a:latin typeface="Times New Roman" panose="02020603050405020304" pitchFamily="18" charset="0"/>
                <a:cs typeface="Times New Roman" panose="02020603050405020304" pitchFamily="18" charset="0"/>
              </a:rPr>
              <a:t>Уақытты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дұрыс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жоспарлауға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берілген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жауапкершілік</a:t>
            </a:r>
            <a:r>
              <a:rPr lang="ru-RU" sz="2000" dirty="0">
                <a:latin typeface="Times New Roman" panose="02020603050405020304" pitchFamily="18" charset="0"/>
                <a:cs typeface="Times New Roman" panose="02020603050405020304" pitchFamily="18" charset="0"/>
              </a:rPr>
              <a:t> пен </a:t>
            </a:r>
            <a:r>
              <a:rPr lang="ru-RU" sz="2000" dirty="0" err="1">
                <a:latin typeface="Times New Roman" panose="02020603050405020304" pitchFamily="18" charset="0"/>
                <a:cs typeface="Times New Roman" panose="02020603050405020304" pitchFamily="18" charset="0"/>
              </a:rPr>
              <a:t>жұмысты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уақытылы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жасау</a:t>
            </a:r>
            <a:r>
              <a:rPr lang="ru-RU" sz="2000" dirty="0">
                <a:latin typeface="Times New Roman" panose="02020603050405020304" pitchFamily="18" charset="0"/>
                <a:cs typeface="Times New Roman" panose="02020603050405020304" pitchFamily="18" charset="0"/>
              </a:rPr>
              <a:t> да </a:t>
            </a:r>
            <a:r>
              <a:rPr lang="ru-RU" sz="2000" dirty="0" err="1">
                <a:latin typeface="Times New Roman" panose="02020603050405020304" pitchFamily="18" charset="0"/>
                <a:cs typeface="Times New Roman" panose="02020603050405020304" pitchFamily="18" charset="0"/>
              </a:rPr>
              <a:t>кіреді</a:t>
            </a: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r>
              <a:rPr lang="ru-RU" sz="2000" dirty="0" err="1">
                <a:latin typeface="Times New Roman" panose="02020603050405020304" pitchFamily="18" charset="0"/>
                <a:cs typeface="Times New Roman" panose="02020603050405020304" pitchFamily="18" charset="0"/>
              </a:rPr>
              <a:t>Прокрастинация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ағылш</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тілінен</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procrastination “</a:t>
            </a:r>
            <a:r>
              <a:rPr lang="ru-RU" sz="2000" dirty="0" err="1">
                <a:latin typeface="Times New Roman" panose="02020603050405020304" pitchFamily="18" charset="0"/>
                <a:cs typeface="Times New Roman" panose="02020603050405020304" pitchFamily="18" charset="0"/>
              </a:rPr>
              <a:t>кейінге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қалдыру</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өзіне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ұнамайтын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маңызды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әрі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шұғыл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тапсырмаларды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ертеңге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қалдырып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қажет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емес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іспен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айналысу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Яғни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прокрастинация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кезінде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тапсырманың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маңыздылығын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біледі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бірақ</a:t>
            </a:r>
            <a:r>
              <a:rPr lang="ru-RU" sz="2000" dirty="0">
                <a:latin typeface="Times New Roman" panose="02020603050405020304" pitchFamily="18" charset="0"/>
                <a:cs typeface="Times New Roman" panose="02020603050405020304" pitchFamily="18" charset="0"/>
              </a:rPr>
              <a:t> оны </a:t>
            </a:r>
            <a:r>
              <a:rPr lang="ru-RU" sz="2000" dirty="0" err="1">
                <a:latin typeface="Times New Roman" panose="02020603050405020304" pitchFamily="18" charset="0"/>
                <a:cs typeface="Times New Roman" panose="02020603050405020304" pitchFamily="18" charset="0"/>
              </a:rPr>
              <a:t>орындағысы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келмейді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Көбінесе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өзіне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жайлылық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сыйлайтын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істермен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айналысып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көңілін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басқа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заттарға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бөледі</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Дегенмен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прокрастинация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күнделікті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өмірінің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бөлігіне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айналса</a:t>
            </a:r>
            <a:r>
              <a:rPr lang="ru-RU" sz="2000" dirty="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қиындық</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туындауы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мүмкін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Прокрастинацияға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ұшыраған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тапсырманы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ертеңге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қалдырып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кейін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дедлайн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өткізу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уақыты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жақындағанда</a:t>
            </a:r>
            <a:r>
              <a:rPr lang="ru-RU" sz="2000" dirty="0">
                <a:latin typeface="Times New Roman" panose="02020603050405020304" pitchFamily="18" charset="0"/>
                <a:cs typeface="Times New Roman" panose="02020603050405020304" pitchFamily="18" charset="0"/>
              </a:rPr>
              <a:t> шала </a:t>
            </a:r>
            <a:r>
              <a:rPr lang="ru-RU" sz="2000" dirty="0" err="1">
                <a:latin typeface="Times New Roman" panose="02020603050405020304" pitchFamily="18" charset="0"/>
                <a:cs typeface="Times New Roman" panose="02020603050405020304" pitchFamily="18" charset="0"/>
              </a:rPr>
              <a:t>орындай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салады.Тіпті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берілген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тапсырманы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орындамай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қоюы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мүмкін</a:t>
            </a:r>
            <a:r>
              <a:rPr lang="ru-RU" sz="2000" dirty="0">
                <a:latin typeface="Times New Roman" panose="02020603050405020304" pitchFamily="18" charset="0"/>
                <a:cs typeface="Times New Roman" panose="02020603050405020304" pitchFamily="18" charset="0"/>
              </a:rPr>
              <a:t>. Ал </a:t>
            </a:r>
            <a:r>
              <a:rPr lang="ru-RU" sz="2000" dirty="0" err="1">
                <a:latin typeface="Times New Roman" panose="02020603050405020304" pitchFamily="18" charset="0"/>
                <a:cs typeface="Times New Roman" panose="02020603050405020304" pitchFamily="18" charset="0"/>
              </a:rPr>
              <a:t>бұл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басқалардың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тарапынан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наразылық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тудырады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Осының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барлығы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стреске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ұшыратып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өз-өзін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кінәлі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санауға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итермелейді</a:t>
            </a:r>
            <a:r>
              <a:rPr lang="ru-RU" sz="2000" dirty="0">
                <a:latin typeface="Times New Roman" panose="02020603050405020304" pitchFamily="18" charset="0"/>
                <a:cs typeface="Times New Roman" panose="02020603050405020304" pitchFamily="18" charset="0"/>
              </a:rPr>
              <a:t>. Осы </a:t>
            </a:r>
            <a:r>
              <a:rPr lang="ru-RU" sz="2000" dirty="0" err="1">
                <a:latin typeface="Times New Roman" panose="02020603050405020304" pitchFamily="18" charset="0"/>
                <a:cs typeface="Times New Roman" panose="02020603050405020304" pitchFamily="18" charset="0"/>
              </a:rPr>
              <a:t>сезімдердің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үйлесуі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бойындағы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прокрастинацияны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одан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сайын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арттыруы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әбден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мүмкін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Иә</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кейде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барлығымыз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жұмыс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істегіміз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келмейді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орнына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жылы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көрпеге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оранып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ештеңеге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алаңдамай</a:t>
            </a:r>
            <a:r>
              <a:rPr lang="ru-RU" sz="2000" dirty="0">
                <a:latin typeface="Times New Roman" panose="02020603050405020304" pitchFamily="18" charset="0"/>
                <a:cs typeface="Times New Roman" panose="02020603050405020304" pitchFamily="18" charset="0"/>
              </a:rPr>
              <a:t> фильм </a:t>
            </a:r>
            <a:r>
              <a:rPr lang="ru-RU" sz="2000" dirty="0" err="1">
                <a:latin typeface="Times New Roman" panose="02020603050405020304" pitchFamily="18" charset="0"/>
                <a:cs typeface="Times New Roman" panose="02020603050405020304" pitchFamily="18" charset="0"/>
              </a:rPr>
              <a:t>көруді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армандаймыз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Бірақ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бұлай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болмайды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Егер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бүкіл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ертеңге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қалдыра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берсек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болашағымыз</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болады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Сондықтан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бұл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жағдайды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міндетті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түрде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ретке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келтіру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керек</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Қалай</a:t>
            </a:r>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r>
              <a:rPr lang="ru-RU" dirty="0"/>
              <a:t/>
            </a:r>
            <a:br>
              <a:rPr lang="ru-RU" dirty="0"/>
            </a:br>
            <a:r>
              <a:rPr lang="ru-RU" dirty="0"/>
              <a:t/>
            </a:r>
            <a:br>
              <a:rPr lang="ru-RU" dirty="0"/>
            </a:br>
            <a:endParaRPr lang="ru-RU" dirty="0"/>
          </a:p>
        </p:txBody>
      </p:sp>
      <p:sp>
        <p:nvSpPr>
          <p:cNvPr id="3" name="Текст 2"/>
          <p:cNvSpPr>
            <a:spLocks noGrp="1"/>
          </p:cNvSpPr>
          <p:nvPr>
            <p:ph type="body" sz="quarter" idx="10"/>
          </p:nvPr>
        </p:nvSpPr>
        <p:spPr>
          <a:xfrm>
            <a:off x="287574" y="237178"/>
            <a:ext cx="11519615" cy="1843082"/>
          </a:xfrm>
        </p:spPr>
        <p:txBody>
          <a:bodyPr/>
          <a:lstStyle/>
          <a:p>
            <a:pPr algn="l"/>
            <a:r>
              <a:rPr lang="ru-RU" sz="2000" dirty="0" err="1" smtClean="0">
                <a:latin typeface="Times New Roman" panose="02020603050405020304" pitchFamily="18" charset="0"/>
                <a:cs typeface="Times New Roman" panose="02020603050405020304" pitchFamily="18" charset="0"/>
              </a:rPr>
              <a:t>Мұғалім</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ретінде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сіздің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жиналыстарыңыз</a:t>
            </a:r>
            <a:r>
              <a:rPr lang="ru-RU" sz="2000" dirty="0">
                <a:latin typeface="Times New Roman" panose="02020603050405020304" pitchFamily="18" charset="0"/>
                <a:cs typeface="Times New Roman" panose="02020603050405020304" pitchFamily="18" charset="0"/>
              </a:rPr>
              <a:t>, семинар, </a:t>
            </a:r>
            <a:r>
              <a:rPr lang="ru-RU" sz="2000" dirty="0" err="1">
                <a:latin typeface="Times New Roman" panose="02020603050405020304" pitchFamily="18" charset="0"/>
                <a:cs typeface="Times New Roman" panose="02020603050405020304" pitchFamily="18" charset="0"/>
              </a:rPr>
              <a:t>курстарыңыз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болады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Ендігі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мәселе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уақытты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дұрыс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жоспарлау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Егер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барлық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жерге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кешігіп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жүретін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болсаңыз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өзіңізге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деген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құрметтен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сенімнен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айырыласыз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Өзгелер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сізді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жауапкершілігі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төмен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тұлға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ретінде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қабылдауы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әбден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мүмкін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Кешігу</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ол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өзіңіздің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ғана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емес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сізді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күтіп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отырған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адамның</a:t>
            </a:r>
            <a:r>
              <a:rPr lang="ru-RU" sz="2000" dirty="0">
                <a:latin typeface="Times New Roman" panose="02020603050405020304" pitchFamily="18" charset="0"/>
                <a:cs typeface="Times New Roman" panose="02020603050405020304" pitchFamily="18" charset="0"/>
              </a:rPr>
              <a:t> да </a:t>
            </a:r>
            <a:r>
              <a:rPr lang="ru-RU" sz="2000" dirty="0" err="1">
                <a:latin typeface="Times New Roman" panose="02020603050405020304" pitchFamily="18" charset="0"/>
                <a:cs typeface="Times New Roman" panose="02020603050405020304" pitchFamily="18" charset="0"/>
              </a:rPr>
              <a:t>уақытын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қадірлемеу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сыйламау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екенін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естен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шығармаңыз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Әрине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кездейсоқ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жағдайлар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болуы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мүмкін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Ондай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кездерде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алдын</a:t>
            </a:r>
            <a:r>
              <a:rPr lang="ru-RU" sz="2000" dirty="0">
                <a:latin typeface="Times New Roman" panose="02020603050405020304" pitchFamily="18" charset="0"/>
                <a:cs typeface="Times New Roman" panose="02020603050405020304" pitchFamily="18" charset="0"/>
              </a:rPr>
              <a:t>-ала </a:t>
            </a:r>
            <a:r>
              <a:rPr lang="ru-RU" sz="2000" dirty="0" err="1">
                <a:latin typeface="Times New Roman" panose="02020603050405020304" pitchFamily="18" charset="0"/>
                <a:cs typeface="Times New Roman" panose="02020603050405020304" pitchFamily="18" charset="0"/>
              </a:rPr>
              <a:t>ескерткен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жөн</a:t>
            </a:r>
            <a:r>
              <a:rPr lang="ru-RU" sz="2000" dirty="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1264331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srcRect l="20263" t="32092" r="21623"/>
          <a:stretch/>
        </p:blipFill>
        <p:spPr>
          <a:xfrm>
            <a:off x="160019" y="182879"/>
            <a:ext cx="4043922" cy="1245871"/>
          </a:xfrm>
          <a:prstGeom prst="rect">
            <a:avLst/>
          </a:prstGeom>
        </p:spPr>
      </p:pic>
      <p:sp>
        <p:nvSpPr>
          <p:cNvPr id="3" name="Текст 2"/>
          <p:cNvSpPr>
            <a:spLocks noGrp="1"/>
          </p:cNvSpPr>
          <p:nvPr>
            <p:ph type="body" sz="quarter" idx="10"/>
          </p:nvPr>
        </p:nvSpPr>
        <p:spPr>
          <a:xfrm>
            <a:off x="320040" y="3268980"/>
            <a:ext cx="11683115" cy="3680460"/>
          </a:xfrm>
        </p:spPr>
        <p:txBody>
          <a:bodyPr>
            <a:normAutofit fontScale="47500" lnSpcReduction="20000"/>
          </a:bodyPr>
          <a:lstStyle/>
          <a:p>
            <a:pPr algn="l"/>
            <a:r>
              <a:rPr lang="ru-RU" sz="3800" dirty="0" err="1"/>
              <a:t>Уақытты</a:t>
            </a:r>
            <a:r>
              <a:rPr lang="ru-RU" sz="3800" dirty="0"/>
              <a:t> </a:t>
            </a:r>
            <a:r>
              <a:rPr lang="ru-RU" sz="3800" dirty="0" err="1"/>
              <a:t>тиімді</a:t>
            </a:r>
            <a:r>
              <a:rPr lang="ru-RU" sz="3800" dirty="0"/>
              <a:t> </a:t>
            </a:r>
            <a:r>
              <a:rPr lang="ru-RU" sz="3800" dirty="0" err="1"/>
              <a:t>пайдалану</a:t>
            </a:r>
            <a:r>
              <a:rPr lang="ru-RU" sz="3800" dirty="0"/>
              <a:t> </a:t>
            </a:r>
            <a:r>
              <a:rPr lang="ru-RU" sz="3800" dirty="0" smtClean="0"/>
              <a:t>:</a:t>
            </a:r>
            <a:endParaRPr lang="ru-RU" sz="3800" dirty="0"/>
          </a:p>
          <a:p>
            <a:pPr algn="l"/>
            <a:r>
              <a:rPr lang="ru-RU" sz="3800" dirty="0" smtClean="0"/>
              <a:t>1.: </a:t>
            </a:r>
            <a:r>
              <a:rPr lang="ru-RU" sz="3800" dirty="0" err="1"/>
              <a:t>Уақытты</a:t>
            </a:r>
            <a:r>
              <a:rPr lang="ru-RU" sz="3800" dirty="0"/>
              <a:t> </a:t>
            </a:r>
            <a:r>
              <a:rPr lang="ru-RU" sz="3800" dirty="0" err="1"/>
              <a:t>дұрыс</a:t>
            </a:r>
            <a:r>
              <a:rPr lang="ru-RU" sz="3800" dirty="0"/>
              <a:t> </a:t>
            </a:r>
            <a:r>
              <a:rPr lang="ru-RU" sz="3800" dirty="0" err="1"/>
              <a:t>бөлу</a:t>
            </a:r>
            <a:endParaRPr lang="ru-RU" sz="3800" dirty="0"/>
          </a:p>
          <a:p>
            <a:pPr algn="l"/>
            <a:r>
              <a:rPr lang="ru-RU" sz="3800" dirty="0" err="1"/>
              <a:t>Егер</a:t>
            </a:r>
            <a:r>
              <a:rPr lang="ru-RU" sz="3800" dirty="0"/>
              <a:t> </a:t>
            </a:r>
            <a:r>
              <a:rPr lang="ru-RU" sz="3800" dirty="0" err="1"/>
              <a:t>сізге</a:t>
            </a:r>
            <a:r>
              <a:rPr lang="ru-RU" sz="3800" dirty="0"/>
              <a:t> </a:t>
            </a:r>
            <a:r>
              <a:rPr lang="ru-RU" sz="3800" dirty="0" err="1"/>
              <a:t>бір</a:t>
            </a:r>
            <a:r>
              <a:rPr lang="ru-RU" sz="3800" dirty="0"/>
              <a:t> </a:t>
            </a:r>
            <a:r>
              <a:rPr lang="ru-RU" sz="3800" dirty="0" err="1"/>
              <a:t>күнде</a:t>
            </a:r>
            <a:r>
              <a:rPr lang="ru-RU" sz="3800" dirty="0"/>
              <a:t> </a:t>
            </a:r>
            <a:r>
              <a:rPr lang="ru-RU" sz="3800" dirty="0" err="1"/>
              <a:t>бірнеше</a:t>
            </a:r>
            <a:r>
              <a:rPr lang="ru-RU" sz="3800" dirty="0"/>
              <a:t> </a:t>
            </a:r>
            <a:r>
              <a:rPr lang="ru-RU" sz="3800" dirty="0" err="1"/>
              <a:t>тапсырманы</a:t>
            </a:r>
            <a:r>
              <a:rPr lang="ru-RU" sz="3800" dirty="0"/>
              <a:t> </a:t>
            </a:r>
            <a:r>
              <a:rPr lang="ru-RU" sz="3800" dirty="0" err="1"/>
              <a:t>үйіп-төксе</a:t>
            </a:r>
            <a:r>
              <a:rPr lang="ru-RU" sz="3800" dirty="0"/>
              <a:t>, не </a:t>
            </a:r>
            <a:r>
              <a:rPr lang="ru-RU" sz="3800" dirty="0" err="1"/>
              <a:t>істеріңізді</a:t>
            </a:r>
            <a:r>
              <a:rPr lang="ru-RU" sz="3800" dirty="0"/>
              <a:t> </a:t>
            </a:r>
            <a:r>
              <a:rPr lang="ru-RU" sz="3800" dirty="0" err="1"/>
              <a:t>білмей</a:t>
            </a:r>
            <a:r>
              <a:rPr lang="ru-RU" sz="3800" dirty="0"/>
              <a:t> </a:t>
            </a:r>
            <a:r>
              <a:rPr lang="ru-RU" sz="3800" dirty="0" err="1"/>
              <a:t>қаласыз</a:t>
            </a:r>
            <a:r>
              <a:rPr lang="ru-RU" sz="3800" dirty="0"/>
              <a:t>. </a:t>
            </a:r>
            <a:r>
              <a:rPr lang="ru-RU" sz="3800" dirty="0" err="1"/>
              <a:t>Қайсысынан</a:t>
            </a:r>
            <a:r>
              <a:rPr lang="ru-RU" sz="3800" dirty="0"/>
              <a:t> </a:t>
            </a:r>
            <a:r>
              <a:rPr lang="ru-RU" sz="3800" dirty="0" err="1"/>
              <a:t>бастарыңызды</a:t>
            </a:r>
            <a:r>
              <a:rPr lang="ru-RU" sz="3800" dirty="0"/>
              <a:t> </a:t>
            </a:r>
            <a:r>
              <a:rPr lang="ru-RU" sz="3800" dirty="0" err="1"/>
              <a:t>білмей</a:t>
            </a:r>
            <a:r>
              <a:rPr lang="ru-RU" sz="3800" dirty="0"/>
              <a:t> </a:t>
            </a:r>
            <a:r>
              <a:rPr lang="ru-RU" sz="3800" dirty="0" err="1"/>
              <a:t>ештеңе</a:t>
            </a:r>
            <a:r>
              <a:rPr lang="ru-RU" sz="3800" dirty="0"/>
              <a:t> </a:t>
            </a:r>
            <a:r>
              <a:rPr lang="ru-RU" sz="3800" dirty="0" err="1"/>
              <a:t>бітірмеуіңіз</a:t>
            </a:r>
            <a:r>
              <a:rPr lang="ru-RU" sz="3800" dirty="0"/>
              <a:t> де </a:t>
            </a:r>
            <a:r>
              <a:rPr lang="ru-RU" sz="3800" dirty="0" err="1"/>
              <a:t>мүмкін</a:t>
            </a:r>
            <a:r>
              <a:rPr lang="ru-RU" sz="3800" dirty="0"/>
              <a:t>. </a:t>
            </a:r>
            <a:r>
              <a:rPr lang="ru-RU" sz="3800" dirty="0" err="1"/>
              <a:t>Сол</a:t>
            </a:r>
            <a:r>
              <a:rPr lang="ru-RU" sz="3800" dirty="0"/>
              <a:t> </a:t>
            </a:r>
            <a:r>
              <a:rPr lang="ru-RU" sz="3800" dirty="0" err="1"/>
              <a:t>үшін</a:t>
            </a:r>
            <a:r>
              <a:rPr lang="ru-RU" sz="3800" dirty="0"/>
              <a:t> </a:t>
            </a:r>
            <a:r>
              <a:rPr lang="ru-RU" sz="3800" dirty="0" err="1"/>
              <a:t>маңыздылығына</a:t>
            </a:r>
            <a:r>
              <a:rPr lang="ru-RU" sz="3800" dirty="0"/>
              <a:t> </a:t>
            </a:r>
            <a:r>
              <a:rPr lang="ru-RU" sz="3800" dirty="0" err="1"/>
              <a:t>қарай</a:t>
            </a:r>
            <a:r>
              <a:rPr lang="ru-RU" sz="3800" dirty="0"/>
              <a:t> </a:t>
            </a:r>
            <a:r>
              <a:rPr lang="ru-RU" sz="3800" dirty="0" err="1"/>
              <a:t>істі</a:t>
            </a:r>
            <a:r>
              <a:rPr lang="ru-RU" sz="3800" dirty="0"/>
              <a:t> </a:t>
            </a:r>
            <a:r>
              <a:rPr lang="ru-RU" sz="3800" dirty="0" err="1"/>
              <a:t>бөліп</a:t>
            </a:r>
            <a:r>
              <a:rPr lang="ru-RU" sz="3800" dirty="0"/>
              <a:t> </a:t>
            </a:r>
            <a:r>
              <a:rPr lang="ru-RU" sz="3800" dirty="0" err="1"/>
              <a:t>қойыңыз</a:t>
            </a:r>
            <a:r>
              <a:rPr lang="ru-RU" sz="3800" dirty="0"/>
              <a:t>. </a:t>
            </a:r>
            <a:r>
              <a:rPr lang="ru-RU" sz="3800" dirty="0" err="1"/>
              <a:t>Осылайша</a:t>
            </a:r>
            <a:r>
              <a:rPr lang="ru-RU" sz="3800" dirty="0"/>
              <a:t> </a:t>
            </a:r>
            <a:r>
              <a:rPr lang="ru-RU" sz="3800" dirty="0" err="1"/>
              <a:t>сол</a:t>
            </a:r>
            <a:r>
              <a:rPr lang="ru-RU" sz="3800" dirty="0"/>
              <a:t> </a:t>
            </a:r>
            <a:r>
              <a:rPr lang="ru-RU" sz="3800" dirty="0" err="1"/>
              <a:t>іске</a:t>
            </a:r>
            <a:r>
              <a:rPr lang="ru-RU" sz="3800" dirty="0"/>
              <a:t> </a:t>
            </a:r>
            <a:r>
              <a:rPr lang="ru-RU" sz="3800" dirty="0" err="1"/>
              <a:t>зейін</a:t>
            </a:r>
            <a:r>
              <a:rPr lang="ru-RU" sz="3800" dirty="0"/>
              <a:t> </a:t>
            </a:r>
            <a:r>
              <a:rPr lang="ru-RU" sz="3800" dirty="0" err="1"/>
              <a:t>қоясыз</a:t>
            </a:r>
            <a:r>
              <a:rPr lang="ru-RU" sz="3800" dirty="0"/>
              <a:t>. Эйзенхауэр </a:t>
            </a:r>
            <a:r>
              <a:rPr lang="ru-RU" sz="3800" dirty="0" err="1"/>
              <a:t>матрицасын</a:t>
            </a:r>
            <a:r>
              <a:rPr lang="ru-RU" sz="3800" dirty="0"/>
              <a:t> </a:t>
            </a:r>
            <a:r>
              <a:rPr lang="ru-RU" sz="3800" dirty="0" err="1"/>
              <a:t>қолданып</a:t>
            </a:r>
            <a:r>
              <a:rPr lang="ru-RU" sz="3800" dirty="0"/>
              <a:t> </a:t>
            </a:r>
            <a:r>
              <a:rPr lang="ru-RU" sz="3800" dirty="0" err="1"/>
              <a:t>көрсеңіз</a:t>
            </a:r>
            <a:r>
              <a:rPr lang="ru-RU" sz="3800" dirty="0"/>
              <a:t> </a:t>
            </a:r>
            <a:r>
              <a:rPr lang="ru-RU" sz="3800" dirty="0" err="1"/>
              <a:t>болады</a:t>
            </a:r>
            <a:r>
              <a:rPr lang="ru-RU" sz="3800" dirty="0"/>
              <a:t>.</a:t>
            </a:r>
          </a:p>
          <a:p>
            <a:pPr algn="l"/>
            <a:r>
              <a:rPr lang="ru-RU" sz="3800" dirty="0" err="1"/>
              <a:t>Мысалы</a:t>
            </a:r>
            <a:r>
              <a:rPr lang="ru-RU" sz="3800" dirty="0"/>
              <a:t>, </a:t>
            </a:r>
            <a:r>
              <a:rPr lang="ru-RU" sz="3800" dirty="0" err="1"/>
              <a:t>Маңызды</a:t>
            </a:r>
            <a:r>
              <a:rPr lang="ru-RU" sz="3800" dirty="0"/>
              <a:t>, </a:t>
            </a:r>
            <a:r>
              <a:rPr lang="ru-RU" sz="3800" dirty="0" err="1"/>
              <a:t>бірақ</a:t>
            </a:r>
            <a:r>
              <a:rPr lang="ru-RU" sz="3800" dirty="0"/>
              <a:t> </a:t>
            </a:r>
            <a:r>
              <a:rPr lang="ru-RU" sz="3800" dirty="0" err="1"/>
              <a:t>шұғыл</a:t>
            </a:r>
            <a:r>
              <a:rPr lang="ru-RU" sz="3800" dirty="0"/>
              <a:t> </a:t>
            </a:r>
            <a:r>
              <a:rPr lang="ru-RU" sz="3800" dirty="0" err="1"/>
              <a:t>емес</a:t>
            </a:r>
            <a:r>
              <a:rPr lang="ru-RU" sz="3800" dirty="0"/>
              <a:t> </a:t>
            </a:r>
            <a:r>
              <a:rPr lang="ru-RU" sz="3800" dirty="0" err="1"/>
              <a:t>шаруалар</a:t>
            </a:r>
            <a:r>
              <a:rPr lang="ru-RU" sz="3800" dirty="0"/>
              <a:t>. Эйзенхауэр </a:t>
            </a:r>
            <a:r>
              <a:rPr lang="ru-RU" sz="3800" dirty="0" err="1"/>
              <a:t>өзінің</a:t>
            </a:r>
            <a:r>
              <a:rPr lang="ru-RU" sz="3800" dirty="0"/>
              <a:t> тайм-менеджмент </a:t>
            </a:r>
            <a:r>
              <a:rPr lang="ru-RU" sz="3800" dirty="0" err="1"/>
              <a:t>жүйесін</a:t>
            </a:r>
            <a:r>
              <a:rPr lang="ru-RU" sz="3800" dirty="0"/>
              <a:t> </a:t>
            </a:r>
            <a:r>
              <a:rPr lang="ru-RU" sz="3800" dirty="0" err="1"/>
              <a:t>құрастырғанда</a:t>
            </a:r>
            <a:r>
              <a:rPr lang="ru-RU" sz="3800" dirty="0"/>
              <a:t> </a:t>
            </a:r>
            <a:r>
              <a:rPr lang="ru-RU" sz="3800" dirty="0" err="1"/>
              <a:t>дәл</a:t>
            </a:r>
            <a:r>
              <a:rPr lang="ru-RU" sz="3800" dirty="0"/>
              <a:t> осы </a:t>
            </a:r>
            <a:r>
              <a:rPr lang="ru-RU" sz="3800" dirty="0" err="1"/>
              <a:t>категорияға</a:t>
            </a:r>
            <a:r>
              <a:rPr lang="ru-RU" sz="3800" dirty="0"/>
              <a:t> </a:t>
            </a:r>
            <a:r>
              <a:rPr lang="ru-RU" sz="3800" dirty="0" err="1"/>
              <a:t>басымдық</a:t>
            </a:r>
            <a:r>
              <a:rPr lang="ru-RU" sz="3800" dirty="0"/>
              <a:t> </a:t>
            </a:r>
            <a:r>
              <a:rPr lang="ru-RU" sz="3800" dirty="0" err="1"/>
              <a:t>берген</a:t>
            </a:r>
            <a:r>
              <a:rPr lang="ru-RU" sz="3800" dirty="0"/>
              <a:t>. </a:t>
            </a:r>
            <a:r>
              <a:rPr lang="ru-RU" sz="3800" dirty="0" err="1"/>
              <a:t>Себебі</a:t>
            </a:r>
            <a:r>
              <a:rPr lang="ru-RU" sz="3800" dirty="0"/>
              <a:t> осы </a:t>
            </a:r>
            <a:r>
              <a:rPr lang="ru-RU" sz="3800" dirty="0" err="1"/>
              <a:t>бөлікке</a:t>
            </a:r>
            <a:r>
              <a:rPr lang="ru-RU" sz="3800" dirty="0"/>
              <a:t> </a:t>
            </a:r>
            <a:r>
              <a:rPr lang="ru-RU" sz="3800" dirty="0" err="1"/>
              <a:t>шаруаны</a:t>
            </a:r>
            <a:r>
              <a:rPr lang="ru-RU" sz="3800" dirty="0"/>
              <a:t> </a:t>
            </a:r>
            <a:r>
              <a:rPr lang="ru-RU" sz="3800" dirty="0" err="1"/>
              <a:t>жазып</a:t>
            </a:r>
            <a:r>
              <a:rPr lang="ru-RU" sz="3800" dirty="0"/>
              <a:t>, оны </a:t>
            </a:r>
            <a:r>
              <a:rPr lang="ru-RU" sz="3800" dirty="0" err="1"/>
              <a:t>атқарып</a:t>
            </a:r>
            <a:r>
              <a:rPr lang="ru-RU" sz="3800" dirty="0"/>
              <a:t> </a:t>
            </a:r>
            <a:r>
              <a:rPr lang="ru-RU" sz="3800" dirty="0" err="1"/>
              <a:t>тастау</a:t>
            </a:r>
            <a:r>
              <a:rPr lang="ru-RU" sz="3800" dirty="0"/>
              <a:t> – </a:t>
            </a:r>
            <a:r>
              <a:rPr lang="ru-RU" sz="3800" dirty="0" err="1"/>
              <a:t>жоспарды</a:t>
            </a:r>
            <a:r>
              <a:rPr lang="ru-RU" sz="3800" dirty="0"/>
              <a:t> </a:t>
            </a:r>
            <a:r>
              <a:rPr lang="ru-RU" sz="3800" dirty="0" err="1"/>
              <a:t>мүлтіксіз</a:t>
            </a:r>
            <a:r>
              <a:rPr lang="ru-RU" sz="3800" dirty="0"/>
              <a:t> </a:t>
            </a:r>
            <a:r>
              <a:rPr lang="ru-RU" sz="3800" dirty="0" err="1"/>
              <a:t>орындау</a:t>
            </a:r>
            <a:r>
              <a:rPr lang="ru-RU" sz="3800" dirty="0"/>
              <a:t> </a:t>
            </a:r>
            <a:r>
              <a:rPr lang="ru-RU" sz="3800" dirty="0" err="1"/>
              <a:t>дегенді</a:t>
            </a:r>
            <a:r>
              <a:rPr lang="ru-RU" sz="3800" dirty="0"/>
              <a:t> </a:t>
            </a:r>
            <a:r>
              <a:rPr lang="ru-RU" sz="3800" dirty="0" err="1"/>
              <a:t>білдіреді</a:t>
            </a:r>
            <a:r>
              <a:rPr lang="ru-RU" sz="3800" dirty="0"/>
              <a:t>. </a:t>
            </a:r>
            <a:r>
              <a:rPr lang="ru-RU" sz="3800" dirty="0" err="1"/>
              <a:t>Мысалы</a:t>
            </a:r>
            <a:r>
              <a:rPr lang="ru-RU" sz="3800" dirty="0"/>
              <a:t>, </a:t>
            </a:r>
            <a:r>
              <a:rPr lang="ru-RU" sz="3800" dirty="0" err="1"/>
              <a:t>уақытылы</a:t>
            </a:r>
            <a:r>
              <a:rPr lang="ru-RU" sz="3800" dirty="0"/>
              <a:t> </a:t>
            </a:r>
            <a:r>
              <a:rPr lang="ru-RU" sz="3800" dirty="0" err="1"/>
              <a:t>дәрігерге</a:t>
            </a:r>
            <a:r>
              <a:rPr lang="ru-RU" sz="3800" dirty="0"/>
              <a:t> </a:t>
            </a:r>
            <a:r>
              <a:rPr lang="ru-RU" sz="3800" dirty="0" err="1"/>
              <a:t>көріну</a:t>
            </a:r>
            <a:r>
              <a:rPr lang="ru-RU" sz="3800" dirty="0"/>
              <a:t> </a:t>
            </a:r>
            <a:r>
              <a:rPr lang="ru-RU" sz="3800" dirty="0" err="1"/>
              <a:t>көптеген</a:t>
            </a:r>
            <a:r>
              <a:rPr lang="ru-RU" sz="3800" dirty="0"/>
              <a:t> </a:t>
            </a:r>
            <a:r>
              <a:rPr lang="ru-RU" sz="3800" dirty="0" err="1"/>
              <a:t>аурулардың</a:t>
            </a:r>
            <a:r>
              <a:rPr lang="ru-RU" sz="3800" dirty="0"/>
              <a:t> </a:t>
            </a:r>
            <a:r>
              <a:rPr lang="ru-RU" sz="3800" dirty="0" err="1"/>
              <a:t>алдын-алуға</a:t>
            </a:r>
            <a:r>
              <a:rPr lang="ru-RU" sz="3800" dirty="0"/>
              <a:t> </a:t>
            </a:r>
            <a:r>
              <a:rPr lang="ru-RU" sz="3800" dirty="0" err="1"/>
              <a:t>негіз</a:t>
            </a:r>
            <a:r>
              <a:rPr lang="ru-RU" sz="3800" dirty="0"/>
              <a:t> бола </a:t>
            </a:r>
            <a:r>
              <a:rPr lang="ru-RU" sz="3800" dirty="0" err="1"/>
              <a:t>алады</a:t>
            </a:r>
            <a:r>
              <a:rPr lang="ru-RU" sz="3800" dirty="0"/>
              <a:t>. </a:t>
            </a:r>
            <a:r>
              <a:rPr lang="ru-RU" sz="3800" dirty="0" err="1"/>
              <a:t>Сонымен</a:t>
            </a:r>
            <a:r>
              <a:rPr lang="ru-RU" sz="3800" dirty="0"/>
              <a:t> </a:t>
            </a:r>
            <a:r>
              <a:rPr lang="ru-RU" sz="3800" dirty="0" err="1"/>
              <a:t>қатар</a:t>
            </a:r>
            <a:r>
              <a:rPr lang="ru-RU" sz="3800" dirty="0"/>
              <a:t> </a:t>
            </a:r>
            <a:r>
              <a:rPr lang="ru-RU" sz="3800" dirty="0" err="1"/>
              <a:t>студенттік</a:t>
            </a:r>
            <a:r>
              <a:rPr lang="ru-RU" sz="3800" dirty="0"/>
              <a:t> диплом </a:t>
            </a:r>
            <a:r>
              <a:rPr lang="ru-RU" sz="3800" dirty="0" err="1"/>
              <a:t>жұмысын</a:t>
            </a:r>
            <a:r>
              <a:rPr lang="ru-RU" sz="3800" dirty="0"/>
              <a:t> </a:t>
            </a:r>
            <a:r>
              <a:rPr lang="ru-RU" sz="3800" dirty="0" err="1"/>
              <a:t>жазуға</a:t>
            </a:r>
            <a:r>
              <a:rPr lang="ru-RU" sz="3800" dirty="0"/>
              <a:t> </a:t>
            </a:r>
            <a:r>
              <a:rPr lang="ru-RU" sz="3800" dirty="0" err="1"/>
              <a:t>ертерек</a:t>
            </a:r>
            <a:r>
              <a:rPr lang="ru-RU" sz="3800" dirty="0"/>
              <a:t> </a:t>
            </a:r>
            <a:r>
              <a:rPr lang="ru-RU" sz="3800" dirty="0" err="1"/>
              <a:t>кірісу</a:t>
            </a:r>
            <a:r>
              <a:rPr lang="ru-RU" sz="3800" dirty="0"/>
              <a:t> </a:t>
            </a:r>
            <a:r>
              <a:rPr lang="ru-RU" sz="3800" dirty="0" err="1"/>
              <a:t>қателерді</a:t>
            </a:r>
            <a:r>
              <a:rPr lang="ru-RU" sz="3800" dirty="0"/>
              <a:t> </a:t>
            </a:r>
            <a:r>
              <a:rPr lang="ru-RU" sz="3800" dirty="0" err="1"/>
              <a:t>түзеп</a:t>
            </a:r>
            <a:r>
              <a:rPr lang="ru-RU" sz="3800" dirty="0"/>
              <a:t> </a:t>
            </a:r>
            <a:r>
              <a:rPr lang="ru-RU" sz="3800" dirty="0" err="1"/>
              <a:t>шығуға</a:t>
            </a:r>
            <a:r>
              <a:rPr lang="ru-RU" sz="3800" dirty="0"/>
              <a:t> </a:t>
            </a:r>
            <a:r>
              <a:rPr lang="ru-RU" sz="3800" dirty="0" err="1"/>
              <a:t>мүмкіндік</a:t>
            </a:r>
            <a:r>
              <a:rPr lang="ru-RU" sz="3800" dirty="0"/>
              <a:t> </a:t>
            </a:r>
            <a:r>
              <a:rPr lang="ru-RU" sz="3800" dirty="0" err="1"/>
              <a:t>береді</a:t>
            </a:r>
            <a:r>
              <a:rPr lang="ru-RU" sz="3800" dirty="0"/>
              <a:t>.</a:t>
            </a:r>
          </a:p>
          <a:p>
            <a:pPr algn="l"/>
            <a:r>
              <a:rPr lang="ru-RU" sz="3800" dirty="0"/>
              <a:t> </a:t>
            </a:r>
            <a:r>
              <a:rPr lang="ru-RU" sz="3800" dirty="0" err="1"/>
              <a:t>Маңызды</a:t>
            </a:r>
            <a:r>
              <a:rPr lang="ru-RU" sz="3800" dirty="0"/>
              <a:t> да, </a:t>
            </a:r>
            <a:r>
              <a:rPr lang="ru-RU" sz="3800" dirty="0" err="1"/>
              <a:t>шұғыл</a:t>
            </a:r>
            <a:r>
              <a:rPr lang="ru-RU" sz="3800" dirty="0"/>
              <a:t> да </a:t>
            </a:r>
            <a:r>
              <a:rPr lang="ru-RU" sz="3800" dirty="0" err="1"/>
              <a:t>емес</a:t>
            </a:r>
            <a:r>
              <a:rPr lang="ru-RU" sz="3800" dirty="0"/>
              <a:t> </a:t>
            </a:r>
            <a:r>
              <a:rPr lang="ru-RU" sz="3800" dirty="0" err="1"/>
              <a:t>шаруалар</a:t>
            </a:r>
            <a:r>
              <a:rPr lang="ru-RU" sz="3800" dirty="0"/>
              <a:t>. </a:t>
            </a:r>
            <a:r>
              <a:rPr lang="ru-RU" sz="3800" dirty="0" err="1"/>
              <a:t>Кейде</a:t>
            </a:r>
            <a:r>
              <a:rPr lang="ru-RU" sz="3800" dirty="0"/>
              <a:t> </a:t>
            </a:r>
            <a:r>
              <a:rPr lang="ru-RU" sz="3800" dirty="0" err="1"/>
              <a:t>бір</a:t>
            </a:r>
            <a:r>
              <a:rPr lang="ru-RU" sz="3800" dirty="0"/>
              <a:t> </a:t>
            </a:r>
            <a:r>
              <a:rPr lang="ru-RU" sz="3800" dirty="0" err="1"/>
              <a:t>жұмысқа</a:t>
            </a:r>
            <a:r>
              <a:rPr lang="ru-RU" sz="3800" dirty="0"/>
              <a:t> </a:t>
            </a:r>
            <a:r>
              <a:rPr lang="ru-RU" sz="3800" dirty="0" err="1"/>
              <a:t>кіріспес</a:t>
            </a:r>
            <a:r>
              <a:rPr lang="ru-RU" sz="3800" dirty="0"/>
              <a:t> </a:t>
            </a:r>
            <a:r>
              <a:rPr lang="ru-RU" sz="3800" dirty="0" err="1"/>
              <a:t>үшін</a:t>
            </a:r>
            <a:r>
              <a:rPr lang="ru-RU" sz="3800" dirty="0"/>
              <a:t> </a:t>
            </a:r>
            <a:r>
              <a:rPr lang="ru-RU" sz="3800" dirty="0" err="1"/>
              <a:t>өзімізді</a:t>
            </a:r>
            <a:r>
              <a:rPr lang="ru-RU" sz="3800" dirty="0"/>
              <a:t> </a:t>
            </a:r>
            <a:r>
              <a:rPr lang="ru-RU" sz="3800" dirty="0" err="1"/>
              <a:t>алдаусыратып</a:t>
            </a:r>
            <a:r>
              <a:rPr lang="ru-RU" sz="3800" dirty="0"/>
              <a:t> </a:t>
            </a:r>
            <a:r>
              <a:rPr lang="ru-RU" sz="3800" dirty="0" err="1"/>
              <a:t>жасайтын</a:t>
            </a:r>
            <a:r>
              <a:rPr lang="ru-RU" sz="3800" dirty="0"/>
              <a:t> </a:t>
            </a:r>
            <a:r>
              <a:rPr lang="ru-RU" sz="3800" dirty="0" err="1"/>
              <a:t>шаруаларды</a:t>
            </a:r>
            <a:r>
              <a:rPr lang="ru-RU" sz="3800" dirty="0"/>
              <a:t> Эйзенхауэр осы </a:t>
            </a:r>
            <a:r>
              <a:rPr lang="ru-RU" sz="3800" dirty="0" err="1"/>
              <a:t>бөлікке</a:t>
            </a:r>
            <a:r>
              <a:rPr lang="ru-RU" sz="3800" dirty="0"/>
              <a:t> </a:t>
            </a:r>
            <a:r>
              <a:rPr lang="ru-RU" sz="3800" dirty="0" err="1"/>
              <a:t>жатқызған</a:t>
            </a:r>
            <a:r>
              <a:rPr lang="ru-RU" sz="3800" dirty="0"/>
              <a:t>. </a:t>
            </a:r>
            <a:r>
              <a:rPr lang="ru-RU" sz="3800" dirty="0" err="1"/>
              <a:t>Мысалы</a:t>
            </a:r>
            <a:r>
              <a:rPr lang="ru-RU" sz="3800" dirty="0"/>
              <a:t>, </a:t>
            </a:r>
            <a:r>
              <a:rPr lang="ru-RU" sz="3800" dirty="0" err="1"/>
              <a:t>телефонмен</a:t>
            </a:r>
            <a:r>
              <a:rPr lang="ru-RU" sz="3800" dirty="0"/>
              <a:t> </a:t>
            </a:r>
            <a:r>
              <a:rPr lang="ru-RU" sz="3800" dirty="0" err="1"/>
              <a:t>ұзақ</a:t>
            </a:r>
            <a:r>
              <a:rPr lang="ru-RU" sz="3800" dirty="0"/>
              <a:t> </a:t>
            </a:r>
            <a:r>
              <a:rPr lang="ru-RU" sz="3800" dirty="0" err="1"/>
              <a:t>әңгімелесу</a:t>
            </a:r>
            <a:r>
              <a:rPr lang="ru-RU" sz="3800" dirty="0"/>
              <a:t>, </a:t>
            </a:r>
            <a:r>
              <a:rPr lang="ru-RU" sz="3800" dirty="0" err="1"/>
              <a:t>телехикаяларды</a:t>
            </a:r>
            <a:r>
              <a:rPr lang="ru-RU" sz="3800" dirty="0"/>
              <a:t> </a:t>
            </a:r>
            <a:r>
              <a:rPr lang="ru-RU" sz="3800" dirty="0" err="1"/>
              <a:t>қарау</a:t>
            </a:r>
            <a:r>
              <a:rPr lang="ru-RU" sz="3800" dirty="0"/>
              <a:t>, хат-</a:t>
            </a:r>
            <a:r>
              <a:rPr lang="ru-RU" sz="3800" dirty="0" err="1"/>
              <a:t>хабарлама</a:t>
            </a:r>
            <a:r>
              <a:rPr lang="ru-RU" sz="3800" dirty="0"/>
              <a:t> </a:t>
            </a:r>
            <a:r>
              <a:rPr lang="ru-RU" sz="3800" dirty="0" err="1"/>
              <a:t>жазу</a:t>
            </a:r>
            <a:r>
              <a:rPr lang="ru-RU" sz="3800" dirty="0"/>
              <a:t>, </a:t>
            </a:r>
            <a:r>
              <a:rPr lang="ru-RU" sz="3800" dirty="0" err="1"/>
              <a:t>әлеуметтік</a:t>
            </a:r>
            <a:r>
              <a:rPr lang="ru-RU" sz="3800" dirty="0"/>
              <a:t> </a:t>
            </a:r>
            <a:r>
              <a:rPr lang="ru-RU" sz="3800" dirty="0" err="1"/>
              <a:t>желі</a:t>
            </a:r>
            <a:r>
              <a:rPr lang="ru-RU" sz="3800" dirty="0"/>
              <a:t> </a:t>
            </a:r>
            <a:r>
              <a:rPr lang="ru-RU" sz="3800" dirty="0" err="1"/>
              <a:t>жаңалықтарын</a:t>
            </a:r>
            <a:r>
              <a:rPr lang="ru-RU" sz="3800" dirty="0"/>
              <a:t> </a:t>
            </a:r>
            <a:r>
              <a:rPr lang="ru-RU" sz="3800" dirty="0" err="1"/>
              <a:t>тексеру</a:t>
            </a:r>
            <a:r>
              <a:rPr lang="ru-RU" sz="3800" dirty="0"/>
              <a:t> </a:t>
            </a:r>
            <a:r>
              <a:rPr lang="ru-RU" sz="3800" dirty="0" err="1"/>
              <a:t>жұмыстары</a:t>
            </a:r>
            <a:r>
              <a:rPr lang="ru-RU" sz="3800" dirty="0"/>
              <a:t>. </a:t>
            </a:r>
            <a:r>
              <a:rPr lang="ru-RU" sz="3800" dirty="0" err="1"/>
              <a:t>Мұның</a:t>
            </a:r>
            <a:r>
              <a:rPr lang="ru-RU" sz="3800" dirty="0"/>
              <a:t> </a:t>
            </a:r>
            <a:r>
              <a:rPr lang="ru-RU" sz="3800" dirty="0" err="1"/>
              <a:t>бәрі</a:t>
            </a:r>
            <a:r>
              <a:rPr lang="ru-RU" sz="3800" dirty="0"/>
              <a:t> </a:t>
            </a:r>
            <a:r>
              <a:rPr lang="ru-RU" sz="3800" dirty="0" err="1"/>
              <a:t>шұғыл</a:t>
            </a:r>
            <a:r>
              <a:rPr lang="ru-RU" sz="3800" dirty="0"/>
              <a:t> </a:t>
            </a:r>
            <a:r>
              <a:rPr lang="ru-RU" sz="3800" dirty="0" err="1"/>
              <a:t>шаруа</a:t>
            </a:r>
            <a:r>
              <a:rPr lang="ru-RU" sz="3800" dirty="0"/>
              <a:t> </a:t>
            </a:r>
            <a:r>
              <a:rPr lang="ru-RU" sz="3800" dirty="0" err="1"/>
              <a:t>емес</a:t>
            </a:r>
            <a:r>
              <a:rPr lang="ru-RU" sz="3800" dirty="0"/>
              <a:t>. </a:t>
            </a:r>
            <a:r>
              <a:rPr lang="ru-RU" sz="3800" dirty="0" err="1"/>
              <a:t>Сонымен</a:t>
            </a:r>
            <a:r>
              <a:rPr lang="ru-RU" sz="3800" dirty="0"/>
              <a:t> </a:t>
            </a:r>
            <a:r>
              <a:rPr lang="ru-RU" sz="3800" dirty="0" err="1"/>
              <a:t>қатар</a:t>
            </a:r>
            <a:r>
              <a:rPr lang="ru-RU" sz="3800" dirty="0"/>
              <a:t> </a:t>
            </a:r>
            <a:r>
              <a:rPr lang="ru-RU" sz="3800" dirty="0" err="1"/>
              <a:t>маңызды</a:t>
            </a:r>
            <a:r>
              <a:rPr lang="ru-RU" sz="3800" dirty="0"/>
              <a:t> да </a:t>
            </a:r>
            <a:r>
              <a:rPr lang="ru-RU" sz="3800" dirty="0" err="1"/>
              <a:t>емес</a:t>
            </a:r>
            <a:r>
              <a:rPr lang="ru-RU" sz="3800" dirty="0"/>
              <a:t>. </a:t>
            </a:r>
            <a:r>
              <a:rPr lang="ru-RU" sz="3800" dirty="0" err="1"/>
              <a:t>Алайда</a:t>
            </a:r>
            <a:r>
              <a:rPr lang="ru-RU" sz="3800" dirty="0"/>
              <a:t> </a:t>
            </a:r>
            <a:r>
              <a:rPr lang="ru-RU" sz="3800" dirty="0" err="1"/>
              <a:t>адам</a:t>
            </a:r>
            <a:r>
              <a:rPr lang="ru-RU" sz="3800" dirty="0"/>
              <a:t> </a:t>
            </a:r>
            <a:r>
              <a:rPr lang="ru-RU" sz="3800" dirty="0" err="1"/>
              <a:t>уақытты</a:t>
            </a:r>
            <a:r>
              <a:rPr lang="ru-RU" sz="3800" dirty="0"/>
              <a:t> </a:t>
            </a:r>
            <a:r>
              <a:rPr lang="ru-RU" sz="3800" dirty="0" err="1"/>
              <a:t>жұтып</a:t>
            </a:r>
            <a:r>
              <a:rPr lang="ru-RU" sz="3800" dirty="0"/>
              <a:t> </a:t>
            </a:r>
            <a:r>
              <a:rPr lang="ru-RU" sz="3800" dirty="0" err="1"/>
              <a:t>қоятын</a:t>
            </a:r>
            <a:r>
              <a:rPr lang="ru-RU" sz="3800" dirty="0"/>
              <a:t> осы </a:t>
            </a:r>
            <a:r>
              <a:rPr lang="ru-RU" sz="3800" dirty="0" err="1"/>
              <a:t>шаруалармен</a:t>
            </a:r>
            <a:r>
              <a:rPr lang="ru-RU" sz="3800" dirty="0"/>
              <a:t> </a:t>
            </a:r>
            <a:r>
              <a:rPr lang="ru-RU" sz="3800" dirty="0" err="1"/>
              <a:t>айналысқанды</a:t>
            </a:r>
            <a:r>
              <a:rPr lang="ru-RU" sz="3800" dirty="0"/>
              <a:t> </a:t>
            </a:r>
            <a:r>
              <a:rPr lang="ru-RU" sz="3800" dirty="0" err="1"/>
              <a:t>жақсы</a:t>
            </a:r>
            <a:r>
              <a:rPr lang="ru-RU" sz="3800" dirty="0"/>
              <a:t> </a:t>
            </a:r>
            <a:r>
              <a:rPr lang="ru-RU" sz="3800" dirty="0" err="1"/>
              <a:t>көреді</a:t>
            </a:r>
            <a:r>
              <a:rPr lang="ru-RU" sz="3800" dirty="0"/>
              <a:t>.</a:t>
            </a:r>
          </a:p>
          <a:p>
            <a:pPr algn="l"/>
            <a:r>
              <a:rPr lang="ru-RU" sz="3800" dirty="0"/>
              <a:t> </a:t>
            </a:r>
          </a:p>
          <a:p>
            <a:endParaRPr lang="ru-RU" dirty="0"/>
          </a:p>
        </p:txBody>
      </p:sp>
      <p:pic>
        <p:nvPicPr>
          <p:cNvPr id="4" name="Рисунок 3"/>
          <p:cNvPicPr>
            <a:picLocks noChangeAspect="1"/>
          </p:cNvPicPr>
          <p:nvPr/>
        </p:nvPicPr>
        <p:blipFill rotWithShape="1">
          <a:blip r:embed="rId3"/>
          <a:srcRect t="6394" r="517" b="11147"/>
          <a:stretch/>
        </p:blipFill>
        <p:spPr>
          <a:xfrm>
            <a:off x="5410063" y="102869"/>
            <a:ext cx="6593092" cy="3657601"/>
          </a:xfrm>
          <a:prstGeom prst="rect">
            <a:avLst/>
          </a:prstGeom>
        </p:spPr>
      </p:pic>
    </p:spTree>
    <p:extLst>
      <p:ext uri="{BB962C8B-B14F-4D97-AF65-F5344CB8AC3E}">
        <p14:creationId xmlns:p14="http://schemas.microsoft.com/office/powerpoint/2010/main" val="304756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p:nvPr/>
        </p:nvSpPr>
        <p:spPr>
          <a:xfrm>
            <a:off x="8415233" y="1322517"/>
            <a:ext cx="810000" cy="817200"/>
          </a:xfrm>
          <a:prstGeom prst="roundRect">
            <a:avLst>
              <a:gd name="adj" fmla="val 4313"/>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159;p28"/>
          <p:cNvSpPr/>
          <p:nvPr/>
        </p:nvSpPr>
        <p:spPr>
          <a:xfrm>
            <a:off x="8415233" y="3121996"/>
            <a:ext cx="810000" cy="817200"/>
          </a:xfrm>
          <a:prstGeom prst="roundRect">
            <a:avLst>
              <a:gd name="adj" fmla="val 4313"/>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160;p28"/>
          <p:cNvSpPr/>
          <p:nvPr/>
        </p:nvSpPr>
        <p:spPr>
          <a:xfrm>
            <a:off x="4948700" y="3121996"/>
            <a:ext cx="810000" cy="817200"/>
          </a:xfrm>
          <a:prstGeom prst="roundRect">
            <a:avLst>
              <a:gd name="adj" fmla="val 4313"/>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161;p28"/>
          <p:cNvSpPr/>
          <p:nvPr/>
        </p:nvSpPr>
        <p:spPr>
          <a:xfrm>
            <a:off x="4948700" y="1322517"/>
            <a:ext cx="810000" cy="817200"/>
          </a:xfrm>
          <a:prstGeom prst="roundRect">
            <a:avLst>
              <a:gd name="adj" fmla="val 4313"/>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162;p28"/>
          <p:cNvSpPr txBox="1">
            <a:spLocks noGrp="1"/>
          </p:cNvSpPr>
          <p:nvPr>
            <p:ph type="ctrTitle"/>
          </p:nvPr>
        </p:nvSpPr>
        <p:spPr>
          <a:xfrm>
            <a:off x="4973500" y="1517517"/>
            <a:ext cx="760400" cy="427200"/>
          </a:xfrm>
          <a:prstGeom prst="rect">
            <a:avLst/>
          </a:prstGeom>
        </p:spPr>
        <p:txBody>
          <a:bodyPr spcFirstLastPara="1" wrap="square" lIns="121900" tIns="121900" rIns="121900" bIns="121900" anchor="ctr" anchorCtr="0">
            <a:noAutofit/>
          </a:bodyPr>
          <a:lstStyle/>
          <a:p>
            <a:pPr algn="ctr"/>
            <a:r>
              <a:rPr lang="en-GB" sz="2400" b="1" dirty="0">
                <a:highlight>
                  <a:srgbClr val="FF0000"/>
                </a:highlight>
                <a:latin typeface="Montserrat" panose="00000500000000000000"/>
                <a:ea typeface="Montserrat" panose="00000500000000000000"/>
                <a:cs typeface="Montserrat" panose="00000500000000000000"/>
                <a:sym typeface="Montserrat" panose="00000500000000000000"/>
              </a:rPr>
              <a:t>01</a:t>
            </a:r>
            <a:endParaRPr sz="2400" b="1" dirty="0">
              <a:highlight>
                <a:srgbClr val="FF0000"/>
              </a:highlight>
              <a:latin typeface="Montserrat" panose="00000500000000000000"/>
              <a:ea typeface="Montserrat" panose="00000500000000000000"/>
              <a:cs typeface="Montserrat" panose="00000500000000000000"/>
              <a:sym typeface="Montserrat" panose="00000500000000000000"/>
            </a:endParaRPr>
          </a:p>
        </p:txBody>
      </p:sp>
      <p:grpSp>
        <p:nvGrpSpPr>
          <p:cNvPr id="164" name="Google Shape;164;p28"/>
          <p:cNvGrpSpPr/>
          <p:nvPr/>
        </p:nvGrpSpPr>
        <p:grpSpPr>
          <a:xfrm>
            <a:off x="1" y="1310534"/>
            <a:ext cx="6134284" cy="4967932"/>
            <a:chOff x="0" y="982900"/>
            <a:chExt cx="4600713" cy="3725949"/>
          </a:xfrm>
        </p:grpSpPr>
        <p:grpSp>
          <p:nvGrpSpPr>
            <p:cNvPr id="165" name="Google Shape;165;p28"/>
            <p:cNvGrpSpPr/>
            <p:nvPr/>
          </p:nvGrpSpPr>
          <p:grpSpPr>
            <a:xfrm>
              <a:off x="411575" y="982900"/>
              <a:ext cx="2214990" cy="3181003"/>
              <a:chOff x="624596" y="982906"/>
              <a:chExt cx="2001980" cy="3181003"/>
            </a:xfrm>
          </p:grpSpPr>
          <p:sp>
            <p:nvSpPr>
              <p:cNvPr id="166" name="Google Shape;166;p28"/>
              <p:cNvSpPr/>
              <p:nvPr/>
            </p:nvSpPr>
            <p:spPr>
              <a:xfrm>
                <a:off x="692176" y="1142009"/>
                <a:ext cx="1934400" cy="3021900"/>
              </a:xfrm>
              <a:prstGeom prst="roundRect">
                <a:avLst>
                  <a:gd name="adj" fmla="val 4313"/>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167;p28"/>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68" name="Google Shape;168;p28"/>
            <p:cNvGrpSpPr/>
            <p:nvPr/>
          </p:nvGrpSpPr>
          <p:grpSpPr>
            <a:xfrm>
              <a:off x="0" y="4397412"/>
              <a:ext cx="4600713" cy="150450"/>
              <a:chOff x="0" y="4397412"/>
              <a:chExt cx="4600713" cy="150450"/>
            </a:xfrm>
          </p:grpSpPr>
          <p:sp>
            <p:nvSpPr>
              <p:cNvPr id="169" name="Google Shape;169;p28"/>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 name="Google Shape;170;p28"/>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 name="Google Shape;171;p28"/>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 name="Google Shape;172;p28"/>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 name="Google Shape;173;p28"/>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74" name="Google Shape;174;p28"/>
            <p:cNvGrpSpPr/>
            <p:nvPr/>
          </p:nvGrpSpPr>
          <p:grpSpPr>
            <a:xfrm>
              <a:off x="2072827" y="1904259"/>
              <a:ext cx="1418990" cy="2804590"/>
              <a:chOff x="2072827" y="1904259"/>
              <a:chExt cx="1418990" cy="2804590"/>
            </a:xfrm>
          </p:grpSpPr>
          <p:sp>
            <p:nvSpPr>
              <p:cNvPr id="175" name="Google Shape;175;p28"/>
              <p:cNvSpPr/>
              <p:nvPr/>
            </p:nvSpPr>
            <p:spPr>
              <a:xfrm>
                <a:off x="2399847" y="1904259"/>
                <a:ext cx="391230" cy="380866"/>
              </a:xfrm>
              <a:custGeom>
                <a:avLst/>
                <a:gdLst/>
                <a:ahLst/>
                <a:cxnLst/>
                <a:rect l="l" t="t" r="r" b="b"/>
                <a:pathLst>
                  <a:path w="11174" h="10878" extrusionOk="0">
                    <a:moveTo>
                      <a:pt x="7624" y="1"/>
                    </a:moveTo>
                    <a:cubicBezTo>
                      <a:pt x="7272" y="1"/>
                      <a:pt x="6880" y="36"/>
                      <a:pt x="6446" y="111"/>
                    </a:cubicBezTo>
                    <a:cubicBezTo>
                      <a:pt x="3478" y="623"/>
                      <a:pt x="1934" y="2250"/>
                      <a:pt x="2139" y="3136"/>
                    </a:cubicBezTo>
                    <a:cubicBezTo>
                      <a:pt x="851" y="3531"/>
                      <a:pt x="0" y="8656"/>
                      <a:pt x="2666" y="10308"/>
                    </a:cubicBezTo>
                    <a:cubicBezTo>
                      <a:pt x="3333" y="10722"/>
                      <a:pt x="4200" y="10877"/>
                      <a:pt x="5124" y="10877"/>
                    </a:cubicBezTo>
                    <a:cubicBezTo>
                      <a:pt x="7890" y="10877"/>
                      <a:pt x="11173" y="9486"/>
                      <a:pt x="11173" y="9486"/>
                    </a:cubicBezTo>
                    <a:cubicBezTo>
                      <a:pt x="11173" y="9486"/>
                      <a:pt x="10290" y="8434"/>
                      <a:pt x="10585" y="5641"/>
                    </a:cubicBezTo>
                    <a:cubicBezTo>
                      <a:pt x="10848" y="3167"/>
                      <a:pt x="10967" y="1"/>
                      <a:pt x="76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 name="Google Shape;176;p28"/>
              <p:cNvSpPr/>
              <p:nvPr/>
            </p:nvSpPr>
            <p:spPr>
              <a:xfrm>
                <a:off x="2789784" y="2455395"/>
                <a:ext cx="313327" cy="524242"/>
              </a:xfrm>
              <a:custGeom>
                <a:avLst/>
                <a:gdLst/>
                <a:ahLst/>
                <a:cxnLst/>
                <a:rect l="l" t="t" r="r" b="b"/>
                <a:pathLst>
                  <a:path w="8949" h="14973" extrusionOk="0">
                    <a:moveTo>
                      <a:pt x="2312" y="1"/>
                    </a:moveTo>
                    <a:lnTo>
                      <a:pt x="1" y="144"/>
                    </a:lnTo>
                    <a:cubicBezTo>
                      <a:pt x="44" y="913"/>
                      <a:pt x="133" y="1616"/>
                      <a:pt x="234" y="2345"/>
                    </a:cubicBezTo>
                    <a:cubicBezTo>
                      <a:pt x="338" y="3066"/>
                      <a:pt x="475" y="3784"/>
                      <a:pt x="629" y="4498"/>
                    </a:cubicBezTo>
                    <a:cubicBezTo>
                      <a:pt x="790" y="5212"/>
                      <a:pt x="959" y="5927"/>
                      <a:pt x="1185" y="6630"/>
                    </a:cubicBezTo>
                    <a:cubicBezTo>
                      <a:pt x="1397" y="7337"/>
                      <a:pt x="1651" y="8038"/>
                      <a:pt x="1949" y="8727"/>
                    </a:cubicBezTo>
                    <a:lnTo>
                      <a:pt x="2183" y="9244"/>
                    </a:lnTo>
                    <a:cubicBezTo>
                      <a:pt x="2216" y="9322"/>
                      <a:pt x="2276" y="9433"/>
                      <a:pt x="2327" y="9531"/>
                    </a:cubicBezTo>
                    <a:cubicBezTo>
                      <a:pt x="2380" y="9631"/>
                      <a:pt x="2438" y="9721"/>
                      <a:pt x="2491" y="9814"/>
                    </a:cubicBezTo>
                    <a:cubicBezTo>
                      <a:pt x="2714" y="10173"/>
                      <a:pt x="2962" y="10478"/>
                      <a:pt x="3210" y="10773"/>
                    </a:cubicBezTo>
                    <a:cubicBezTo>
                      <a:pt x="3712" y="11358"/>
                      <a:pt x="4243" y="11867"/>
                      <a:pt x="4789" y="12355"/>
                    </a:cubicBezTo>
                    <a:cubicBezTo>
                      <a:pt x="5890" y="13321"/>
                      <a:pt x="7025" y="14186"/>
                      <a:pt x="8246" y="14972"/>
                    </a:cubicBezTo>
                    <a:lnTo>
                      <a:pt x="8949" y="14068"/>
                    </a:lnTo>
                    <a:cubicBezTo>
                      <a:pt x="8453" y="13586"/>
                      <a:pt x="7948" y="13094"/>
                      <a:pt x="7463" y="12599"/>
                    </a:cubicBezTo>
                    <a:cubicBezTo>
                      <a:pt x="6971" y="12108"/>
                      <a:pt x="6493" y="11605"/>
                      <a:pt x="6038" y="11096"/>
                    </a:cubicBezTo>
                    <a:cubicBezTo>
                      <a:pt x="5579" y="10589"/>
                      <a:pt x="5144" y="10069"/>
                      <a:pt x="4764" y="9545"/>
                    </a:cubicBezTo>
                    <a:cubicBezTo>
                      <a:pt x="4573" y="9287"/>
                      <a:pt x="4404" y="9021"/>
                      <a:pt x="4268" y="8770"/>
                    </a:cubicBezTo>
                    <a:cubicBezTo>
                      <a:pt x="4240" y="8709"/>
                      <a:pt x="4204" y="8644"/>
                      <a:pt x="4179" y="8587"/>
                    </a:cubicBezTo>
                    <a:cubicBezTo>
                      <a:pt x="4154" y="8522"/>
                      <a:pt x="4132" y="8482"/>
                      <a:pt x="4100" y="8396"/>
                    </a:cubicBezTo>
                    <a:lnTo>
                      <a:pt x="3924" y="7934"/>
                    </a:lnTo>
                    <a:cubicBezTo>
                      <a:pt x="3465" y="6691"/>
                      <a:pt x="3142" y="5371"/>
                      <a:pt x="2875" y="4036"/>
                    </a:cubicBezTo>
                    <a:cubicBezTo>
                      <a:pt x="2743" y="3368"/>
                      <a:pt x="2646" y="2689"/>
                      <a:pt x="2545" y="2015"/>
                    </a:cubicBezTo>
                    <a:cubicBezTo>
                      <a:pt x="2448" y="1344"/>
                      <a:pt x="2373" y="643"/>
                      <a:pt x="2312" y="1"/>
                    </a:cubicBez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 name="Google Shape;177;p28"/>
              <p:cNvSpPr/>
              <p:nvPr/>
            </p:nvSpPr>
            <p:spPr>
              <a:xfrm>
                <a:off x="2724205" y="2358410"/>
                <a:ext cx="176358" cy="233253"/>
              </a:xfrm>
              <a:custGeom>
                <a:avLst/>
                <a:gdLst/>
                <a:ahLst/>
                <a:cxnLst/>
                <a:rect l="l" t="t" r="r" b="b"/>
                <a:pathLst>
                  <a:path w="5037" h="6662" extrusionOk="0">
                    <a:moveTo>
                      <a:pt x="2431" y="1"/>
                    </a:moveTo>
                    <a:cubicBezTo>
                      <a:pt x="1717" y="1"/>
                      <a:pt x="1248" y="323"/>
                      <a:pt x="718" y="1080"/>
                    </a:cubicBezTo>
                    <a:cubicBezTo>
                      <a:pt x="0" y="2107"/>
                      <a:pt x="1468" y="6662"/>
                      <a:pt x="1468" y="6662"/>
                    </a:cubicBezTo>
                    <a:lnTo>
                      <a:pt x="5036" y="4235"/>
                    </a:lnTo>
                    <a:cubicBezTo>
                      <a:pt x="5036" y="4235"/>
                      <a:pt x="4386" y="391"/>
                      <a:pt x="3449" y="154"/>
                    </a:cubicBezTo>
                    <a:cubicBezTo>
                      <a:pt x="3055" y="55"/>
                      <a:pt x="2722" y="1"/>
                      <a:pt x="24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 name="Google Shape;178;p28"/>
              <p:cNvSpPr/>
              <p:nvPr/>
            </p:nvSpPr>
            <p:spPr>
              <a:xfrm>
                <a:off x="2853507" y="2457531"/>
                <a:ext cx="1646" cy="8858"/>
              </a:xfrm>
              <a:custGeom>
                <a:avLst/>
                <a:gdLst/>
                <a:ahLst/>
                <a:cxnLst/>
                <a:rect l="l" t="t" r="r" b="b"/>
                <a:pathLst>
                  <a:path w="47" h="253" extrusionOk="0">
                    <a:moveTo>
                      <a:pt x="0" y="1"/>
                    </a:moveTo>
                    <a:lnTo>
                      <a:pt x="0" y="252"/>
                    </a:lnTo>
                    <a:lnTo>
                      <a:pt x="47" y="252"/>
                    </a:lnTo>
                    <a:lnTo>
                      <a:pt x="47" y="1"/>
                    </a:lnTo>
                    <a:close/>
                  </a:path>
                </a:pathLst>
              </a:custGeom>
              <a:solidFill>
                <a:srgbClr val="1E28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 name="Google Shape;179;p28"/>
              <p:cNvSpPr/>
              <p:nvPr/>
            </p:nvSpPr>
            <p:spPr>
              <a:xfrm>
                <a:off x="2759253" y="2491738"/>
                <a:ext cx="149959" cy="113756"/>
              </a:xfrm>
              <a:custGeom>
                <a:avLst/>
                <a:gdLst/>
                <a:ahLst/>
                <a:cxnLst/>
                <a:rect l="l" t="t" r="r" b="b"/>
                <a:pathLst>
                  <a:path w="4283" h="3249" extrusionOk="0">
                    <a:moveTo>
                      <a:pt x="4200" y="1"/>
                    </a:moveTo>
                    <a:lnTo>
                      <a:pt x="0" y="2829"/>
                    </a:lnTo>
                    <a:lnTo>
                      <a:pt x="270" y="3248"/>
                    </a:lnTo>
                    <a:lnTo>
                      <a:pt x="4282" y="374"/>
                    </a:lnTo>
                    <a:lnTo>
                      <a:pt x="420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180;p28"/>
              <p:cNvSpPr/>
              <p:nvPr/>
            </p:nvSpPr>
            <p:spPr>
              <a:xfrm>
                <a:off x="3066000" y="2936365"/>
                <a:ext cx="112040" cy="66769"/>
              </a:xfrm>
              <a:custGeom>
                <a:avLst/>
                <a:gdLst/>
                <a:ahLst/>
                <a:cxnLst/>
                <a:rect l="l" t="t" r="r" b="b"/>
                <a:pathLst>
                  <a:path w="3200" h="1907" extrusionOk="0">
                    <a:moveTo>
                      <a:pt x="632" y="0"/>
                    </a:moveTo>
                    <a:lnTo>
                      <a:pt x="1" y="671"/>
                    </a:lnTo>
                    <a:cubicBezTo>
                      <a:pt x="249" y="1580"/>
                      <a:pt x="1666" y="1906"/>
                      <a:pt x="1666" y="1906"/>
                    </a:cubicBezTo>
                    <a:lnTo>
                      <a:pt x="3199" y="184"/>
                    </a:lnTo>
                    <a:lnTo>
                      <a:pt x="632" y="0"/>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181;p28"/>
              <p:cNvSpPr/>
              <p:nvPr/>
            </p:nvSpPr>
            <p:spPr>
              <a:xfrm>
                <a:off x="2668115" y="4444154"/>
                <a:ext cx="84660" cy="183781"/>
              </a:xfrm>
              <a:custGeom>
                <a:avLst/>
                <a:gdLst/>
                <a:ahLst/>
                <a:cxnLst/>
                <a:rect l="l" t="t" r="r" b="b"/>
                <a:pathLst>
                  <a:path w="2418" h="5249" extrusionOk="0">
                    <a:moveTo>
                      <a:pt x="152" y="1"/>
                    </a:moveTo>
                    <a:lnTo>
                      <a:pt x="1" y="5249"/>
                    </a:lnTo>
                    <a:lnTo>
                      <a:pt x="2266" y="5249"/>
                    </a:lnTo>
                    <a:lnTo>
                      <a:pt x="2417" y="1"/>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182;p28"/>
              <p:cNvSpPr/>
              <p:nvPr/>
            </p:nvSpPr>
            <p:spPr>
              <a:xfrm>
                <a:off x="2119709" y="4233657"/>
                <a:ext cx="166414" cy="190433"/>
              </a:xfrm>
              <a:custGeom>
                <a:avLst/>
                <a:gdLst/>
                <a:ahLst/>
                <a:cxnLst/>
                <a:rect l="l" t="t" r="r" b="b"/>
                <a:pathLst>
                  <a:path w="4753" h="5439" extrusionOk="0">
                    <a:moveTo>
                      <a:pt x="2656" y="1"/>
                    </a:moveTo>
                    <a:lnTo>
                      <a:pt x="0" y="4585"/>
                    </a:lnTo>
                    <a:lnTo>
                      <a:pt x="2096" y="5438"/>
                    </a:lnTo>
                    <a:lnTo>
                      <a:pt x="4753" y="859"/>
                    </a:lnTo>
                    <a:lnTo>
                      <a:pt x="2656" y="1"/>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 name="Google Shape;183;p28"/>
              <p:cNvSpPr/>
              <p:nvPr/>
            </p:nvSpPr>
            <p:spPr>
              <a:xfrm>
                <a:off x="2072827" y="4366600"/>
                <a:ext cx="225516" cy="194775"/>
              </a:xfrm>
              <a:custGeom>
                <a:avLst/>
                <a:gdLst/>
                <a:ahLst/>
                <a:cxnLst/>
                <a:rect l="l" t="t" r="r" b="b"/>
                <a:pathLst>
                  <a:path w="6441" h="5563" extrusionOk="0">
                    <a:moveTo>
                      <a:pt x="1551" y="0"/>
                    </a:moveTo>
                    <a:cubicBezTo>
                      <a:pt x="1497" y="0"/>
                      <a:pt x="1444" y="24"/>
                      <a:pt x="1407" y="69"/>
                    </a:cubicBezTo>
                    <a:lnTo>
                      <a:pt x="130" y="1653"/>
                    </a:lnTo>
                    <a:cubicBezTo>
                      <a:pt x="1" y="1814"/>
                      <a:pt x="51" y="2075"/>
                      <a:pt x="238" y="2183"/>
                    </a:cubicBezTo>
                    <a:cubicBezTo>
                      <a:pt x="1009" y="2622"/>
                      <a:pt x="1404" y="2797"/>
                      <a:pt x="2366" y="3368"/>
                    </a:cubicBezTo>
                    <a:cubicBezTo>
                      <a:pt x="2958" y="3720"/>
                      <a:pt x="4347" y="4926"/>
                      <a:pt x="5166" y="5410"/>
                    </a:cubicBezTo>
                    <a:cubicBezTo>
                      <a:pt x="5348" y="5519"/>
                      <a:pt x="5516" y="5563"/>
                      <a:pt x="5664" y="5563"/>
                    </a:cubicBezTo>
                    <a:cubicBezTo>
                      <a:pt x="6169" y="5563"/>
                      <a:pt x="6440" y="5054"/>
                      <a:pt x="6210" y="4840"/>
                    </a:cubicBezTo>
                    <a:cubicBezTo>
                      <a:pt x="4878" y="3605"/>
                      <a:pt x="4344" y="2377"/>
                      <a:pt x="4086" y="1641"/>
                    </a:cubicBezTo>
                    <a:cubicBezTo>
                      <a:pt x="4038" y="1509"/>
                      <a:pt x="3949" y="1398"/>
                      <a:pt x="3831" y="1329"/>
                    </a:cubicBezTo>
                    <a:lnTo>
                      <a:pt x="1644" y="26"/>
                    </a:lnTo>
                    <a:cubicBezTo>
                      <a:pt x="1615" y="9"/>
                      <a:pt x="1583" y="0"/>
                      <a:pt x="15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 name="Google Shape;184;p28"/>
              <p:cNvSpPr/>
              <p:nvPr/>
            </p:nvSpPr>
            <p:spPr>
              <a:xfrm>
                <a:off x="2643536" y="4618587"/>
                <a:ext cx="241411" cy="90262"/>
              </a:xfrm>
              <a:custGeom>
                <a:avLst/>
                <a:gdLst/>
                <a:ahLst/>
                <a:cxnLst/>
                <a:rect l="l" t="t" r="r" b="b"/>
                <a:pathLst>
                  <a:path w="6895" h="2578" extrusionOk="0">
                    <a:moveTo>
                      <a:pt x="502" y="1"/>
                    </a:moveTo>
                    <a:cubicBezTo>
                      <a:pt x="409" y="1"/>
                      <a:pt x="333" y="65"/>
                      <a:pt x="323" y="159"/>
                    </a:cubicBezTo>
                    <a:lnTo>
                      <a:pt x="32" y="2172"/>
                    </a:lnTo>
                    <a:cubicBezTo>
                      <a:pt x="0" y="2379"/>
                      <a:pt x="176" y="2575"/>
                      <a:pt x="389" y="2575"/>
                    </a:cubicBezTo>
                    <a:cubicBezTo>
                      <a:pt x="391" y="2575"/>
                      <a:pt x="393" y="2575"/>
                      <a:pt x="394" y="2575"/>
                    </a:cubicBezTo>
                    <a:cubicBezTo>
                      <a:pt x="1281" y="2560"/>
                      <a:pt x="1708" y="2506"/>
                      <a:pt x="2828" y="2506"/>
                    </a:cubicBezTo>
                    <a:cubicBezTo>
                      <a:pt x="3517" y="2506"/>
                      <a:pt x="4942" y="2578"/>
                      <a:pt x="5893" y="2578"/>
                    </a:cubicBezTo>
                    <a:cubicBezTo>
                      <a:pt x="6823" y="2578"/>
                      <a:pt x="6895" y="1637"/>
                      <a:pt x="6496" y="1551"/>
                    </a:cubicBezTo>
                    <a:cubicBezTo>
                      <a:pt x="4723" y="1171"/>
                      <a:pt x="4024" y="643"/>
                      <a:pt x="3424" y="141"/>
                    </a:cubicBezTo>
                    <a:cubicBezTo>
                      <a:pt x="3316" y="51"/>
                      <a:pt x="3184" y="1"/>
                      <a:pt x="304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 name="Google Shape;185;p28"/>
              <p:cNvSpPr/>
              <p:nvPr/>
            </p:nvSpPr>
            <p:spPr>
              <a:xfrm>
                <a:off x="2670670" y="4520551"/>
                <a:ext cx="665" cy="18417"/>
              </a:xfrm>
              <a:custGeom>
                <a:avLst/>
                <a:gdLst/>
                <a:ahLst/>
                <a:cxnLst/>
                <a:rect l="l" t="t" r="r" b="b"/>
                <a:pathLst>
                  <a:path w="19" h="526" extrusionOk="0">
                    <a:moveTo>
                      <a:pt x="18" y="1"/>
                    </a:moveTo>
                    <a:lnTo>
                      <a:pt x="0" y="526"/>
                    </a:lnTo>
                    <a:lnTo>
                      <a:pt x="4" y="526"/>
                    </a:lnTo>
                    <a:lnTo>
                      <a:pt x="18"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 name="Google Shape;186;p28"/>
              <p:cNvSpPr/>
              <p:nvPr/>
            </p:nvSpPr>
            <p:spPr>
              <a:xfrm>
                <a:off x="2670776" y="4520551"/>
                <a:ext cx="79828" cy="18417"/>
              </a:xfrm>
              <a:custGeom>
                <a:avLst/>
                <a:gdLst/>
                <a:ahLst/>
                <a:cxnLst/>
                <a:rect l="l" t="t" r="r" b="b"/>
                <a:pathLst>
                  <a:path w="2280" h="526" extrusionOk="0">
                    <a:moveTo>
                      <a:pt x="15" y="1"/>
                    </a:moveTo>
                    <a:lnTo>
                      <a:pt x="1" y="526"/>
                    </a:lnTo>
                    <a:lnTo>
                      <a:pt x="2265" y="526"/>
                    </a:lnTo>
                    <a:lnTo>
                      <a:pt x="2280" y="1"/>
                    </a:lnTo>
                    <a:close/>
                  </a:path>
                </a:pathLst>
              </a:custGeom>
              <a:solidFill>
                <a:srgbClr val="CC9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 name="Google Shape;187;p28"/>
              <p:cNvSpPr/>
              <p:nvPr/>
            </p:nvSpPr>
            <p:spPr>
              <a:xfrm>
                <a:off x="2164701" y="4300391"/>
                <a:ext cx="9313" cy="16141"/>
              </a:xfrm>
              <a:custGeom>
                <a:avLst/>
                <a:gdLst/>
                <a:ahLst/>
                <a:cxnLst/>
                <a:rect l="l" t="t" r="r" b="b"/>
                <a:pathLst>
                  <a:path w="266" h="461" extrusionOk="0">
                    <a:moveTo>
                      <a:pt x="266" y="0"/>
                    </a:moveTo>
                    <a:lnTo>
                      <a:pt x="1" y="456"/>
                    </a:lnTo>
                    <a:lnTo>
                      <a:pt x="1" y="460"/>
                    </a:lnTo>
                    <a:lnTo>
                      <a:pt x="266" y="0"/>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 name="Google Shape;188;p28"/>
              <p:cNvSpPr/>
              <p:nvPr/>
            </p:nvSpPr>
            <p:spPr>
              <a:xfrm>
                <a:off x="2164701" y="4300391"/>
                <a:ext cx="82700" cy="46041"/>
              </a:xfrm>
              <a:custGeom>
                <a:avLst/>
                <a:gdLst/>
                <a:ahLst/>
                <a:cxnLst/>
                <a:rect l="l" t="t" r="r" b="b"/>
                <a:pathLst>
                  <a:path w="2362" h="1315" extrusionOk="0">
                    <a:moveTo>
                      <a:pt x="266" y="0"/>
                    </a:moveTo>
                    <a:lnTo>
                      <a:pt x="1" y="460"/>
                    </a:lnTo>
                    <a:lnTo>
                      <a:pt x="2100" y="1314"/>
                    </a:lnTo>
                    <a:lnTo>
                      <a:pt x="2362" y="858"/>
                    </a:lnTo>
                    <a:lnTo>
                      <a:pt x="266" y="0"/>
                    </a:lnTo>
                    <a:close/>
                  </a:path>
                </a:pathLst>
              </a:custGeom>
              <a:solidFill>
                <a:srgbClr val="CC9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 name="Google Shape;189;p28"/>
              <p:cNvSpPr/>
              <p:nvPr/>
            </p:nvSpPr>
            <p:spPr>
              <a:xfrm>
                <a:off x="2427857" y="2340868"/>
                <a:ext cx="454952" cy="501659"/>
              </a:xfrm>
              <a:custGeom>
                <a:avLst/>
                <a:gdLst/>
                <a:ahLst/>
                <a:cxnLst/>
                <a:rect l="l" t="t" r="r" b="b"/>
                <a:pathLst>
                  <a:path w="12994" h="14328" extrusionOk="0">
                    <a:moveTo>
                      <a:pt x="6302" y="1"/>
                    </a:moveTo>
                    <a:cubicBezTo>
                      <a:pt x="5548" y="1"/>
                      <a:pt x="4771" y="34"/>
                      <a:pt x="3909" y="74"/>
                    </a:cubicBezTo>
                    <a:cubicBezTo>
                      <a:pt x="1928" y="170"/>
                      <a:pt x="1" y="591"/>
                      <a:pt x="1" y="591"/>
                    </a:cubicBezTo>
                    <a:cubicBezTo>
                      <a:pt x="1792" y="8276"/>
                      <a:pt x="1788" y="10583"/>
                      <a:pt x="1634" y="14327"/>
                    </a:cubicBezTo>
                    <a:lnTo>
                      <a:pt x="10833" y="14327"/>
                    </a:lnTo>
                    <a:cubicBezTo>
                      <a:pt x="12994" y="1036"/>
                      <a:pt x="11913" y="655"/>
                      <a:pt x="11913" y="655"/>
                    </a:cubicBezTo>
                    <a:cubicBezTo>
                      <a:pt x="11913" y="655"/>
                      <a:pt x="9882" y="239"/>
                      <a:pt x="8087" y="77"/>
                    </a:cubicBezTo>
                    <a:cubicBezTo>
                      <a:pt x="7485" y="22"/>
                      <a:pt x="6900" y="1"/>
                      <a:pt x="630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 name="Google Shape;190;p28"/>
              <p:cNvSpPr/>
              <p:nvPr/>
            </p:nvSpPr>
            <p:spPr>
              <a:xfrm>
                <a:off x="2564687" y="2178829"/>
                <a:ext cx="194599" cy="293475"/>
              </a:xfrm>
              <a:custGeom>
                <a:avLst/>
                <a:gdLst/>
                <a:ahLst/>
                <a:cxnLst/>
                <a:rect l="l" t="t" r="r" b="b"/>
                <a:pathLst>
                  <a:path w="5558" h="8382" extrusionOk="0">
                    <a:moveTo>
                      <a:pt x="414" y="0"/>
                    </a:moveTo>
                    <a:lnTo>
                      <a:pt x="414" y="0"/>
                    </a:lnTo>
                    <a:cubicBezTo>
                      <a:pt x="680" y="1342"/>
                      <a:pt x="942" y="3808"/>
                      <a:pt x="1" y="4702"/>
                    </a:cubicBezTo>
                    <a:cubicBezTo>
                      <a:pt x="1" y="4702"/>
                      <a:pt x="1243" y="7089"/>
                      <a:pt x="3695" y="8381"/>
                    </a:cubicBezTo>
                    <a:cubicBezTo>
                      <a:pt x="5557" y="6892"/>
                      <a:pt x="4179" y="4705"/>
                      <a:pt x="4179" y="4705"/>
                    </a:cubicBezTo>
                    <a:cubicBezTo>
                      <a:pt x="2679" y="4346"/>
                      <a:pt x="2718" y="3234"/>
                      <a:pt x="2981" y="2189"/>
                    </a:cubicBezTo>
                    <a:lnTo>
                      <a:pt x="414" y="0"/>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 name="Google Shape;191;p28"/>
              <p:cNvSpPr/>
              <p:nvPr/>
            </p:nvSpPr>
            <p:spPr>
              <a:xfrm>
                <a:off x="2657436" y="2245668"/>
                <a:ext cx="11484" cy="9839"/>
              </a:xfrm>
              <a:custGeom>
                <a:avLst/>
                <a:gdLst/>
                <a:ahLst/>
                <a:cxnLst/>
                <a:rect l="l" t="t" r="r" b="b"/>
                <a:pathLst>
                  <a:path w="328" h="281" extrusionOk="0">
                    <a:moveTo>
                      <a:pt x="1" y="0"/>
                    </a:moveTo>
                    <a:lnTo>
                      <a:pt x="327" y="280"/>
                    </a:lnTo>
                    <a:lnTo>
                      <a:pt x="327" y="280"/>
                    </a:lnTo>
                    <a:close/>
                  </a:path>
                </a:pathLst>
              </a:custGeom>
              <a:solidFill>
                <a:srgbClr val="1E28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192;p28"/>
              <p:cNvSpPr/>
              <p:nvPr/>
            </p:nvSpPr>
            <p:spPr>
              <a:xfrm>
                <a:off x="2664368" y="2279351"/>
                <a:ext cx="280" cy="2066"/>
              </a:xfrm>
              <a:custGeom>
                <a:avLst/>
                <a:gdLst/>
                <a:ahLst/>
                <a:cxnLst/>
                <a:rect l="l" t="t" r="r" b="b"/>
                <a:pathLst>
                  <a:path w="8" h="59" extrusionOk="0">
                    <a:moveTo>
                      <a:pt x="8" y="0"/>
                    </a:moveTo>
                    <a:cubicBezTo>
                      <a:pt x="4" y="22"/>
                      <a:pt x="4" y="40"/>
                      <a:pt x="0" y="58"/>
                    </a:cubicBezTo>
                    <a:lnTo>
                      <a:pt x="0" y="58"/>
                    </a:lnTo>
                    <a:cubicBezTo>
                      <a:pt x="4" y="40"/>
                      <a:pt x="4" y="22"/>
                      <a:pt x="8" y="0"/>
                    </a:cubicBez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 name="Google Shape;193;p28"/>
              <p:cNvSpPr/>
              <p:nvPr/>
            </p:nvSpPr>
            <p:spPr>
              <a:xfrm>
                <a:off x="2606562" y="2210096"/>
                <a:ext cx="62357" cy="71320"/>
              </a:xfrm>
              <a:custGeom>
                <a:avLst/>
                <a:gdLst/>
                <a:ahLst/>
                <a:cxnLst/>
                <a:rect l="l" t="t" r="r" b="b"/>
                <a:pathLst>
                  <a:path w="1781" h="2037" extrusionOk="0">
                    <a:moveTo>
                      <a:pt x="262" y="1"/>
                    </a:moveTo>
                    <a:cubicBezTo>
                      <a:pt x="216" y="141"/>
                      <a:pt x="1" y="550"/>
                      <a:pt x="57" y="844"/>
                    </a:cubicBezTo>
                    <a:cubicBezTo>
                      <a:pt x="180" y="1465"/>
                      <a:pt x="1081" y="1953"/>
                      <a:pt x="1651" y="2036"/>
                    </a:cubicBezTo>
                    <a:cubicBezTo>
                      <a:pt x="1655" y="2018"/>
                      <a:pt x="1655" y="2000"/>
                      <a:pt x="1659" y="1978"/>
                    </a:cubicBezTo>
                    <a:cubicBezTo>
                      <a:pt x="1677" y="1752"/>
                      <a:pt x="1723" y="1523"/>
                      <a:pt x="1780" y="1296"/>
                    </a:cubicBezTo>
                    <a:lnTo>
                      <a:pt x="1454" y="1016"/>
                    </a:lnTo>
                    <a:lnTo>
                      <a:pt x="262" y="1"/>
                    </a:lnTo>
                    <a:close/>
                  </a:path>
                </a:pathLst>
              </a:custGeom>
              <a:solidFill>
                <a:srgbClr val="CC9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 name="Google Shape;194;p28"/>
              <p:cNvSpPr/>
              <p:nvPr/>
            </p:nvSpPr>
            <p:spPr>
              <a:xfrm>
                <a:off x="2480236" y="1964936"/>
                <a:ext cx="258952" cy="296171"/>
              </a:xfrm>
              <a:custGeom>
                <a:avLst/>
                <a:gdLst/>
                <a:ahLst/>
                <a:cxnLst/>
                <a:rect l="l" t="t" r="r" b="b"/>
                <a:pathLst>
                  <a:path w="7396" h="8459" extrusionOk="0">
                    <a:moveTo>
                      <a:pt x="3493" y="1"/>
                    </a:moveTo>
                    <a:cubicBezTo>
                      <a:pt x="1462" y="1"/>
                      <a:pt x="1" y="1964"/>
                      <a:pt x="572" y="3948"/>
                    </a:cubicBezTo>
                    <a:cubicBezTo>
                      <a:pt x="1193" y="6109"/>
                      <a:pt x="1412" y="7039"/>
                      <a:pt x="2769" y="7918"/>
                    </a:cubicBezTo>
                    <a:cubicBezTo>
                      <a:pt x="3342" y="8290"/>
                      <a:pt x="3953" y="8459"/>
                      <a:pt x="4536" y="8459"/>
                    </a:cubicBezTo>
                    <a:cubicBezTo>
                      <a:pt x="6027" y="8459"/>
                      <a:pt x="7337" y="7354"/>
                      <a:pt x="7363" y="5700"/>
                    </a:cubicBezTo>
                    <a:cubicBezTo>
                      <a:pt x="7395" y="3625"/>
                      <a:pt x="6372" y="441"/>
                      <a:pt x="4036" y="46"/>
                    </a:cubicBezTo>
                    <a:cubicBezTo>
                      <a:pt x="3851" y="15"/>
                      <a:pt x="3670" y="1"/>
                      <a:pt x="3493" y="1"/>
                    </a:cubicBez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195;p28"/>
              <p:cNvSpPr/>
              <p:nvPr/>
            </p:nvSpPr>
            <p:spPr>
              <a:xfrm>
                <a:off x="2465671" y="1949286"/>
                <a:ext cx="221209" cy="210880"/>
              </a:xfrm>
              <a:custGeom>
                <a:avLst/>
                <a:gdLst/>
                <a:ahLst/>
                <a:cxnLst/>
                <a:rect l="l" t="t" r="r" b="b"/>
                <a:pathLst>
                  <a:path w="6318" h="6023" extrusionOk="0">
                    <a:moveTo>
                      <a:pt x="5206" y="0"/>
                    </a:moveTo>
                    <a:cubicBezTo>
                      <a:pt x="5155" y="0"/>
                      <a:pt x="5105" y="4"/>
                      <a:pt x="5055" y="13"/>
                    </a:cubicBezTo>
                    <a:lnTo>
                      <a:pt x="2678" y="404"/>
                    </a:lnTo>
                    <a:cubicBezTo>
                      <a:pt x="2514" y="432"/>
                      <a:pt x="2359" y="505"/>
                      <a:pt x="2229" y="616"/>
                    </a:cubicBezTo>
                    <a:lnTo>
                      <a:pt x="561" y="2055"/>
                    </a:lnTo>
                    <a:cubicBezTo>
                      <a:pt x="395" y="2198"/>
                      <a:pt x="284" y="2396"/>
                      <a:pt x="252" y="2611"/>
                    </a:cubicBezTo>
                    <a:lnTo>
                      <a:pt x="19" y="4144"/>
                    </a:lnTo>
                    <a:cubicBezTo>
                      <a:pt x="1" y="4266"/>
                      <a:pt x="8" y="4391"/>
                      <a:pt x="37" y="4510"/>
                    </a:cubicBezTo>
                    <a:cubicBezTo>
                      <a:pt x="155" y="4956"/>
                      <a:pt x="505" y="6023"/>
                      <a:pt x="1139" y="6023"/>
                    </a:cubicBezTo>
                    <a:cubicBezTo>
                      <a:pt x="1178" y="6023"/>
                      <a:pt x="1219" y="6019"/>
                      <a:pt x="1260" y="6010"/>
                    </a:cubicBezTo>
                    <a:cubicBezTo>
                      <a:pt x="2151" y="5828"/>
                      <a:pt x="2746" y="3692"/>
                      <a:pt x="2204" y="2920"/>
                    </a:cubicBezTo>
                    <a:lnTo>
                      <a:pt x="2204" y="2920"/>
                    </a:lnTo>
                    <a:cubicBezTo>
                      <a:pt x="2302" y="2926"/>
                      <a:pt x="2398" y="2929"/>
                      <a:pt x="2493" y="2929"/>
                    </a:cubicBezTo>
                    <a:cubicBezTo>
                      <a:pt x="3998" y="2929"/>
                      <a:pt x="5113" y="2231"/>
                      <a:pt x="5819" y="1595"/>
                    </a:cubicBezTo>
                    <a:cubicBezTo>
                      <a:pt x="6318" y="1146"/>
                      <a:pt x="6178" y="339"/>
                      <a:pt x="5564" y="74"/>
                    </a:cubicBezTo>
                    <a:cubicBezTo>
                      <a:pt x="5450" y="25"/>
                      <a:pt x="5328" y="0"/>
                      <a:pt x="520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196;p28"/>
              <p:cNvSpPr/>
              <p:nvPr/>
            </p:nvSpPr>
            <p:spPr>
              <a:xfrm>
                <a:off x="2571234" y="2842496"/>
                <a:ext cx="298517" cy="1678079"/>
              </a:xfrm>
              <a:custGeom>
                <a:avLst/>
                <a:gdLst/>
                <a:ahLst/>
                <a:cxnLst/>
                <a:rect l="l" t="t" r="r" b="b"/>
                <a:pathLst>
                  <a:path w="8526" h="47928" extrusionOk="0">
                    <a:moveTo>
                      <a:pt x="1" y="0"/>
                    </a:moveTo>
                    <a:cubicBezTo>
                      <a:pt x="1" y="0"/>
                      <a:pt x="2445" y="17211"/>
                      <a:pt x="2739" y="24906"/>
                    </a:cubicBezTo>
                    <a:cubicBezTo>
                      <a:pt x="3009" y="31963"/>
                      <a:pt x="2524" y="47928"/>
                      <a:pt x="2524" y="47928"/>
                    </a:cubicBezTo>
                    <a:lnTo>
                      <a:pt x="5589" y="47928"/>
                    </a:lnTo>
                    <a:cubicBezTo>
                      <a:pt x="5589" y="47928"/>
                      <a:pt x="8221" y="31543"/>
                      <a:pt x="8375" y="24357"/>
                    </a:cubicBezTo>
                    <a:cubicBezTo>
                      <a:pt x="8526" y="17448"/>
                      <a:pt x="6738" y="0"/>
                      <a:pt x="6738"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 name="Google Shape;197;p28"/>
              <p:cNvSpPr/>
              <p:nvPr/>
            </p:nvSpPr>
            <p:spPr>
              <a:xfrm>
                <a:off x="2644516" y="4479376"/>
                <a:ext cx="140925" cy="45131"/>
              </a:xfrm>
              <a:custGeom>
                <a:avLst/>
                <a:gdLst/>
                <a:ahLst/>
                <a:cxnLst/>
                <a:rect l="l" t="t" r="r" b="b"/>
                <a:pathLst>
                  <a:path w="4025" h="1289" extrusionOk="0">
                    <a:moveTo>
                      <a:pt x="0" y="0"/>
                    </a:moveTo>
                    <a:lnTo>
                      <a:pt x="166" y="1288"/>
                    </a:lnTo>
                    <a:lnTo>
                      <a:pt x="3762" y="1288"/>
                    </a:lnTo>
                    <a:lnTo>
                      <a:pt x="4024" y="140"/>
                    </a:lnTo>
                    <a:lnTo>
                      <a:pt x="0"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 name="Google Shape;198;p28"/>
              <p:cNvSpPr/>
              <p:nvPr/>
            </p:nvSpPr>
            <p:spPr>
              <a:xfrm>
                <a:off x="2643641" y="3424583"/>
                <a:ext cx="4307" cy="41035"/>
              </a:xfrm>
              <a:custGeom>
                <a:avLst/>
                <a:gdLst/>
                <a:ahLst/>
                <a:cxnLst/>
                <a:rect l="l" t="t" r="r" b="b"/>
                <a:pathLst>
                  <a:path w="123" h="1172" extrusionOk="0">
                    <a:moveTo>
                      <a:pt x="0" y="1"/>
                    </a:moveTo>
                    <a:lnTo>
                      <a:pt x="0" y="4"/>
                    </a:lnTo>
                    <a:cubicBezTo>
                      <a:pt x="43" y="395"/>
                      <a:pt x="83" y="785"/>
                      <a:pt x="122" y="1172"/>
                    </a:cubicBezTo>
                    <a:lnTo>
                      <a:pt x="122" y="1172"/>
                    </a:lnTo>
                    <a:cubicBezTo>
                      <a:pt x="83" y="785"/>
                      <a:pt x="43" y="395"/>
                      <a:pt x="0" y="1"/>
                    </a:cubicBez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 name="Google Shape;199;p28"/>
              <p:cNvSpPr/>
              <p:nvPr/>
            </p:nvSpPr>
            <p:spPr>
              <a:xfrm>
                <a:off x="2643641" y="3130125"/>
                <a:ext cx="72406" cy="421936"/>
              </a:xfrm>
              <a:custGeom>
                <a:avLst/>
                <a:gdLst/>
                <a:ahLst/>
                <a:cxnLst/>
                <a:rect l="l" t="t" r="r" b="b"/>
                <a:pathLst>
                  <a:path w="2068" h="12051" extrusionOk="0">
                    <a:moveTo>
                      <a:pt x="1213" y="1"/>
                    </a:moveTo>
                    <a:cubicBezTo>
                      <a:pt x="858" y="2682"/>
                      <a:pt x="438" y="5672"/>
                      <a:pt x="0" y="8411"/>
                    </a:cubicBezTo>
                    <a:cubicBezTo>
                      <a:pt x="43" y="8806"/>
                      <a:pt x="83" y="9197"/>
                      <a:pt x="123" y="9584"/>
                    </a:cubicBezTo>
                    <a:cubicBezTo>
                      <a:pt x="209" y="10428"/>
                      <a:pt x="284" y="11254"/>
                      <a:pt x="355" y="12051"/>
                    </a:cubicBezTo>
                    <a:cubicBezTo>
                      <a:pt x="941" y="9789"/>
                      <a:pt x="2068" y="4732"/>
                      <a:pt x="1738" y="403"/>
                    </a:cubicBezTo>
                    <a:lnTo>
                      <a:pt x="1213" y="1"/>
                    </a:ln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200;p28"/>
              <p:cNvSpPr/>
              <p:nvPr/>
            </p:nvSpPr>
            <p:spPr>
              <a:xfrm>
                <a:off x="2162670" y="2842496"/>
                <a:ext cx="559430" cy="1494228"/>
              </a:xfrm>
              <a:custGeom>
                <a:avLst/>
                <a:gdLst/>
                <a:ahLst/>
                <a:cxnLst/>
                <a:rect l="l" t="t" r="r" b="b"/>
                <a:pathLst>
                  <a:path w="15978" h="42677" extrusionOk="0">
                    <a:moveTo>
                      <a:pt x="9208" y="0"/>
                    </a:moveTo>
                    <a:cubicBezTo>
                      <a:pt x="6770" y="5072"/>
                      <a:pt x="9380" y="16658"/>
                      <a:pt x="6332" y="24432"/>
                    </a:cubicBezTo>
                    <a:cubicBezTo>
                      <a:pt x="4904" y="28075"/>
                      <a:pt x="1" y="41507"/>
                      <a:pt x="1" y="41507"/>
                    </a:cubicBezTo>
                    <a:lnTo>
                      <a:pt x="2862" y="42677"/>
                    </a:lnTo>
                    <a:cubicBezTo>
                      <a:pt x="2862" y="42677"/>
                      <a:pt x="10449" y="30879"/>
                      <a:pt x="12319" y="23962"/>
                    </a:cubicBezTo>
                    <a:cubicBezTo>
                      <a:pt x="13891" y="18140"/>
                      <a:pt x="15977" y="0"/>
                      <a:pt x="15977"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 name="Google Shape;201;p28"/>
              <p:cNvSpPr/>
              <p:nvPr/>
            </p:nvSpPr>
            <p:spPr>
              <a:xfrm>
                <a:off x="2148980" y="4247137"/>
                <a:ext cx="153460" cy="99926"/>
              </a:xfrm>
              <a:custGeom>
                <a:avLst/>
                <a:gdLst/>
                <a:ahLst/>
                <a:cxnLst/>
                <a:rect l="l" t="t" r="r" b="b"/>
                <a:pathLst>
                  <a:path w="4383" h="2854" extrusionOk="0">
                    <a:moveTo>
                      <a:pt x="284" y="0"/>
                    </a:moveTo>
                    <a:lnTo>
                      <a:pt x="1" y="1403"/>
                    </a:lnTo>
                    <a:lnTo>
                      <a:pt x="3551" y="2853"/>
                    </a:lnTo>
                    <a:lnTo>
                      <a:pt x="4383" y="1891"/>
                    </a:lnTo>
                    <a:lnTo>
                      <a:pt x="284"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 name="Google Shape;202;p28"/>
              <p:cNvSpPr/>
              <p:nvPr/>
            </p:nvSpPr>
            <p:spPr>
              <a:xfrm>
                <a:off x="2625784" y="2083314"/>
                <a:ext cx="17506" cy="22863"/>
              </a:xfrm>
              <a:custGeom>
                <a:avLst/>
                <a:gdLst/>
                <a:ahLst/>
                <a:cxnLst/>
                <a:rect l="l" t="t" r="r" b="b"/>
                <a:pathLst>
                  <a:path w="500" h="653" extrusionOk="0">
                    <a:moveTo>
                      <a:pt x="207" y="0"/>
                    </a:moveTo>
                    <a:cubicBezTo>
                      <a:pt x="197" y="0"/>
                      <a:pt x="186" y="1"/>
                      <a:pt x="176" y="4"/>
                    </a:cubicBezTo>
                    <a:cubicBezTo>
                      <a:pt x="61" y="29"/>
                      <a:pt x="0" y="197"/>
                      <a:pt x="40" y="373"/>
                    </a:cubicBezTo>
                    <a:cubicBezTo>
                      <a:pt x="76" y="537"/>
                      <a:pt x="184" y="653"/>
                      <a:pt x="290" y="653"/>
                    </a:cubicBezTo>
                    <a:cubicBezTo>
                      <a:pt x="300" y="653"/>
                      <a:pt x="310" y="652"/>
                      <a:pt x="320" y="650"/>
                    </a:cubicBezTo>
                    <a:cubicBezTo>
                      <a:pt x="439" y="625"/>
                      <a:pt x="499" y="459"/>
                      <a:pt x="460" y="280"/>
                    </a:cubicBezTo>
                    <a:cubicBezTo>
                      <a:pt x="424" y="117"/>
                      <a:pt x="316" y="0"/>
                      <a:pt x="2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203;p28"/>
              <p:cNvSpPr/>
              <p:nvPr/>
            </p:nvSpPr>
            <p:spPr>
              <a:xfrm>
                <a:off x="2696300" y="2067594"/>
                <a:ext cx="17611" cy="22898"/>
              </a:xfrm>
              <a:custGeom>
                <a:avLst/>
                <a:gdLst/>
                <a:ahLst/>
                <a:cxnLst/>
                <a:rect l="l" t="t" r="r" b="b"/>
                <a:pathLst>
                  <a:path w="503" h="654" extrusionOk="0">
                    <a:moveTo>
                      <a:pt x="210" y="1"/>
                    </a:moveTo>
                    <a:cubicBezTo>
                      <a:pt x="200" y="1"/>
                      <a:pt x="190" y="2"/>
                      <a:pt x="180" y="4"/>
                    </a:cubicBezTo>
                    <a:cubicBezTo>
                      <a:pt x="65" y="33"/>
                      <a:pt x="0" y="198"/>
                      <a:pt x="40" y="373"/>
                    </a:cubicBezTo>
                    <a:cubicBezTo>
                      <a:pt x="75" y="538"/>
                      <a:pt x="186" y="653"/>
                      <a:pt x="293" y="653"/>
                    </a:cubicBezTo>
                    <a:cubicBezTo>
                      <a:pt x="303" y="653"/>
                      <a:pt x="313" y="652"/>
                      <a:pt x="323" y="650"/>
                    </a:cubicBezTo>
                    <a:cubicBezTo>
                      <a:pt x="441" y="625"/>
                      <a:pt x="503" y="459"/>
                      <a:pt x="463" y="280"/>
                    </a:cubicBezTo>
                    <a:cubicBezTo>
                      <a:pt x="427" y="120"/>
                      <a:pt x="319" y="1"/>
                      <a:pt x="21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204;p28"/>
              <p:cNvSpPr/>
              <p:nvPr/>
            </p:nvSpPr>
            <p:spPr>
              <a:xfrm>
                <a:off x="2700817" y="2060801"/>
                <a:ext cx="14110" cy="9138"/>
              </a:xfrm>
              <a:custGeom>
                <a:avLst/>
                <a:gdLst/>
                <a:ahLst/>
                <a:cxnLst/>
                <a:rect l="l" t="t" r="r" b="b"/>
                <a:pathLst>
                  <a:path w="403" h="261" extrusionOk="0">
                    <a:moveTo>
                      <a:pt x="402" y="0"/>
                    </a:moveTo>
                    <a:lnTo>
                      <a:pt x="1" y="219"/>
                    </a:lnTo>
                    <a:cubicBezTo>
                      <a:pt x="46" y="249"/>
                      <a:pt x="88" y="261"/>
                      <a:pt x="126" y="261"/>
                    </a:cubicBezTo>
                    <a:cubicBezTo>
                      <a:pt x="303" y="261"/>
                      <a:pt x="402" y="1"/>
                      <a:pt x="40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205;p28"/>
              <p:cNvSpPr/>
              <p:nvPr/>
            </p:nvSpPr>
            <p:spPr>
              <a:xfrm>
                <a:off x="2678443" y="2096759"/>
                <a:ext cx="31196" cy="44116"/>
              </a:xfrm>
              <a:custGeom>
                <a:avLst/>
                <a:gdLst/>
                <a:ahLst/>
                <a:cxnLst/>
                <a:rect l="l" t="t" r="r" b="b"/>
                <a:pathLst>
                  <a:path w="891" h="1260" extrusionOk="0">
                    <a:moveTo>
                      <a:pt x="0" y="0"/>
                    </a:moveTo>
                    <a:lnTo>
                      <a:pt x="280" y="1260"/>
                    </a:lnTo>
                    <a:cubicBezTo>
                      <a:pt x="280" y="1260"/>
                      <a:pt x="283" y="1260"/>
                      <a:pt x="287" y="1260"/>
                    </a:cubicBezTo>
                    <a:cubicBezTo>
                      <a:pt x="343" y="1260"/>
                      <a:pt x="718" y="1250"/>
                      <a:pt x="890" y="998"/>
                    </a:cubicBezTo>
                    <a:cubicBezTo>
                      <a:pt x="474" y="703"/>
                      <a:pt x="1" y="0"/>
                      <a:pt x="0" y="0"/>
                    </a:cubicBezTo>
                    <a:close/>
                  </a:path>
                </a:pathLst>
              </a:custGeom>
              <a:solidFill>
                <a:srgbClr val="ED8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 name="Google Shape;206;p28"/>
              <p:cNvSpPr/>
              <p:nvPr/>
            </p:nvSpPr>
            <p:spPr>
              <a:xfrm>
                <a:off x="2620147" y="2156876"/>
                <a:ext cx="50558" cy="16176"/>
              </a:xfrm>
              <a:custGeom>
                <a:avLst/>
                <a:gdLst/>
                <a:ahLst/>
                <a:cxnLst/>
                <a:rect l="l" t="t" r="r" b="b"/>
                <a:pathLst>
                  <a:path w="1444" h="462" extrusionOk="0">
                    <a:moveTo>
                      <a:pt x="59" y="0"/>
                    </a:moveTo>
                    <a:cubicBezTo>
                      <a:pt x="46" y="0"/>
                      <a:pt x="33" y="6"/>
                      <a:pt x="22" y="17"/>
                    </a:cubicBezTo>
                    <a:cubicBezTo>
                      <a:pt x="0" y="38"/>
                      <a:pt x="0" y="74"/>
                      <a:pt x="22" y="92"/>
                    </a:cubicBezTo>
                    <a:cubicBezTo>
                      <a:pt x="39" y="113"/>
                      <a:pt x="407" y="462"/>
                      <a:pt x="1022" y="462"/>
                    </a:cubicBezTo>
                    <a:cubicBezTo>
                      <a:pt x="1056" y="462"/>
                      <a:pt x="1091" y="461"/>
                      <a:pt x="1127" y="458"/>
                    </a:cubicBezTo>
                    <a:cubicBezTo>
                      <a:pt x="1213" y="451"/>
                      <a:pt x="1303" y="440"/>
                      <a:pt x="1397" y="419"/>
                    </a:cubicBezTo>
                    <a:cubicBezTo>
                      <a:pt x="1425" y="412"/>
                      <a:pt x="1443" y="383"/>
                      <a:pt x="1435" y="354"/>
                    </a:cubicBezTo>
                    <a:cubicBezTo>
                      <a:pt x="1430" y="331"/>
                      <a:pt x="1409" y="312"/>
                      <a:pt x="1386" y="312"/>
                    </a:cubicBezTo>
                    <a:cubicBezTo>
                      <a:pt x="1381" y="312"/>
                      <a:pt x="1376" y="313"/>
                      <a:pt x="1371" y="315"/>
                    </a:cubicBezTo>
                    <a:cubicBezTo>
                      <a:pt x="1249" y="341"/>
                      <a:pt x="1134" y="353"/>
                      <a:pt x="1028" y="353"/>
                    </a:cubicBezTo>
                    <a:cubicBezTo>
                      <a:pt x="448" y="353"/>
                      <a:pt x="100" y="19"/>
                      <a:pt x="97" y="17"/>
                    </a:cubicBezTo>
                    <a:cubicBezTo>
                      <a:pt x="86" y="6"/>
                      <a:pt x="73" y="0"/>
                      <a:pt x="5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 name="Google Shape;207;p28"/>
              <p:cNvSpPr/>
              <p:nvPr/>
            </p:nvSpPr>
            <p:spPr>
              <a:xfrm>
                <a:off x="2484893" y="2137129"/>
                <a:ext cx="74472" cy="66174"/>
              </a:xfrm>
              <a:custGeom>
                <a:avLst/>
                <a:gdLst/>
                <a:ahLst/>
                <a:cxnLst/>
                <a:rect l="l" t="t" r="r" b="b"/>
                <a:pathLst>
                  <a:path w="2127" h="1890" extrusionOk="0">
                    <a:moveTo>
                      <a:pt x="849" y="0"/>
                    </a:moveTo>
                    <a:cubicBezTo>
                      <a:pt x="800" y="0"/>
                      <a:pt x="751" y="6"/>
                      <a:pt x="701" y="17"/>
                    </a:cubicBezTo>
                    <a:cubicBezTo>
                      <a:pt x="163" y="143"/>
                      <a:pt x="1" y="742"/>
                      <a:pt x="295" y="1187"/>
                    </a:cubicBezTo>
                    <a:cubicBezTo>
                      <a:pt x="554" y="1575"/>
                      <a:pt x="966" y="1808"/>
                      <a:pt x="1344" y="1876"/>
                    </a:cubicBezTo>
                    <a:cubicBezTo>
                      <a:pt x="1393" y="1885"/>
                      <a:pt x="1441" y="1890"/>
                      <a:pt x="1485" y="1890"/>
                    </a:cubicBezTo>
                    <a:cubicBezTo>
                      <a:pt x="1948" y="1890"/>
                      <a:pt x="2126" y="1419"/>
                      <a:pt x="1943" y="954"/>
                    </a:cubicBezTo>
                    <a:cubicBezTo>
                      <a:pt x="1776" y="539"/>
                      <a:pt x="1340" y="0"/>
                      <a:pt x="849" y="0"/>
                    </a:cubicBez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208;p28"/>
              <p:cNvSpPr/>
              <p:nvPr/>
            </p:nvSpPr>
            <p:spPr>
              <a:xfrm>
                <a:off x="2594623" y="2046096"/>
                <a:ext cx="44011" cy="22968"/>
              </a:xfrm>
              <a:custGeom>
                <a:avLst/>
                <a:gdLst/>
                <a:ahLst/>
                <a:cxnLst/>
                <a:rect l="l" t="t" r="r" b="b"/>
                <a:pathLst>
                  <a:path w="1257" h="656" extrusionOk="0">
                    <a:moveTo>
                      <a:pt x="1124" y="0"/>
                    </a:moveTo>
                    <a:cubicBezTo>
                      <a:pt x="990" y="0"/>
                      <a:pt x="359" y="38"/>
                      <a:pt x="37" y="485"/>
                    </a:cubicBezTo>
                    <a:cubicBezTo>
                      <a:pt x="0" y="532"/>
                      <a:pt x="11" y="600"/>
                      <a:pt x="58" y="636"/>
                    </a:cubicBezTo>
                    <a:cubicBezTo>
                      <a:pt x="69" y="639"/>
                      <a:pt x="80" y="647"/>
                      <a:pt x="90" y="650"/>
                    </a:cubicBezTo>
                    <a:cubicBezTo>
                      <a:pt x="101" y="654"/>
                      <a:pt x="112" y="656"/>
                      <a:pt x="123" y="656"/>
                    </a:cubicBezTo>
                    <a:cubicBezTo>
                      <a:pt x="155" y="656"/>
                      <a:pt x="187" y="641"/>
                      <a:pt x="209" y="611"/>
                    </a:cubicBezTo>
                    <a:cubicBezTo>
                      <a:pt x="494" y="215"/>
                      <a:pt x="1117" y="212"/>
                      <a:pt x="1144" y="212"/>
                    </a:cubicBezTo>
                    <a:cubicBezTo>
                      <a:pt x="1145" y="212"/>
                      <a:pt x="1145" y="212"/>
                      <a:pt x="1145" y="212"/>
                    </a:cubicBezTo>
                    <a:cubicBezTo>
                      <a:pt x="1148" y="212"/>
                      <a:pt x="1150" y="212"/>
                      <a:pt x="1153" y="212"/>
                    </a:cubicBezTo>
                    <a:cubicBezTo>
                      <a:pt x="1210" y="212"/>
                      <a:pt x="1253" y="163"/>
                      <a:pt x="1256" y="109"/>
                    </a:cubicBezTo>
                    <a:cubicBezTo>
                      <a:pt x="1256" y="47"/>
                      <a:pt x="1210" y="1"/>
                      <a:pt x="1149" y="1"/>
                    </a:cubicBezTo>
                    <a:cubicBezTo>
                      <a:pt x="1146" y="1"/>
                      <a:pt x="1138" y="0"/>
                      <a:pt x="112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 name="Google Shape;209;p28"/>
              <p:cNvSpPr/>
              <p:nvPr/>
            </p:nvSpPr>
            <p:spPr>
              <a:xfrm>
                <a:off x="2677183" y="2017490"/>
                <a:ext cx="39249" cy="11554"/>
              </a:xfrm>
              <a:custGeom>
                <a:avLst/>
                <a:gdLst/>
                <a:ahLst/>
                <a:cxnLst/>
                <a:rect l="l" t="t" r="r" b="b"/>
                <a:pathLst>
                  <a:path w="1121" h="330" extrusionOk="0">
                    <a:moveTo>
                      <a:pt x="537" y="0"/>
                    </a:moveTo>
                    <a:cubicBezTo>
                      <a:pt x="265" y="0"/>
                      <a:pt x="80" y="103"/>
                      <a:pt x="69" y="111"/>
                    </a:cubicBezTo>
                    <a:cubicBezTo>
                      <a:pt x="18" y="139"/>
                      <a:pt x="0" y="204"/>
                      <a:pt x="30" y="258"/>
                    </a:cubicBezTo>
                    <a:cubicBezTo>
                      <a:pt x="49" y="292"/>
                      <a:pt x="84" y="311"/>
                      <a:pt x="122" y="311"/>
                    </a:cubicBezTo>
                    <a:cubicBezTo>
                      <a:pt x="140" y="311"/>
                      <a:pt x="159" y="306"/>
                      <a:pt x="177" y="297"/>
                    </a:cubicBezTo>
                    <a:cubicBezTo>
                      <a:pt x="188" y="290"/>
                      <a:pt x="327" y="214"/>
                      <a:pt x="535" y="214"/>
                    </a:cubicBezTo>
                    <a:cubicBezTo>
                      <a:pt x="655" y="214"/>
                      <a:pt x="798" y="239"/>
                      <a:pt x="952" y="318"/>
                    </a:cubicBezTo>
                    <a:cubicBezTo>
                      <a:pt x="969" y="326"/>
                      <a:pt x="987" y="330"/>
                      <a:pt x="1006" y="330"/>
                    </a:cubicBezTo>
                    <a:cubicBezTo>
                      <a:pt x="1042" y="326"/>
                      <a:pt x="1077" y="305"/>
                      <a:pt x="1095" y="272"/>
                    </a:cubicBezTo>
                    <a:cubicBezTo>
                      <a:pt x="1120" y="218"/>
                      <a:pt x="1099" y="154"/>
                      <a:pt x="1049" y="125"/>
                    </a:cubicBezTo>
                    <a:cubicBezTo>
                      <a:pt x="861" y="31"/>
                      <a:pt x="686" y="0"/>
                      <a:pt x="53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 name="Google Shape;210;p28"/>
              <p:cNvSpPr/>
              <p:nvPr/>
            </p:nvSpPr>
            <p:spPr>
              <a:xfrm>
                <a:off x="2205911" y="4422306"/>
                <a:ext cx="41490" cy="20972"/>
              </a:xfrm>
              <a:custGeom>
                <a:avLst/>
                <a:gdLst/>
                <a:ahLst/>
                <a:cxnLst/>
                <a:rect l="l" t="t" r="r" b="b"/>
                <a:pathLst>
                  <a:path w="1185" h="599" extrusionOk="0">
                    <a:moveTo>
                      <a:pt x="191" y="108"/>
                    </a:moveTo>
                    <a:cubicBezTo>
                      <a:pt x="521" y="108"/>
                      <a:pt x="959" y="144"/>
                      <a:pt x="1045" y="269"/>
                    </a:cubicBezTo>
                    <a:cubicBezTo>
                      <a:pt x="1056" y="284"/>
                      <a:pt x="1067" y="309"/>
                      <a:pt x="1049" y="352"/>
                    </a:cubicBezTo>
                    <a:cubicBezTo>
                      <a:pt x="1017" y="428"/>
                      <a:pt x="969" y="474"/>
                      <a:pt x="905" y="489"/>
                    </a:cubicBezTo>
                    <a:cubicBezTo>
                      <a:pt x="891" y="492"/>
                      <a:pt x="876" y="493"/>
                      <a:pt x="860" y="493"/>
                    </a:cubicBezTo>
                    <a:cubicBezTo>
                      <a:pt x="702" y="493"/>
                      <a:pt x="461" y="352"/>
                      <a:pt x="191" y="108"/>
                    </a:cubicBezTo>
                    <a:close/>
                    <a:moveTo>
                      <a:pt x="213" y="1"/>
                    </a:moveTo>
                    <a:cubicBezTo>
                      <a:pt x="135" y="1"/>
                      <a:pt x="78" y="3"/>
                      <a:pt x="58" y="4"/>
                    </a:cubicBezTo>
                    <a:cubicBezTo>
                      <a:pt x="33" y="7"/>
                      <a:pt x="15" y="22"/>
                      <a:pt x="8" y="40"/>
                    </a:cubicBezTo>
                    <a:cubicBezTo>
                      <a:pt x="0" y="62"/>
                      <a:pt x="8" y="83"/>
                      <a:pt x="22" y="97"/>
                    </a:cubicBezTo>
                    <a:cubicBezTo>
                      <a:pt x="221" y="292"/>
                      <a:pt x="583" y="599"/>
                      <a:pt x="859" y="599"/>
                    </a:cubicBezTo>
                    <a:cubicBezTo>
                      <a:pt x="872" y="599"/>
                      <a:pt x="885" y="598"/>
                      <a:pt x="898" y="596"/>
                    </a:cubicBezTo>
                    <a:cubicBezTo>
                      <a:pt x="909" y="596"/>
                      <a:pt x="916" y="592"/>
                      <a:pt x="926" y="592"/>
                    </a:cubicBezTo>
                    <a:cubicBezTo>
                      <a:pt x="1027" y="571"/>
                      <a:pt x="1103" y="503"/>
                      <a:pt x="1149" y="391"/>
                    </a:cubicBezTo>
                    <a:cubicBezTo>
                      <a:pt x="1185" y="309"/>
                      <a:pt x="1160" y="244"/>
                      <a:pt x="1135" y="209"/>
                    </a:cubicBezTo>
                    <a:cubicBezTo>
                      <a:pt x="1004" y="25"/>
                      <a:pt x="483" y="1"/>
                      <a:pt x="213" y="1"/>
                    </a:cubicBezTo>
                    <a:close/>
                  </a:path>
                </a:pathLst>
              </a:custGeom>
              <a:solidFill>
                <a:srgbClr val="BF9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 name="Google Shape;211;p28"/>
              <p:cNvSpPr/>
              <p:nvPr/>
            </p:nvSpPr>
            <p:spPr>
              <a:xfrm>
                <a:off x="2206051" y="4400633"/>
                <a:ext cx="35713" cy="25594"/>
              </a:xfrm>
              <a:custGeom>
                <a:avLst/>
                <a:gdLst/>
                <a:ahLst/>
                <a:cxnLst/>
                <a:rect l="l" t="t" r="r" b="b"/>
                <a:pathLst>
                  <a:path w="1020" h="731" extrusionOk="0">
                    <a:moveTo>
                      <a:pt x="742" y="108"/>
                    </a:moveTo>
                    <a:cubicBezTo>
                      <a:pt x="781" y="108"/>
                      <a:pt x="814" y="122"/>
                      <a:pt x="847" y="146"/>
                    </a:cubicBezTo>
                    <a:cubicBezTo>
                      <a:pt x="905" y="189"/>
                      <a:pt x="901" y="221"/>
                      <a:pt x="890" y="246"/>
                    </a:cubicBezTo>
                    <a:cubicBezTo>
                      <a:pt x="841" y="397"/>
                      <a:pt x="431" y="580"/>
                      <a:pt x="158" y="619"/>
                    </a:cubicBezTo>
                    <a:cubicBezTo>
                      <a:pt x="281" y="436"/>
                      <a:pt x="510" y="149"/>
                      <a:pt x="704" y="113"/>
                    </a:cubicBezTo>
                    <a:cubicBezTo>
                      <a:pt x="707" y="109"/>
                      <a:pt x="715" y="109"/>
                      <a:pt x="718" y="109"/>
                    </a:cubicBezTo>
                    <a:cubicBezTo>
                      <a:pt x="726" y="108"/>
                      <a:pt x="734" y="108"/>
                      <a:pt x="742" y="108"/>
                    </a:cubicBezTo>
                    <a:close/>
                    <a:moveTo>
                      <a:pt x="737" y="1"/>
                    </a:moveTo>
                    <a:cubicBezTo>
                      <a:pt x="719" y="1"/>
                      <a:pt x="701" y="2"/>
                      <a:pt x="682" y="5"/>
                    </a:cubicBezTo>
                    <a:cubicBezTo>
                      <a:pt x="359" y="66"/>
                      <a:pt x="22" y="626"/>
                      <a:pt x="8" y="651"/>
                    </a:cubicBezTo>
                    <a:cubicBezTo>
                      <a:pt x="1" y="666"/>
                      <a:pt x="1" y="687"/>
                      <a:pt x="8" y="706"/>
                    </a:cubicBezTo>
                    <a:cubicBezTo>
                      <a:pt x="18" y="720"/>
                      <a:pt x="36" y="730"/>
                      <a:pt x="54" y="730"/>
                    </a:cubicBezTo>
                    <a:cubicBezTo>
                      <a:pt x="79" y="730"/>
                      <a:pt x="108" y="730"/>
                      <a:pt x="137" y="727"/>
                    </a:cubicBezTo>
                    <a:cubicBezTo>
                      <a:pt x="417" y="694"/>
                      <a:pt x="915" y="505"/>
                      <a:pt x="995" y="282"/>
                    </a:cubicBezTo>
                    <a:cubicBezTo>
                      <a:pt x="1008" y="235"/>
                      <a:pt x="1020" y="142"/>
                      <a:pt x="915" y="59"/>
                    </a:cubicBezTo>
                    <a:cubicBezTo>
                      <a:pt x="862" y="20"/>
                      <a:pt x="802" y="1"/>
                      <a:pt x="737" y="1"/>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2" name="Google Shape;212;p28"/>
              <p:cNvSpPr/>
              <p:nvPr/>
            </p:nvSpPr>
            <p:spPr>
              <a:xfrm>
                <a:off x="2753336" y="4612390"/>
                <a:ext cx="49683" cy="20202"/>
              </a:xfrm>
              <a:custGeom>
                <a:avLst/>
                <a:gdLst/>
                <a:ahLst/>
                <a:cxnLst/>
                <a:rect l="l" t="t" r="r" b="b"/>
                <a:pathLst>
                  <a:path w="1419" h="577" extrusionOk="0">
                    <a:moveTo>
                      <a:pt x="1163" y="106"/>
                    </a:moveTo>
                    <a:cubicBezTo>
                      <a:pt x="1206" y="106"/>
                      <a:pt x="1239" y="113"/>
                      <a:pt x="1264" y="128"/>
                    </a:cubicBezTo>
                    <a:cubicBezTo>
                      <a:pt x="1286" y="138"/>
                      <a:pt x="1297" y="156"/>
                      <a:pt x="1300" y="185"/>
                    </a:cubicBezTo>
                    <a:cubicBezTo>
                      <a:pt x="1307" y="257"/>
                      <a:pt x="1286" y="315"/>
                      <a:pt x="1239" y="358"/>
                    </a:cubicBezTo>
                    <a:cubicBezTo>
                      <a:pt x="1157" y="431"/>
                      <a:pt x="990" y="467"/>
                      <a:pt x="761" y="467"/>
                    </a:cubicBezTo>
                    <a:cubicBezTo>
                      <a:pt x="608" y="467"/>
                      <a:pt x="428" y="451"/>
                      <a:pt x="227" y="418"/>
                    </a:cubicBezTo>
                    <a:cubicBezTo>
                      <a:pt x="539" y="267"/>
                      <a:pt x="952" y="106"/>
                      <a:pt x="1163" y="106"/>
                    </a:cubicBezTo>
                    <a:close/>
                    <a:moveTo>
                      <a:pt x="1170" y="0"/>
                    </a:moveTo>
                    <a:cubicBezTo>
                      <a:pt x="804" y="0"/>
                      <a:pt x="123" y="350"/>
                      <a:pt x="33" y="393"/>
                    </a:cubicBezTo>
                    <a:cubicBezTo>
                      <a:pt x="15" y="404"/>
                      <a:pt x="0" y="426"/>
                      <a:pt x="5" y="451"/>
                    </a:cubicBezTo>
                    <a:cubicBezTo>
                      <a:pt x="8" y="472"/>
                      <a:pt x="26" y="490"/>
                      <a:pt x="48" y="494"/>
                    </a:cubicBezTo>
                    <a:cubicBezTo>
                      <a:pt x="242" y="533"/>
                      <a:pt x="510" y="576"/>
                      <a:pt x="762" y="576"/>
                    </a:cubicBezTo>
                    <a:cubicBezTo>
                      <a:pt x="988" y="576"/>
                      <a:pt x="1193" y="540"/>
                      <a:pt x="1311" y="436"/>
                    </a:cubicBezTo>
                    <a:cubicBezTo>
                      <a:pt x="1386" y="368"/>
                      <a:pt x="1418" y="282"/>
                      <a:pt x="1408" y="174"/>
                    </a:cubicBezTo>
                    <a:cubicBezTo>
                      <a:pt x="1400" y="110"/>
                      <a:pt x="1372" y="63"/>
                      <a:pt x="1318" y="30"/>
                    </a:cubicBezTo>
                    <a:cubicBezTo>
                      <a:pt x="1279" y="9"/>
                      <a:pt x="1229" y="0"/>
                      <a:pt x="1170" y="0"/>
                    </a:cubicBezTo>
                    <a:close/>
                  </a:path>
                </a:pathLst>
              </a:custGeom>
              <a:solidFill>
                <a:srgbClr val="BF9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3" name="Google Shape;213;p28"/>
              <p:cNvSpPr/>
              <p:nvPr/>
            </p:nvSpPr>
            <p:spPr>
              <a:xfrm>
                <a:off x="2753476" y="4593763"/>
                <a:ext cx="30811" cy="36063"/>
              </a:xfrm>
              <a:custGeom>
                <a:avLst/>
                <a:gdLst/>
                <a:ahLst/>
                <a:cxnLst/>
                <a:rect l="l" t="t" r="r" b="b"/>
                <a:pathLst>
                  <a:path w="880" h="1030" extrusionOk="0">
                    <a:moveTo>
                      <a:pt x="629" y="110"/>
                    </a:moveTo>
                    <a:cubicBezTo>
                      <a:pt x="725" y="121"/>
                      <a:pt x="733" y="161"/>
                      <a:pt x="733" y="171"/>
                    </a:cubicBezTo>
                    <a:cubicBezTo>
                      <a:pt x="758" y="325"/>
                      <a:pt x="395" y="710"/>
                      <a:pt x="119" y="878"/>
                    </a:cubicBezTo>
                    <a:cubicBezTo>
                      <a:pt x="147" y="699"/>
                      <a:pt x="223" y="337"/>
                      <a:pt x="410" y="179"/>
                    </a:cubicBezTo>
                    <a:cubicBezTo>
                      <a:pt x="467" y="132"/>
                      <a:pt x="528" y="110"/>
                      <a:pt x="596" y="110"/>
                    </a:cubicBezTo>
                    <a:close/>
                    <a:moveTo>
                      <a:pt x="599" y="0"/>
                    </a:moveTo>
                    <a:cubicBezTo>
                      <a:pt x="503" y="0"/>
                      <a:pt x="416" y="33"/>
                      <a:pt x="341" y="96"/>
                    </a:cubicBezTo>
                    <a:cubicBezTo>
                      <a:pt x="54" y="333"/>
                      <a:pt x="4" y="943"/>
                      <a:pt x="1" y="968"/>
                    </a:cubicBezTo>
                    <a:cubicBezTo>
                      <a:pt x="1" y="990"/>
                      <a:pt x="8" y="1008"/>
                      <a:pt x="26" y="1019"/>
                    </a:cubicBezTo>
                    <a:cubicBezTo>
                      <a:pt x="33" y="1026"/>
                      <a:pt x="44" y="1029"/>
                      <a:pt x="54" y="1029"/>
                    </a:cubicBezTo>
                    <a:cubicBezTo>
                      <a:pt x="61" y="1029"/>
                      <a:pt x="69" y="1026"/>
                      <a:pt x="76" y="1022"/>
                    </a:cubicBezTo>
                    <a:cubicBezTo>
                      <a:pt x="349" y="900"/>
                      <a:pt x="879" y="412"/>
                      <a:pt x="841" y="157"/>
                    </a:cubicBezTo>
                    <a:cubicBezTo>
                      <a:pt x="829" y="96"/>
                      <a:pt x="786" y="20"/>
                      <a:pt x="639" y="2"/>
                    </a:cubicBezTo>
                    <a:cubicBezTo>
                      <a:pt x="625" y="1"/>
                      <a:pt x="612" y="0"/>
                      <a:pt x="599"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214;p28"/>
              <p:cNvSpPr/>
              <p:nvPr/>
            </p:nvSpPr>
            <p:spPr>
              <a:xfrm>
                <a:off x="2630301" y="2076522"/>
                <a:ext cx="14005" cy="9138"/>
              </a:xfrm>
              <a:custGeom>
                <a:avLst/>
                <a:gdLst/>
                <a:ahLst/>
                <a:cxnLst/>
                <a:rect l="l" t="t" r="r" b="b"/>
                <a:pathLst>
                  <a:path w="400" h="261" extrusionOk="0">
                    <a:moveTo>
                      <a:pt x="399" y="0"/>
                    </a:moveTo>
                    <a:lnTo>
                      <a:pt x="1" y="219"/>
                    </a:lnTo>
                    <a:cubicBezTo>
                      <a:pt x="46" y="248"/>
                      <a:pt x="87" y="260"/>
                      <a:pt x="125" y="260"/>
                    </a:cubicBezTo>
                    <a:cubicBezTo>
                      <a:pt x="302" y="260"/>
                      <a:pt x="399" y="0"/>
                      <a:pt x="39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 name="Google Shape;215;p28"/>
              <p:cNvSpPr/>
              <p:nvPr/>
            </p:nvSpPr>
            <p:spPr>
              <a:xfrm>
                <a:off x="2470853" y="2821103"/>
                <a:ext cx="346484" cy="35853"/>
              </a:xfrm>
              <a:custGeom>
                <a:avLst/>
                <a:gdLst/>
                <a:ahLst/>
                <a:cxnLst/>
                <a:rect l="l" t="t" r="r" b="b"/>
                <a:pathLst>
                  <a:path w="9896" h="1024" extrusionOk="0">
                    <a:moveTo>
                      <a:pt x="416" y="1"/>
                    </a:moveTo>
                    <a:cubicBezTo>
                      <a:pt x="348" y="1"/>
                      <a:pt x="287" y="30"/>
                      <a:pt x="265" y="73"/>
                    </a:cubicBezTo>
                    <a:lnTo>
                      <a:pt x="32" y="895"/>
                    </a:lnTo>
                    <a:cubicBezTo>
                      <a:pt x="0" y="959"/>
                      <a:pt x="75" y="1024"/>
                      <a:pt x="183" y="1024"/>
                    </a:cubicBezTo>
                    <a:lnTo>
                      <a:pt x="9652" y="1024"/>
                    </a:lnTo>
                    <a:cubicBezTo>
                      <a:pt x="9734" y="1024"/>
                      <a:pt x="9802" y="984"/>
                      <a:pt x="9806" y="931"/>
                    </a:cubicBezTo>
                    <a:lnTo>
                      <a:pt x="9889" y="108"/>
                    </a:lnTo>
                    <a:cubicBezTo>
                      <a:pt x="9895" y="51"/>
                      <a:pt x="9824" y="1"/>
                      <a:pt x="9734" y="1"/>
                    </a:cubicBez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 name="Google Shape;216;p28"/>
              <p:cNvSpPr/>
              <p:nvPr/>
            </p:nvSpPr>
            <p:spPr>
              <a:xfrm>
                <a:off x="2513323" y="2818617"/>
                <a:ext cx="19397" cy="41490"/>
              </a:xfrm>
              <a:custGeom>
                <a:avLst/>
                <a:gdLst/>
                <a:ahLst/>
                <a:cxnLst/>
                <a:rect l="l" t="t" r="r" b="b"/>
                <a:pathLst>
                  <a:path w="554" h="1185" extrusionOk="0">
                    <a:moveTo>
                      <a:pt x="215" y="0"/>
                    </a:moveTo>
                    <a:cubicBezTo>
                      <a:pt x="165" y="0"/>
                      <a:pt x="122" y="25"/>
                      <a:pt x="119" y="58"/>
                    </a:cubicBezTo>
                    <a:lnTo>
                      <a:pt x="3" y="1127"/>
                    </a:lnTo>
                    <a:cubicBezTo>
                      <a:pt x="0" y="1160"/>
                      <a:pt x="36" y="1185"/>
                      <a:pt x="86" y="1185"/>
                    </a:cubicBezTo>
                    <a:lnTo>
                      <a:pt x="338" y="1185"/>
                    </a:lnTo>
                    <a:cubicBezTo>
                      <a:pt x="384" y="1185"/>
                      <a:pt x="431" y="1160"/>
                      <a:pt x="431" y="1127"/>
                    </a:cubicBezTo>
                    <a:lnTo>
                      <a:pt x="550" y="58"/>
                    </a:lnTo>
                    <a:cubicBezTo>
                      <a:pt x="553" y="25"/>
                      <a:pt x="513" y="0"/>
                      <a:pt x="46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217;p28"/>
              <p:cNvSpPr/>
              <p:nvPr/>
            </p:nvSpPr>
            <p:spPr>
              <a:xfrm>
                <a:off x="2513323" y="2818617"/>
                <a:ext cx="19257" cy="41490"/>
              </a:xfrm>
              <a:custGeom>
                <a:avLst/>
                <a:gdLst/>
                <a:ahLst/>
                <a:cxnLst/>
                <a:rect l="l" t="t" r="r" b="b"/>
                <a:pathLst>
                  <a:path w="550" h="1185" extrusionOk="0">
                    <a:moveTo>
                      <a:pt x="215" y="0"/>
                    </a:moveTo>
                    <a:cubicBezTo>
                      <a:pt x="165" y="0"/>
                      <a:pt x="122" y="25"/>
                      <a:pt x="119" y="58"/>
                    </a:cubicBezTo>
                    <a:lnTo>
                      <a:pt x="3" y="1127"/>
                    </a:lnTo>
                    <a:lnTo>
                      <a:pt x="3" y="1131"/>
                    </a:lnTo>
                    <a:cubicBezTo>
                      <a:pt x="0" y="1160"/>
                      <a:pt x="40" y="1185"/>
                      <a:pt x="86" y="1185"/>
                    </a:cubicBezTo>
                    <a:lnTo>
                      <a:pt x="338" y="1185"/>
                    </a:lnTo>
                    <a:cubicBezTo>
                      <a:pt x="384" y="1185"/>
                      <a:pt x="431" y="1160"/>
                      <a:pt x="431" y="1127"/>
                    </a:cubicBezTo>
                    <a:lnTo>
                      <a:pt x="550" y="58"/>
                    </a:lnTo>
                    <a:lnTo>
                      <a:pt x="550" y="54"/>
                    </a:lnTo>
                    <a:cubicBezTo>
                      <a:pt x="550" y="25"/>
                      <a:pt x="513" y="0"/>
                      <a:pt x="467"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 name="Google Shape;218;p28"/>
              <p:cNvSpPr/>
              <p:nvPr/>
            </p:nvSpPr>
            <p:spPr>
              <a:xfrm>
                <a:off x="2772348" y="2818617"/>
                <a:ext cx="19467" cy="41490"/>
              </a:xfrm>
              <a:custGeom>
                <a:avLst/>
                <a:gdLst/>
                <a:ahLst/>
                <a:cxnLst/>
                <a:rect l="l" t="t" r="r" b="b"/>
                <a:pathLst>
                  <a:path w="556" h="1185" extrusionOk="0">
                    <a:moveTo>
                      <a:pt x="219" y="0"/>
                    </a:moveTo>
                    <a:cubicBezTo>
                      <a:pt x="168" y="0"/>
                      <a:pt x="125" y="25"/>
                      <a:pt x="122" y="58"/>
                    </a:cubicBezTo>
                    <a:lnTo>
                      <a:pt x="3" y="1127"/>
                    </a:lnTo>
                    <a:cubicBezTo>
                      <a:pt x="0" y="1160"/>
                      <a:pt x="39" y="1185"/>
                      <a:pt x="90" y="1185"/>
                    </a:cubicBezTo>
                    <a:lnTo>
                      <a:pt x="337" y="1185"/>
                    </a:lnTo>
                    <a:cubicBezTo>
                      <a:pt x="388" y="1185"/>
                      <a:pt x="431" y="1160"/>
                      <a:pt x="434" y="1127"/>
                    </a:cubicBezTo>
                    <a:lnTo>
                      <a:pt x="552" y="58"/>
                    </a:lnTo>
                    <a:cubicBezTo>
                      <a:pt x="556" y="25"/>
                      <a:pt x="517" y="0"/>
                      <a:pt x="46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 name="Google Shape;219;p28"/>
              <p:cNvSpPr/>
              <p:nvPr/>
            </p:nvSpPr>
            <p:spPr>
              <a:xfrm>
                <a:off x="2643396" y="2818617"/>
                <a:ext cx="19362" cy="41490"/>
              </a:xfrm>
              <a:custGeom>
                <a:avLst/>
                <a:gdLst/>
                <a:ahLst/>
                <a:cxnLst/>
                <a:rect l="l" t="t" r="r" b="b"/>
                <a:pathLst>
                  <a:path w="553" h="1185" extrusionOk="0">
                    <a:moveTo>
                      <a:pt x="216" y="0"/>
                    </a:moveTo>
                    <a:cubicBezTo>
                      <a:pt x="165" y="0"/>
                      <a:pt x="122" y="25"/>
                      <a:pt x="118" y="58"/>
                    </a:cubicBezTo>
                    <a:lnTo>
                      <a:pt x="4" y="1127"/>
                    </a:lnTo>
                    <a:cubicBezTo>
                      <a:pt x="0" y="1160"/>
                      <a:pt x="36" y="1185"/>
                      <a:pt x="87" y="1185"/>
                    </a:cubicBezTo>
                    <a:lnTo>
                      <a:pt x="337" y="1185"/>
                    </a:lnTo>
                    <a:cubicBezTo>
                      <a:pt x="384" y="1185"/>
                      <a:pt x="431" y="1160"/>
                      <a:pt x="435" y="1127"/>
                    </a:cubicBezTo>
                    <a:lnTo>
                      <a:pt x="549" y="58"/>
                    </a:lnTo>
                    <a:cubicBezTo>
                      <a:pt x="553" y="25"/>
                      <a:pt x="517" y="0"/>
                      <a:pt x="46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 name="Google Shape;220;p28"/>
              <p:cNvSpPr/>
              <p:nvPr/>
            </p:nvSpPr>
            <p:spPr>
              <a:xfrm>
                <a:off x="2475381" y="2091484"/>
                <a:ext cx="1013577" cy="907769"/>
              </a:xfrm>
              <a:custGeom>
                <a:avLst/>
                <a:gdLst/>
                <a:ahLst/>
                <a:cxnLst/>
                <a:rect l="l" t="t" r="r" b="b"/>
                <a:pathLst>
                  <a:path w="28949" h="25927" extrusionOk="0">
                    <a:moveTo>
                      <a:pt x="27853" y="1"/>
                    </a:moveTo>
                    <a:lnTo>
                      <a:pt x="8130" y="5173"/>
                    </a:lnTo>
                    <a:lnTo>
                      <a:pt x="9221" y="6009"/>
                    </a:lnTo>
                    <a:lnTo>
                      <a:pt x="28948" y="837"/>
                    </a:lnTo>
                    <a:lnTo>
                      <a:pt x="27853" y="1"/>
                    </a:lnTo>
                    <a:close/>
                    <a:moveTo>
                      <a:pt x="12606" y="8594"/>
                    </a:moveTo>
                    <a:lnTo>
                      <a:pt x="10908" y="10815"/>
                    </a:lnTo>
                    <a:lnTo>
                      <a:pt x="3163" y="20948"/>
                    </a:lnTo>
                    <a:lnTo>
                      <a:pt x="1" y="25090"/>
                    </a:lnTo>
                    <a:lnTo>
                      <a:pt x="1091" y="25927"/>
                    </a:lnTo>
                    <a:lnTo>
                      <a:pt x="13697" y="9430"/>
                    </a:lnTo>
                    <a:lnTo>
                      <a:pt x="12606" y="8594"/>
                    </a:ln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 name="Google Shape;221;p28"/>
              <p:cNvSpPr/>
              <p:nvPr/>
            </p:nvSpPr>
            <p:spPr>
              <a:xfrm>
                <a:off x="2509787" y="2116997"/>
                <a:ext cx="982031" cy="1171798"/>
              </a:xfrm>
              <a:custGeom>
                <a:avLst/>
                <a:gdLst/>
                <a:ahLst/>
                <a:cxnLst/>
                <a:rect l="l" t="t" r="r" b="b"/>
                <a:pathLst>
                  <a:path w="28048" h="33468" extrusionOk="0">
                    <a:moveTo>
                      <a:pt x="27857" y="0"/>
                    </a:moveTo>
                    <a:lnTo>
                      <a:pt x="8130" y="5172"/>
                    </a:lnTo>
                    <a:lnTo>
                      <a:pt x="12606" y="8593"/>
                    </a:lnTo>
                    <a:lnTo>
                      <a:pt x="0" y="25090"/>
                    </a:lnTo>
                    <a:lnTo>
                      <a:pt x="10962" y="33467"/>
                    </a:lnTo>
                    <a:lnTo>
                      <a:pt x="23572" y="16971"/>
                    </a:lnTo>
                    <a:lnTo>
                      <a:pt x="28048" y="20390"/>
                    </a:lnTo>
                    <a:lnTo>
                      <a:pt x="28048" y="20390"/>
                    </a:lnTo>
                    <a:lnTo>
                      <a:pt x="27857" y="0"/>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 name="Google Shape;222;p28"/>
              <p:cNvSpPr/>
              <p:nvPr/>
            </p:nvSpPr>
            <p:spPr>
              <a:xfrm>
                <a:off x="3247996" y="2515617"/>
                <a:ext cx="9663" cy="52449"/>
              </a:xfrm>
              <a:custGeom>
                <a:avLst/>
                <a:gdLst/>
                <a:ahLst/>
                <a:cxnLst/>
                <a:rect l="l" t="t" r="r" b="b"/>
                <a:pathLst>
                  <a:path w="276" h="1498" extrusionOk="0">
                    <a:moveTo>
                      <a:pt x="0" y="0"/>
                    </a:moveTo>
                    <a:lnTo>
                      <a:pt x="14" y="1497"/>
                    </a:lnTo>
                    <a:lnTo>
                      <a:pt x="276" y="1494"/>
                    </a:lnTo>
                    <a:lnTo>
                      <a:pt x="262" y="0"/>
                    </a:ln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 name="Google Shape;223;p28"/>
              <p:cNvSpPr/>
              <p:nvPr/>
            </p:nvSpPr>
            <p:spPr>
              <a:xfrm>
                <a:off x="3246315" y="2340798"/>
                <a:ext cx="10364" cy="125065"/>
              </a:xfrm>
              <a:custGeom>
                <a:avLst/>
                <a:gdLst/>
                <a:ahLst/>
                <a:cxnLst/>
                <a:rect l="l" t="t" r="r" b="b"/>
                <a:pathLst>
                  <a:path w="296" h="3572" extrusionOk="0">
                    <a:moveTo>
                      <a:pt x="264" y="0"/>
                    </a:moveTo>
                    <a:lnTo>
                      <a:pt x="1" y="4"/>
                    </a:lnTo>
                    <a:lnTo>
                      <a:pt x="34" y="3572"/>
                    </a:lnTo>
                    <a:lnTo>
                      <a:pt x="295" y="3572"/>
                    </a:lnTo>
                    <a:lnTo>
                      <a:pt x="264" y="0"/>
                    </a:ln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 name="Google Shape;224;p28"/>
              <p:cNvSpPr/>
              <p:nvPr/>
            </p:nvSpPr>
            <p:spPr>
              <a:xfrm>
                <a:off x="3105459" y="2917633"/>
                <a:ext cx="72581" cy="85501"/>
              </a:xfrm>
              <a:custGeom>
                <a:avLst/>
                <a:gdLst/>
                <a:ahLst/>
                <a:cxnLst/>
                <a:rect l="l" t="t" r="r" b="b"/>
                <a:pathLst>
                  <a:path w="2073" h="2442" extrusionOk="0">
                    <a:moveTo>
                      <a:pt x="1375" y="0"/>
                    </a:moveTo>
                    <a:lnTo>
                      <a:pt x="1" y="1486"/>
                    </a:lnTo>
                    <a:lnTo>
                      <a:pt x="539" y="2441"/>
                    </a:lnTo>
                    <a:lnTo>
                      <a:pt x="2072" y="719"/>
                    </a:lnTo>
                    <a:lnTo>
                      <a:pt x="1375" y="0"/>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 name="Google Shape;225;p28"/>
              <p:cNvSpPr/>
              <p:nvPr/>
            </p:nvSpPr>
            <p:spPr>
              <a:xfrm>
                <a:off x="2592592" y="2194375"/>
                <a:ext cx="843906" cy="1008185"/>
              </a:xfrm>
              <a:custGeom>
                <a:avLst/>
                <a:gdLst/>
                <a:ahLst/>
                <a:cxnLst/>
                <a:rect l="l" t="t" r="r" b="b"/>
                <a:pathLst>
                  <a:path w="24103" h="28795" extrusionOk="0">
                    <a:moveTo>
                      <a:pt x="23213" y="181"/>
                    </a:moveTo>
                    <a:cubicBezTo>
                      <a:pt x="23342" y="181"/>
                      <a:pt x="23468" y="224"/>
                      <a:pt x="23572" y="302"/>
                    </a:cubicBezTo>
                    <a:cubicBezTo>
                      <a:pt x="23715" y="413"/>
                      <a:pt x="23801" y="582"/>
                      <a:pt x="23801" y="766"/>
                    </a:cubicBezTo>
                    <a:lnTo>
                      <a:pt x="23920" y="13475"/>
                    </a:lnTo>
                    <a:cubicBezTo>
                      <a:pt x="23924" y="13705"/>
                      <a:pt x="23801" y="13906"/>
                      <a:pt x="23594" y="14007"/>
                    </a:cubicBezTo>
                    <a:cubicBezTo>
                      <a:pt x="23508" y="14050"/>
                      <a:pt x="23418" y="14071"/>
                      <a:pt x="23328" y="14071"/>
                    </a:cubicBezTo>
                    <a:cubicBezTo>
                      <a:pt x="23203" y="14071"/>
                      <a:pt x="23080" y="14032"/>
                      <a:pt x="22973" y="13949"/>
                    </a:cubicBezTo>
                    <a:lnTo>
                      <a:pt x="21497" y="12822"/>
                    </a:lnTo>
                    <a:cubicBezTo>
                      <a:pt x="21357" y="12715"/>
                      <a:pt x="21192" y="12664"/>
                      <a:pt x="21031" y="12664"/>
                    </a:cubicBezTo>
                    <a:cubicBezTo>
                      <a:pt x="20798" y="12664"/>
                      <a:pt x="20568" y="12768"/>
                      <a:pt x="20417" y="12965"/>
                    </a:cubicBezTo>
                    <a:lnTo>
                      <a:pt x="8637" y="28382"/>
                    </a:lnTo>
                    <a:cubicBezTo>
                      <a:pt x="8519" y="28532"/>
                      <a:pt x="8343" y="28612"/>
                      <a:pt x="8166" y="28612"/>
                    </a:cubicBezTo>
                    <a:cubicBezTo>
                      <a:pt x="8041" y="28612"/>
                      <a:pt x="7916" y="28572"/>
                      <a:pt x="7808" y="28493"/>
                    </a:cubicBezTo>
                    <a:lnTo>
                      <a:pt x="511" y="22915"/>
                    </a:lnTo>
                    <a:cubicBezTo>
                      <a:pt x="252" y="22718"/>
                      <a:pt x="202" y="22348"/>
                      <a:pt x="400" y="22090"/>
                    </a:cubicBezTo>
                    <a:lnTo>
                      <a:pt x="12183" y="6673"/>
                    </a:lnTo>
                    <a:cubicBezTo>
                      <a:pt x="12438" y="6336"/>
                      <a:pt x="12374" y="5852"/>
                      <a:pt x="12036" y="5593"/>
                    </a:cubicBezTo>
                    <a:lnTo>
                      <a:pt x="10561" y="4462"/>
                    </a:lnTo>
                    <a:cubicBezTo>
                      <a:pt x="10378" y="4323"/>
                      <a:pt x="10295" y="4107"/>
                      <a:pt x="10341" y="3881"/>
                    </a:cubicBezTo>
                    <a:cubicBezTo>
                      <a:pt x="10384" y="3655"/>
                      <a:pt x="10546" y="3483"/>
                      <a:pt x="10769" y="3425"/>
                    </a:cubicBezTo>
                    <a:lnTo>
                      <a:pt x="23062" y="202"/>
                    </a:lnTo>
                    <a:cubicBezTo>
                      <a:pt x="23112" y="188"/>
                      <a:pt x="23163" y="181"/>
                      <a:pt x="23213" y="181"/>
                    </a:cubicBezTo>
                    <a:close/>
                    <a:moveTo>
                      <a:pt x="23213" y="1"/>
                    </a:moveTo>
                    <a:cubicBezTo>
                      <a:pt x="23148" y="1"/>
                      <a:pt x="23084" y="9"/>
                      <a:pt x="23016" y="26"/>
                    </a:cubicBezTo>
                    <a:lnTo>
                      <a:pt x="10722" y="3249"/>
                    </a:lnTo>
                    <a:cubicBezTo>
                      <a:pt x="10435" y="3325"/>
                      <a:pt x="10220" y="3554"/>
                      <a:pt x="10162" y="3845"/>
                    </a:cubicBezTo>
                    <a:cubicBezTo>
                      <a:pt x="10105" y="4136"/>
                      <a:pt x="10217" y="4427"/>
                      <a:pt x="10449" y="4606"/>
                    </a:cubicBezTo>
                    <a:lnTo>
                      <a:pt x="11928" y="5737"/>
                    </a:lnTo>
                    <a:cubicBezTo>
                      <a:pt x="12187" y="5934"/>
                      <a:pt x="12237" y="6304"/>
                      <a:pt x="12039" y="6562"/>
                    </a:cubicBezTo>
                    <a:lnTo>
                      <a:pt x="256" y="21979"/>
                    </a:lnTo>
                    <a:cubicBezTo>
                      <a:pt x="1" y="22315"/>
                      <a:pt x="65" y="22800"/>
                      <a:pt x="403" y="23059"/>
                    </a:cubicBezTo>
                    <a:lnTo>
                      <a:pt x="7700" y="28637"/>
                    </a:lnTo>
                    <a:cubicBezTo>
                      <a:pt x="7836" y="28741"/>
                      <a:pt x="8002" y="28794"/>
                      <a:pt x="8166" y="28794"/>
                    </a:cubicBezTo>
                    <a:cubicBezTo>
                      <a:pt x="8396" y="28794"/>
                      <a:pt x="8626" y="28690"/>
                      <a:pt x="8780" y="28489"/>
                    </a:cubicBezTo>
                    <a:lnTo>
                      <a:pt x="20561" y="13073"/>
                    </a:lnTo>
                    <a:cubicBezTo>
                      <a:pt x="20675" y="12922"/>
                      <a:pt x="20851" y="12844"/>
                      <a:pt x="21031" y="12844"/>
                    </a:cubicBezTo>
                    <a:cubicBezTo>
                      <a:pt x="21152" y="12844"/>
                      <a:pt x="21278" y="12883"/>
                      <a:pt x="21386" y="12965"/>
                    </a:cubicBezTo>
                    <a:lnTo>
                      <a:pt x="22865" y="14093"/>
                    </a:lnTo>
                    <a:cubicBezTo>
                      <a:pt x="23001" y="14196"/>
                      <a:pt x="23166" y="14251"/>
                      <a:pt x="23332" y="14251"/>
                    </a:cubicBezTo>
                    <a:cubicBezTo>
                      <a:pt x="23446" y="14251"/>
                      <a:pt x="23564" y="14226"/>
                      <a:pt x="23676" y="14171"/>
                    </a:cubicBezTo>
                    <a:cubicBezTo>
                      <a:pt x="23942" y="14039"/>
                      <a:pt x="24103" y="13770"/>
                      <a:pt x="24103" y="13475"/>
                    </a:cubicBezTo>
                    <a:lnTo>
                      <a:pt x="23985" y="766"/>
                    </a:lnTo>
                    <a:cubicBezTo>
                      <a:pt x="23981" y="525"/>
                      <a:pt x="23870" y="306"/>
                      <a:pt x="23680" y="159"/>
                    </a:cubicBezTo>
                    <a:cubicBezTo>
                      <a:pt x="23543" y="55"/>
                      <a:pt x="23382" y="1"/>
                      <a:pt x="23213"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 name="Google Shape;226;p28"/>
              <p:cNvSpPr/>
              <p:nvPr/>
            </p:nvSpPr>
            <p:spPr>
              <a:xfrm>
                <a:off x="2614090" y="2645304"/>
                <a:ext cx="70060" cy="105878"/>
              </a:xfrm>
              <a:custGeom>
                <a:avLst/>
                <a:gdLst/>
                <a:ahLst/>
                <a:cxnLst/>
                <a:rect l="l" t="t" r="r" b="b"/>
                <a:pathLst>
                  <a:path w="2001" h="3024" extrusionOk="0">
                    <a:moveTo>
                      <a:pt x="1343" y="0"/>
                    </a:moveTo>
                    <a:lnTo>
                      <a:pt x="1" y="2046"/>
                    </a:lnTo>
                    <a:lnTo>
                      <a:pt x="76" y="2980"/>
                    </a:lnTo>
                    <a:cubicBezTo>
                      <a:pt x="178" y="3010"/>
                      <a:pt x="283" y="3023"/>
                      <a:pt x="386" y="3023"/>
                    </a:cubicBezTo>
                    <a:cubicBezTo>
                      <a:pt x="1199" y="3023"/>
                      <a:pt x="2000" y="2208"/>
                      <a:pt x="2000" y="2208"/>
                    </a:cubicBezTo>
                    <a:lnTo>
                      <a:pt x="1343" y="0"/>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 name="Google Shape;227;p28"/>
              <p:cNvSpPr/>
              <p:nvPr/>
            </p:nvSpPr>
            <p:spPr>
              <a:xfrm>
                <a:off x="2359722" y="2457075"/>
                <a:ext cx="287488" cy="370957"/>
              </a:xfrm>
              <a:custGeom>
                <a:avLst/>
                <a:gdLst/>
                <a:ahLst/>
                <a:cxnLst/>
                <a:rect l="l" t="t" r="r" b="b"/>
                <a:pathLst>
                  <a:path w="8211" h="10595" extrusionOk="0">
                    <a:moveTo>
                      <a:pt x="1882" y="8579"/>
                    </a:moveTo>
                    <a:cubicBezTo>
                      <a:pt x="1885" y="8579"/>
                      <a:pt x="1888" y="8580"/>
                      <a:pt x="1892" y="8582"/>
                    </a:cubicBezTo>
                    <a:cubicBezTo>
                      <a:pt x="1905" y="8585"/>
                      <a:pt x="1922" y="8593"/>
                      <a:pt x="1940" y="8605"/>
                    </a:cubicBezTo>
                    <a:lnTo>
                      <a:pt x="1940" y="8605"/>
                    </a:lnTo>
                    <a:cubicBezTo>
                      <a:pt x="1919" y="8600"/>
                      <a:pt x="1902" y="8594"/>
                      <a:pt x="1892" y="8589"/>
                    </a:cubicBezTo>
                    <a:cubicBezTo>
                      <a:pt x="1877" y="8584"/>
                      <a:pt x="1877" y="8579"/>
                      <a:pt x="1882" y="8579"/>
                    </a:cubicBezTo>
                    <a:close/>
                    <a:moveTo>
                      <a:pt x="877" y="0"/>
                    </a:moveTo>
                    <a:cubicBezTo>
                      <a:pt x="701" y="1360"/>
                      <a:pt x="554" y="2724"/>
                      <a:pt x="421" y="4092"/>
                    </a:cubicBezTo>
                    <a:cubicBezTo>
                      <a:pt x="277" y="5455"/>
                      <a:pt x="156" y="6823"/>
                      <a:pt x="44" y="8191"/>
                    </a:cubicBezTo>
                    <a:lnTo>
                      <a:pt x="22" y="8446"/>
                    </a:lnTo>
                    <a:lnTo>
                      <a:pt x="8" y="8618"/>
                    </a:lnTo>
                    <a:cubicBezTo>
                      <a:pt x="5" y="8686"/>
                      <a:pt x="1" y="8765"/>
                      <a:pt x="8" y="8847"/>
                    </a:cubicBezTo>
                    <a:cubicBezTo>
                      <a:pt x="12" y="9005"/>
                      <a:pt x="37" y="9192"/>
                      <a:pt x="98" y="9382"/>
                    </a:cubicBezTo>
                    <a:cubicBezTo>
                      <a:pt x="163" y="9576"/>
                      <a:pt x="267" y="9781"/>
                      <a:pt x="414" y="9953"/>
                    </a:cubicBezTo>
                    <a:cubicBezTo>
                      <a:pt x="561" y="10125"/>
                      <a:pt x="737" y="10258"/>
                      <a:pt x="909" y="10351"/>
                    </a:cubicBezTo>
                    <a:cubicBezTo>
                      <a:pt x="1074" y="10434"/>
                      <a:pt x="1243" y="10495"/>
                      <a:pt x="1387" y="10527"/>
                    </a:cubicBezTo>
                    <a:cubicBezTo>
                      <a:pt x="1621" y="10580"/>
                      <a:pt x="1820" y="10594"/>
                      <a:pt x="2005" y="10594"/>
                    </a:cubicBezTo>
                    <a:cubicBezTo>
                      <a:pt x="2058" y="10594"/>
                      <a:pt x="2110" y="10593"/>
                      <a:pt x="2162" y="10591"/>
                    </a:cubicBezTo>
                    <a:cubicBezTo>
                      <a:pt x="2618" y="10566"/>
                      <a:pt x="3005" y="10484"/>
                      <a:pt x="3375" y="10384"/>
                    </a:cubicBezTo>
                    <a:cubicBezTo>
                      <a:pt x="3741" y="10280"/>
                      <a:pt x="4089" y="10161"/>
                      <a:pt x="4430" y="10031"/>
                    </a:cubicBezTo>
                    <a:cubicBezTo>
                      <a:pt x="5780" y="9493"/>
                      <a:pt x="7011" y="8851"/>
                      <a:pt x="8210" y="8093"/>
                    </a:cubicBezTo>
                    <a:lnTo>
                      <a:pt x="7679" y="7078"/>
                    </a:lnTo>
                    <a:cubicBezTo>
                      <a:pt x="7057" y="7314"/>
                      <a:pt x="6418" y="7555"/>
                      <a:pt x="5787" y="7774"/>
                    </a:cubicBezTo>
                    <a:cubicBezTo>
                      <a:pt x="5155" y="7997"/>
                      <a:pt x="4516" y="8197"/>
                      <a:pt x="3888" y="8356"/>
                    </a:cubicBezTo>
                    <a:cubicBezTo>
                      <a:pt x="3576" y="8438"/>
                      <a:pt x="3264" y="8510"/>
                      <a:pt x="2962" y="8560"/>
                    </a:cubicBezTo>
                    <a:cubicBezTo>
                      <a:pt x="2704" y="8603"/>
                      <a:pt x="2448" y="8634"/>
                      <a:pt x="2233" y="8634"/>
                    </a:cubicBezTo>
                    <a:cubicBezTo>
                      <a:pt x="2200" y="8634"/>
                      <a:pt x="2168" y="8633"/>
                      <a:pt x="2137" y="8632"/>
                    </a:cubicBezTo>
                    <a:cubicBezTo>
                      <a:pt x="2129" y="8631"/>
                      <a:pt x="2120" y="8630"/>
                      <a:pt x="2112" y="8630"/>
                    </a:cubicBezTo>
                    <a:lnTo>
                      <a:pt x="2112" y="8630"/>
                    </a:lnTo>
                    <a:lnTo>
                      <a:pt x="2140" y="8431"/>
                    </a:lnTo>
                    <a:cubicBezTo>
                      <a:pt x="2338" y="7074"/>
                      <a:pt x="2528" y="5714"/>
                      <a:pt x="2697" y="4350"/>
                    </a:cubicBezTo>
                    <a:cubicBezTo>
                      <a:pt x="2873" y="2989"/>
                      <a:pt x="3037" y="1626"/>
                      <a:pt x="3178" y="262"/>
                    </a:cubicBezTo>
                    <a:lnTo>
                      <a:pt x="877" y="0"/>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 name="Google Shape;228;p28"/>
              <p:cNvSpPr/>
              <p:nvPr/>
            </p:nvSpPr>
            <p:spPr>
              <a:xfrm>
                <a:off x="2356851" y="2359775"/>
                <a:ext cx="170931" cy="212176"/>
              </a:xfrm>
              <a:custGeom>
                <a:avLst/>
                <a:gdLst/>
                <a:ahLst/>
                <a:cxnLst/>
                <a:rect l="l" t="t" r="r" b="b"/>
                <a:pathLst>
                  <a:path w="4882" h="6060" extrusionOk="0">
                    <a:moveTo>
                      <a:pt x="2366" y="0"/>
                    </a:moveTo>
                    <a:cubicBezTo>
                      <a:pt x="2255" y="0"/>
                      <a:pt x="2142" y="16"/>
                      <a:pt x="2029" y="51"/>
                    </a:cubicBezTo>
                    <a:cubicBezTo>
                      <a:pt x="1109" y="331"/>
                      <a:pt x="1" y="3503"/>
                      <a:pt x="1" y="3503"/>
                    </a:cubicBezTo>
                    <a:lnTo>
                      <a:pt x="3576" y="6059"/>
                    </a:lnTo>
                    <a:cubicBezTo>
                      <a:pt x="3576" y="6059"/>
                      <a:pt x="4882" y="3410"/>
                      <a:pt x="4494" y="2219"/>
                    </a:cubicBezTo>
                    <a:cubicBezTo>
                      <a:pt x="4136" y="1114"/>
                      <a:pt x="3291" y="0"/>
                      <a:pt x="2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 name="Google Shape;229;p28"/>
              <p:cNvSpPr/>
              <p:nvPr/>
            </p:nvSpPr>
            <p:spPr>
              <a:xfrm>
                <a:off x="2348168" y="2472376"/>
                <a:ext cx="146702" cy="110640"/>
              </a:xfrm>
              <a:custGeom>
                <a:avLst/>
                <a:gdLst/>
                <a:ahLst/>
                <a:cxnLst/>
                <a:rect l="l" t="t" r="r" b="b"/>
                <a:pathLst>
                  <a:path w="4190" h="3160" extrusionOk="0">
                    <a:moveTo>
                      <a:pt x="83" y="1"/>
                    </a:moveTo>
                    <a:lnTo>
                      <a:pt x="1" y="370"/>
                    </a:lnTo>
                    <a:lnTo>
                      <a:pt x="3856" y="3160"/>
                    </a:lnTo>
                    <a:lnTo>
                      <a:pt x="4190" y="2786"/>
                    </a:lnTo>
                    <a:lnTo>
                      <a:pt x="83" y="1"/>
                    </a:ln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 name="Google Shape;230;p28"/>
              <p:cNvSpPr/>
              <p:nvPr/>
            </p:nvSpPr>
            <p:spPr>
              <a:xfrm>
                <a:off x="2661112" y="2623946"/>
                <a:ext cx="78953" cy="98700"/>
              </a:xfrm>
              <a:custGeom>
                <a:avLst/>
                <a:gdLst/>
                <a:ahLst/>
                <a:cxnLst/>
                <a:rect l="l" t="t" r="r" b="b"/>
                <a:pathLst>
                  <a:path w="2255" h="2819" extrusionOk="0">
                    <a:moveTo>
                      <a:pt x="1802" y="0"/>
                    </a:moveTo>
                    <a:lnTo>
                      <a:pt x="0" y="610"/>
                    </a:lnTo>
                    <a:lnTo>
                      <a:pt x="657" y="2818"/>
                    </a:lnTo>
                    <a:lnTo>
                      <a:pt x="2254" y="1881"/>
                    </a:lnTo>
                    <a:lnTo>
                      <a:pt x="1802" y="0"/>
                    </a:lnTo>
                    <a:close/>
                  </a:path>
                </a:pathLst>
              </a:custGeom>
              <a:solidFill>
                <a:srgbClr val="FFB5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231" name="Google Shape;231;p28"/>
          <p:cNvSpPr txBox="1">
            <a:spLocks noGrp="1"/>
          </p:cNvSpPr>
          <p:nvPr>
            <p:ph type="ctrTitle"/>
          </p:nvPr>
        </p:nvSpPr>
        <p:spPr>
          <a:xfrm>
            <a:off x="5002384" y="2113477"/>
            <a:ext cx="1997787" cy="390000"/>
          </a:xfrm>
          <a:prstGeom prst="rect">
            <a:avLst/>
          </a:prstGeom>
        </p:spPr>
        <p:txBody>
          <a:bodyPr spcFirstLastPara="1" wrap="square" lIns="121900" tIns="121900" rIns="121900" bIns="121900" anchor="ctr" anchorCtr="0">
            <a:noAutofit/>
          </a:bodyPr>
          <a:lstStyle/>
          <a:p>
            <a:r>
              <a:rPr lang="" altLang="en-GB" sz="3600" b="1" dirty="0">
                <a:solidFill>
                  <a:srgbClr val="002060"/>
                </a:solidFill>
                <a:latin typeface="Montserrat Medium" panose="00000500000000000000"/>
                <a:ea typeface="Montserrat Medium" panose="00000500000000000000"/>
                <a:cs typeface="Montserrat Medium" panose="00000500000000000000"/>
                <a:sym typeface="Montserrat Medium" panose="00000500000000000000"/>
              </a:rPr>
              <a:t>Буллинг</a:t>
            </a:r>
          </a:p>
        </p:txBody>
      </p:sp>
      <p:sp>
        <p:nvSpPr>
          <p:cNvPr id="232" name="Google Shape;232;p28"/>
          <p:cNvSpPr txBox="1">
            <a:spLocks noGrp="1"/>
          </p:cNvSpPr>
          <p:nvPr>
            <p:ph type="ctrTitle"/>
          </p:nvPr>
        </p:nvSpPr>
        <p:spPr>
          <a:xfrm>
            <a:off x="8440033" y="1517517"/>
            <a:ext cx="760400" cy="427200"/>
          </a:xfrm>
          <a:prstGeom prst="rect">
            <a:avLst/>
          </a:prstGeom>
        </p:spPr>
        <p:txBody>
          <a:bodyPr spcFirstLastPara="1" wrap="square" lIns="121900" tIns="121900" rIns="121900" bIns="121900" anchor="ctr" anchorCtr="0">
            <a:noAutofit/>
          </a:bodyPr>
          <a:lstStyle/>
          <a:p>
            <a:pPr algn="ctr"/>
            <a:r>
              <a:rPr lang="en-GB" sz="2400" b="1" dirty="0">
                <a:highlight>
                  <a:srgbClr val="FF0000"/>
                </a:highlight>
                <a:latin typeface="Montserrat" panose="00000500000000000000"/>
                <a:ea typeface="Montserrat" panose="00000500000000000000"/>
                <a:cs typeface="Montserrat" panose="00000500000000000000"/>
                <a:sym typeface="Montserrat" panose="00000500000000000000"/>
              </a:rPr>
              <a:t>02</a:t>
            </a:r>
            <a:endParaRPr sz="2400" b="1" dirty="0">
              <a:highlight>
                <a:srgbClr val="FF0000"/>
              </a:highlight>
              <a:latin typeface="Montserrat" panose="00000500000000000000"/>
              <a:ea typeface="Montserrat" panose="00000500000000000000"/>
              <a:cs typeface="Montserrat" panose="00000500000000000000"/>
              <a:sym typeface="Montserrat" panose="00000500000000000000"/>
            </a:endParaRPr>
          </a:p>
        </p:txBody>
      </p:sp>
      <p:sp>
        <p:nvSpPr>
          <p:cNvPr id="233" name="Google Shape;233;p28"/>
          <p:cNvSpPr txBox="1">
            <a:spLocks noGrp="1"/>
          </p:cNvSpPr>
          <p:nvPr>
            <p:ph type="ctrTitle"/>
          </p:nvPr>
        </p:nvSpPr>
        <p:spPr>
          <a:xfrm>
            <a:off x="4973500" y="3317029"/>
            <a:ext cx="760400" cy="427200"/>
          </a:xfrm>
          <a:prstGeom prst="rect">
            <a:avLst/>
          </a:prstGeom>
        </p:spPr>
        <p:txBody>
          <a:bodyPr spcFirstLastPara="1" wrap="square" lIns="121900" tIns="121900" rIns="121900" bIns="121900" anchor="ctr" anchorCtr="0">
            <a:noAutofit/>
          </a:bodyPr>
          <a:lstStyle/>
          <a:p>
            <a:pPr algn="ctr"/>
            <a:r>
              <a:rPr lang="en-GB" sz="2400" b="1" dirty="0">
                <a:highlight>
                  <a:srgbClr val="FF0000"/>
                </a:highlight>
                <a:latin typeface="Montserrat" panose="00000500000000000000"/>
                <a:ea typeface="Montserrat" panose="00000500000000000000"/>
                <a:cs typeface="Montserrat" panose="00000500000000000000"/>
                <a:sym typeface="Montserrat" panose="00000500000000000000"/>
              </a:rPr>
              <a:t>03</a:t>
            </a:r>
            <a:endParaRPr sz="2400" b="1" dirty="0">
              <a:highlight>
                <a:srgbClr val="FF0000"/>
              </a:highlight>
              <a:latin typeface="Montserrat" panose="00000500000000000000"/>
              <a:ea typeface="Montserrat" panose="00000500000000000000"/>
              <a:cs typeface="Montserrat" panose="00000500000000000000"/>
              <a:sym typeface="Montserrat" panose="00000500000000000000"/>
            </a:endParaRPr>
          </a:p>
        </p:txBody>
      </p:sp>
      <p:sp>
        <p:nvSpPr>
          <p:cNvPr id="234" name="Google Shape;234;p28"/>
          <p:cNvSpPr txBox="1">
            <a:spLocks noGrp="1"/>
          </p:cNvSpPr>
          <p:nvPr>
            <p:ph type="ctrTitle"/>
          </p:nvPr>
        </p:nvSpPr>
        <p:spPr>
          <a:xfrm>
            <a:off x="8440033" y="3317029"/>
            <a:ext cx="760400" cy="427200"/>
          </a:xfrm>
          <a:prstGeom prst="rect">
            <a:avLst/>
          </a:prstGeom>
        </p:spPr>
        <p:txBody>
          <a:bodyPr spcFirstLastPara="1" wrap="square" lIns="121900" tIns="121900" rIns="121900" bIns="121900" anchor="ctr" anchorCtr="0">
            <a:noAutofit/>
          </a:bodyPr>
          <a:lstStyle/>
          <a:p>
            <a:pPr algn="ctr"/>
            <a:r>
              <a:rPr lang="en-GB" sz="2400" b="1" dirty="0">
                <a:highlight>
                  <a:srgbClr val="FF0000"/>
                </a:highlight>
                <a:latin typeface="Montserrat" panose="00000500000000000000"/>
                <a:ea typeface="Montserrat" panose="00000500000000000000"/>
                <a:cs typeface="Montserrat" panose="00000500000000000000"/>
                <a:sym typeface="Montserrat" panose="00000500000000000000"/>
              </a:rPr>
              <a:t>04</a:t>
            </a:r>
            <a:endParaRPr sz="2400" b="1" dirty="0">
              <a:highlight>
                <a:srgbClr val="FF0000"/>
              </a:highlight>
              <a:latin typeface="Montserrat" panose="00000500000000000000"/>
              <a:ea typeface="Montserrat" panose="00000500000000000000"/>
              <a:cs typeface="Montserrat" panose="00000500000000000000"/>
              <a:sym typeface="Montserrat" panose="00000500000000000000"/>
            </a:endParaRPr>
          </a:p>
        </p:txBody>
      </p:sp>
      <p:sp>
        <p:nvSpPr>
          <p:cNvPr id="235" name="Google Shape;235;p28"/>
          <p:cNvSpPr txBox="1">
            <a:spLocks noGrp="1"/>
          </p:cNvSpPr>
          <p:nvPr>
            <p:ph type="ctrTitle"/>
          </p:nvPr>
        </p:nvSpPr>
        <p:spPr>
          <a:xfrm>
            <a:off x="8500467" y="2000184"/>
            <a:ext cx="2853626" cy="631466"/>
          </a:xfrm>
          <a:prstGeom prst="rect">
            <a:avLst/>
          </a:prstGeom>
        </p:spPr>
        <p:txBody>
          <a:bodyPr spcFirstLastPara="1" wrap="square" lIns="121900" tIns="121900" rIns="121900" bIns="121900" anchor="b" anchorCtr="0">
            <a:noAutofit/>
          </a:bodyPr>
          <a:lstStyle/>
          <a:p>
            <a:r>
              <a:rPr lang="" altLang="en-GB" b="1" dirty="0">
                <a:solidFill>
                  <a:srgbClr val="002060"/>
                </a:solidFill>
              </a:rPr>
              <a:t>Эгоизм</a:t>
            </a:r>
            <a:endParaRPr lang="" altLang="en-GB" b="1" dirty="0">
              <a:solidFill>
                <a:srgbClr val="002060"/>
              </a:solidFill>
              <a:latin typeface="Montserrat Medium" panose="00000500000000000000"/>
              <a:ea typeface="Montserrat Medium" panose="00000500000000000000"/>
              <a:cs typeface="Montserrat Medium" panose="00000500000000000000"/>
              <a:sym typeface="Montserrat Medium" panose="00000500000000000000"/>
            </a:endParaRPr>
          </a:p>
        </p:txBody>
      </p:sp>
      <p:sp>
        <p:nvSpPr>
          <p:cNvPr id="236" name="Google Shape;236;p28"/>
          <p:cNvSpPr txBox="1">
            <a:spLocks noGrp="1"/>
          </p:cNvSpPr>
          <p:nvPr>
            <p:ph type="ctrTitle"/>
          </p:nvPr>
        </p:nvSpPr>
        <p:spPr>
          <a:xfrm>
            <a:off x="5115549" y="3808912"/>
            <a:ext cx="1835516" cy="811912"/>
          </a:xfrm>
          <a:prstGeom prst="rect">
            <a:avLst/>
          </a:prstGeom>
        </p:spPr>
        <p:txBody>
          <a:bodyPr spcFirstLastPara="1" wrap="square" lIns="121900" tIns="121900" rIns="121900" bIns="121900" anchor="b" anchorCtr="0">
            <a:noAutofit/>
          </a:bodyPr>
          <a:lstStyle/>
          <a:p>
            <a:r>
              <a:rPr lang="" altLang="en-GB" sz="3600" b="1" dirty="0">
                <a:solidFill>
                  <a:srgbClr val="002060"/>
                </a:solidFill>
                <a:latin typeface="Montserrat Medium" panose="00000500000000000000"/>
                <a:ea typeface="Montserrat Medium" panose="00000500000000000000"/>
                <a:cs typeface="Montserrat Medium" panose="00000500000000000000"/>
                <a:sym typeface="Montserrat Medium" panose="00000500000000000000"/>
              </a:rPr>
              <a:t>Суицид</a:t>
            </a:r>
          </a:p>
        </p:txBody>
      </p:sp>
      <p:sp>
        <p:nvSpPr>
          <p:cNvPr id="237" name="Google Shape;237;p28"/>
          <p:cNvSpPr txBox="1">
            <a:spLocks noGrp="1"/>
          </p:cNvSpPr>
          <p:nvPr>
            <p:ph type="ctrTitle"/>
          </p:nvPr>
        </p:nvSpPr>
        <p:spPr>
          <a:xfrm>
            <a:off x="8500468" y="3808929"/>
            <a:ext cx="2853626" cy="1112546"/>
          </a:xfrm>
          <a:prstGeom prst="rect">
            <a:avLst/>
          </a:prstGeom>
        </p:spPr>
        <p:txBody>
          <a:bodyPr spcFirstLastPara="1" wrap="square" lIns="121900" tIns="121900" rIns="121900" bIns="121900" anchor="b" anchorCtr="0">
            <a:noAutofit/>
          </a:bodyPr>
          <a:lstStyle/>
          <a:p>
            <a:r>
              <a:rPr lang="" altLang="en-GB" sz="3600" b="1" dirty="0">
                <a:solidFill>
                  <a:srgbClr val="002060"/>
                </a:solidFill>
                <a:latin typeface="Montserrat Medium" panose="00000500000000000000"/>
                <a:ea typeface="Montserrat Medium" panose="00000500000000000000"/>
                <a:cs typeface="Montserrat Medium" panose="00000500000000000000"/>
                <a:sym typeface="Montserrat Medium" panose="00000500000000000000"/>
              </a:rPr>
              <a:t>Зорлық-зомбылық</a:t>
            </a:r>
          </a:p>
        </p:txBody>
      </p:sp>
    </p:spTree>
    <p:extLst>
      <p:ext uri="{BB962C8B-B14F-4D97-AF65-F5344CB8AC3E}">
        <p14:creationId xmlns:p14="http://schemas.microsoft.com/office/powerpoint/2010/main" val="2959104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431028" y="1040130"/>
            <a:ext cx="6106931" cy="5372100"/>
          </a:xfrm>
        </p:spPr>
        <p:txBody>
          <a:bodyPr>
            <a:normAutofit lnSpcReduction="10000"/>
          </a:bodyPr>
          <a:lstStyle/>
          <a:p>
            <a:r>
              <a:rPr lang="ru-RU" sz="3600" b="1" dirty="0" err="1"/>
              <a:t>Жоспар</a:t>
            </a:r>
            <a:r>
              <a:rPr lang="ru-RU" sz="3600" b="1" dirty="0"/>
              <a:t> </a:t>
            </a:r>
            <a:r>
              <a:rPr lang="ru-RU" sz="3600" b="1" dirty="0" err="1"/>
              <a:t>құру</a:t>
            </a:r>
            <a:endParaRPr lang="ru-RU" sz="3600" b="1" dirty="0"/>
          </a:p>
          <a:p>
            <a:pPr algn="l"/>
            <a:r>
              <a:rPr lang="ru-RU" sz="2400" dirty="0" err="1"/>
              <a:t>Мынаны</a:t>
            </a:r>
            <a:r>
              <a:rPr lang="ru-RU" sz="2400" dirty="0"/>
              <a:t> </a:t>
            </a:r>
            <a:r>
              <a:rPr lang="ru-RU" sz="2400" dirty="0" err="1"/>
              <a:t>істеу</a:t>
            </a:r>
            <a:r>
              <a:rPr lang="ru-RU" sz="2400" dirty="0"/>
              <a:t> </a:t>
            </a:r>
            <a:r>
              <a:rPr lang="ru-RU" sz="2400" dirty="0" err="1"/>
              <a:t>керек</a:t>
            </a:r>
            <a:r>
              <a:rPr lang="ru-RU" sz="2400" dirty="0"/>
              <a:t> </a:t>
            </a:r>
            <a:r>
              <a:rPr lang="ru-RU" sz="2400" dirty="0" err="1"/>
              <a:t>деп</a:t>
            </a:r>
            <a:r>
              <a:rPr lang="ru-RU" sz="2400" dirty="0"/>
              <a:t> </a:t>
            </a:r>
            <a:r>
              <a:rPr lang="ru-RU" sz="2400" dirty="0" err="1"/>
              <a:t>ойлап</a:t>
            </a:r>
            <a:r>
              <a:rPr lang="ru-RU" sz="2400" dirty="0"/>
              <a:t> </a:t>
            </a:r>
            <a:r>
              <a:rPr lang="ru-RU" sz="2400" dirty="0" err="1"/>
              <a:t>қою</a:t>
            </a:r>
            <a:r>
              <a:rPr lang="ru-RU" sz="2400" dirty="0"/>
              <a:t> </a:t>
            </a:r>
            <a:r>
              <a:rPr lang="ru-RU" sz="2400" dirty="0" err="1"/>
              <a:t>жеткіліксіз</a:t>
            </a:r>
            <a:r>
              <a:rPr lang="ru-RU" sz="2400" dirty="0"/>
              <a:t>. </a:t>
            </a:r>
            <a:r>
              <a:rPr lang="ru-RU" sz="2400" dirty="0" err="1"/>
              <a:t>Орындалу</a:t>
            </a:r>
            <a:r>
              <a:rPr lang="ru-RU" sz="2400" dirty="0"/>
              <a:t> </a:t>
            </a:r>
            <a:r>
              <a:rPr lang="ru-RU" sz="2400" dirty="0" err="1"/>
              <a:t>керек</a:t>
            </a:r>
            <a:r>
              <a:rPr lang="ru-RU" sz="2400" dirty="0"/>
              <a:t> </a:t>
            </a:r>
            <a:r>
              <a:rPr lang="ru-RU" sz="2400" dirty="0" err="1"/>
              <a:t>тапсырмаларды</a:t>
            </a:r>
            <a:r>
              <a:rPr lang="ru-RU" sz="2400" dirty="0"/>
              <a:t> </a:t>
            </a:r>
            <a:r>
              <a:rPr lang="ru-RU" sz="2400" dirty="0" err="1"/>
              <a:t>күнделікке</a:t>
            </a:r>
            <a:r>
              <a:rPr lang="ru-RU" sz="2400" dirty="0"/>
              <a:t> </a:t>
            </a:r>
            <a:r>
              <a:rPr lang="ru-RU" sz="2400" dirty="0" err="1"/>
              <a:t>тізіп</a:t>
            </a:r>
            <a:r>
              <a:rPr lang="ru-RU" sz="2400" dirty="0"/>
              <a:t> </a:t>
            </a:r>
            <a:r>
              <a:rPr lang="ru-RU" sz="2400" dirty="0" err="1"/>
              <a:t>қойыңыз</a:t>
            </a:r>
            <a:r>
              <a:rPr lang="ru-RU" sz="2400" dirty="0"/>
              <a:t>. </a:t>
            </a:r>
            <a:r>
              <a:rPr lang="ru-RU" sz="2400" dirty="0" err="1"/>
              <a:t>Орындаған</a:t>
            </a:r>
            <a:r>
              <a:rPr lang="ru-RU" sz="2400" dirty="0"/>
              <a:t> </a:t>
            </a:r>
            <a:r>
              <a:rPr lang="ru-RU" sz="2400" dirty="0" err="1"/>
              <a:t>нәрсеге</a:t>
            </a:r>
            <a:r>
              <a:rPr lang="ru-RU" sz="2400" dirty="0"/>
              <a:t> + </a:t>
            </a:r>
            <a:r>
              <a:rPr lang="ru-RU" sz="2400" dirty="0" err="1"/>
              <a:t>қойып</a:t>
            </a:r>
            <a:r>
              <a:rPr lang="ru-RU" sz="2400" dirty="0"/>
              <a:t> </a:t>
            </a:r>
            <a:r>
              <a:rPr lang="ru-RU" sz="2400" dirty="0" err="1"/>
              <a:t>отырыңыз</a:t>
            </a:r>
            <a:r>
              <a:rPr lang="ru-RU" sz="2400" dirty="0"/>
              <a:t>. Осы </a:t>
            </a:r>
            <a:r>
              <a:rPr lang="ru-RU" sz="2400" dirty="0" err="1"/>
              <a:t>кезде</a:t>
            </a:r>
            <a:r>
              <a:rPr lang="ru-RU" sz="2400" dirty="0"/>
              <a:t> </a:t>
            </a:r>
            <a:r>
              <a:rPr lang="ru-RU" sz="2400" dirty="0" err="1"/>
              <a:t>ішкі</a:t>
            </a:r>
            <a:r>
              <a:rPr lang="ru-RU" sz="2400" dirty="0"/>
              <a:t> мотивация </a:t>
            </a:r>
            <a:r>
              <a:rPr lang="ru-RU" sz="2400" dirty="0" err="1"/>
              <a:t>оянады</a:t>
            </a:r>
            <a:r>
              <a:rPr lang="ru-RU" sz="2400" dirty="0"/>
              <a:t>.</a:t>
            </a:r>
          </a:p>
          <a:p>
            <a:pPr algn="l"/>
            <a:r>
              <a:rPr lang="ru-RU" sz="2400" dirty="0" err="1"/>
              <a:t>Әрбір</a:t>
            </a:r>
            <a:r>
              <a:rPr lang="ru-RU" sz="2400" dirty="0"/>
              <a:t> </a:t>
            </a:r>
            <a:r>
              <a:rPr lang="ru-RU" sz="2400" dirty="0" err="1"/>
              <a:t>адам</a:t>
            </a:r>
            <a:r>
              <a:rPr lang="ru-RU" sz="2400" dirty="0"/>
              <a:t> </a:t>
            </a:r>
            <a:r>
              <a:rPr lang="ru-RU" sz="2400" dirty="0" err="1"/>
              <a:t>өзінің</a:t>
            </a:r>
            <a:r>
              <a:rPr lang="ru-RU" sz="2400" dirty="0"/>
              <a:t> </a:t>
            </a:r>
            <a:r>
              <a:rPr lang="ru-RU" sz="2400" dirty="0" err="1"/>
              <a:t>уақытын</a:t>
            </a:r>
            <a:r>
              <a:rPr lang="ru-RU" sz="2400" dirty="0"/>
              <a:t> </a:t>
            </a:r>
            <a:r>
              <a:rPr lang="ru-RU" sz="2400" dirty="0" err="1"/>
              <a:t>қалай</a:t>
            </a:r>
            <a:r>
              <a:rPr lang="ru-RU" sz="2400" dirty="0"/>
              <a:t> </a:t>
            </a:r>
            <a:r>
              <a:rPr lang="ru-RU" sz="2400" dirty="0" err="1"/>
              <a:t>өткізетіндерін</a:t>
            </a:r>
            <a:r>
              <a:rPr lang="ru-RU" sz="2400" dirty="0"/>
              <a:t> </a:t>
            </a:r>
            <a:r>
              <a:rPr lang="ru-RU" sz="2400" dirty="0" err="1"/>
              <a:t>бақылап</a:t>
            </a:r>
            <a:r>
              <a:rPr lang="ru-RU" sz="2400" dirty="0"/>
              <a:t>, </a:t>
            </a:r>
            <a:r>
              <a:rPr lang="ru-RU" sz="2400" dirty="0" err="1"/>
              <a:t>зерттеуі</a:t>
            </a:r>
            <a:r>
              <a:rPr lang="ru-RU" sz="2400" dirty="0"/>
              <a:t> </a:t>
            </a:r>
            <a:r>
              <a:rPr lang="ru-RU" sz="2400" dirty="0" err="1"/>
              <a:t>керек</a:t>
            </a:r>
            <a:r>
              <a:rPr lang="ru-RU" sz="2400" dirty="0"/>
              <a:t>. </a:t>
            </a:r>
            <a:r>
              <a:rPr lang="ru-RU" sz="2400" dirty="0" err="1"/>
              <a:t>Бұл</a:t>
            </a:r>
            <a:r>
              <a:rPr lang="ru-RU" sz="2400" dirty="0"/>
              <a:t> </a:t>
            </a:r>
            <a:r>
              <a:rPr lang="ru-RU" sz="2400" dirty="0" err="1"/>
              <a:t>арқылы</a:t>
            </a:r>
            <a:r>
              <a:rPr lang="ru-RU" sz="2400" dirty="0"/>
              <a:t> </a:t>
            </a:r>
            <a:r>
              <a:rPr lang="ru-RU" sz="2400" dirty="0" err="1"/>
              <a:t>адамдар</a:t>
            </a:r>
            <a:r>
              <a:rPr lang="ru-RU" sz="2400" dirty="0"/>
              <a:t> </a:t>
            </a:r>
            <a:r>
              <a:rPr lang="ru-RU" sz="2400" dirty="0" err="1"/>
              <a:t>осал</a:t>
            </a:r>
            <a:r>
              <a:rPr lang="ru-RU" sz="2400" dirty="0"/>
              <a:t> </a:t>
            </a:r>
            <a:r>
              <a:rPr lang="ru-RU" sz="2400" dirty="0" err="1"/>
              <a:t>тұстарын</a:t>
            </a:r>
            <a:r>
              <a:rPr lang="ru-RU" sz="2400" dirty="0"/>
              <a:t> </a:t>
            </a:r>
            <a:r>
              <a:rPr lang="ru-RU" sz="2400" dirty="0" err="1"/>
              <a:t>біліп</a:t>
            </a:r>
            <a:r>
              <a:rPr lang="ru-RU" sz="2400" dirty="0"/>
              <a:t>, </a:t>
            </a:r>
            <a:r>
              <a:rPr lang="ru-RU" sz="2400" dirty="0" err="1"/>
              <a:t>олардан</a:t>
            </a:r>
            <a:r>
              <a:rPr lang="ru-RU" sz="2400" dirty="0"/>
              <a:t> </a:t>
            </a:r>
            <a:r>
              <a:rPr lang="ru-RU" sz="2400" dirty="0" err="1"/>
              <a:t>құтылуға</a:t>
            </a:r>
            <a:r>
              <a:rPr lang="ru-RU" sz="2400" dirty="0"/>
              <a:t> </a:t>
            </a:r>
            <a:r>
              <a:rPr lang="ru-RU" sz="2400" dirty="0" err="1"/>
              <a:t>тырысады</a:t>
            </a:r>
            <a:r>
              <a:rPr lang="ru-RU" sz="2400" dirty="0"/>
              <a:t>. </a:t>
            </a:r>
            <a:r>
              <a:rPr lang="ru-RU" sz="2400" dirty="0" err="1"/>
              <a:t>Уақытты</a:t>
            </a:r>
            <a:r>
              <a:rPr lang="ru-RU" sz="2400" dirty="0"/>
              <a:t> </a:t>
            </a:r>
            <a:r>
              <a:rPr lang="ru-RU" sz="2400" dirty="0" err="1"/>
              <a:t>тиімді</a:t>
            </a:r>
            <a:r>
              <a:rPr lang="ru-RU" sz="2400" dirty="0"/>
              <a:t> </a:t>
            </a:r>
            <a:r>
              <a:rPr lang="ru-RU" sz="2400" dirty="0" err="1"/>
              <a:t>пайдалана</a:t>
            </a:r>
            <a:r>
              <a:rPr lang="ru-RU" sz="2400" dirty="0"/>
              <a:t> </a:t>
            </a:r>
            <a:r>
              <a:rPr lang="ru-RU" sz="2400" dirty="0" err="1"/>
              <a:t>білу</a:t>
            </a:r>
            <a:r>
              <a:rPr lang="ru-RU" sz="2400" dirty="0"/>
              <a:t> </a:t>
            </a:r>
            <a:r>
              <a:rPr lang="ru-RU" sz="2400" dirty="0" err="1"/>
              <a:t>үшін</a:t>
            </a:r>
            <a:r>
              <a:rPr lang="ru-RU" sz="2400" dirty="0"/>
              <a:t>, </a:t>
            </a:r>
            <a:r>
              <a:rPr lang="ru-RU" sz="2400" dirty="0" err="1"/>
              <a:t>адам</a:t>
            </a:r>
            <a:r>
              <a:rPr lang="ru-RU" sz="2400" dirty="0"/>
              <a:t> </a:t>
            </a:r>
            <a:r>
              <a:rPr lang="ru-RU" sz="2400" dirty="0" err="1"/>
              <a:t>ең</a:t>
            </a:r>
            <a:r>
              <a:rPr lang="ru-RU" sz="2400" dirty="0"/>
              <a:t> </a:t>
            </a:r>
            <a:r>
              <a:rPr lang="ru-RU" sz="2400" dirty="0" err="1"/>
              <a:t>алдымен</a:t>
            </a:r>
            <a:r>
              <a:rPr lang="ru-RU" sz="2400" dirty="0"/>
              <a:t> </a:t>
            </a:r>
            <a:r>
              <a:rPr lang="ru-RU" sz="2400" dirty="0" err="1"/>
              <a:t>оның</a:t>
            </a:r>
            <a:r>
              <a:rPr lang="ru-RU" sz="2400" dirty="0"/>
              <a:t> </a:t>
            </a:r>
            <a:r>
              <a:rPr lang="ru-RU" sz="2400" dirty="0" err="1"/>
              <a:t>маңыздылығын</a:t>
            </a:r>
            <a:r>
              <a:rPr lang="ru-RU" sz="2400" dirty="0"/>
              <a:t> </a:t>
            </a:r>
            <a:r>
              <a:rPr lang="ru-RU" sz="2400" dirty="0" err="1"/>
              <a:t>түсініп</a:t>
            </a:r>
            <a:r>
              <a:rPr lang="ru-RU" sz="2400" dirty="0"/>
              <a:t>, </a:t>
            </a:r>
            <a:r>
              <a:rPr lang="ru-RU" sz="2400" dirty="0" err="1"/>
              <a:t>әр</a:t>
            </a:r>
            <a:r>
              <a:rPr lang="ru-RU" sz="2400" dirty="0"/>
              <a:t> </a:t>
            </a:r>
            <a:r>
              <a:rPr lang="ru-RU" sz="2400" dirty="0" err="1"/>
              <a:t>іске</a:t>
            </a:r>
            <a:r>
              <a:rPr lang="ru-RU" sz="2400" dirty="0"/>
              <a:t> </a:t>
            </a:r>
            <a:r>
              <a:rPr lang="ru-RU" sz="2400" dirty="0" err="1"/>
              <a:t>шыдамдылық</a:t>
            </a:r>
            <a:r>
              <a:rPr lang="ru-RU" sz="2400" dirty="0"/>
              <a:t> пен </a:t>
            </a:r>
            <a:r>
              <a:rPr lang="ru-RU" sz="2400" dirty="0" err="1"/>
              <a:t>табандылықпен</a:t>
            </a:r>
            <a:r>
              <a:rPr lang="ru-RU" sz="2400" dirty="0"/>
              <a:t> </a:t>
            </a:r>
            <a:r>
              <a:rPr lang="ru-RU" sz="2400" dirty="0" err="1"/>
              <a:t>қарауы</a:t>
            </a:r>
            <a:r>
              <a:rPr lang="ru-RU" sz="2400" dirty="0"/>
              <a:t> </a:t>
            </a:r>
            <a:r>
              <a:rPr lang="ru-RU" sz="2400" dirty="0" err="1"/>
              <a:t>қажет</a:t>
            </a:r>
            <a:r>
              <a:rPr lang="ru-RU" sz="2400" dirty="0"/>
              <a:t>. </a:t>
            </a:r>
            <a:r>
              <a:rPr lang="ru-RU" sz="2400" dirty="0" err="1"/>
              <a:t>Өмірде</a:t>
            </a:r>
            <a:r>
              <a:rPr lang="ru-RU" sz="2400" dirty="0"/>
              <a:t> </a:t>
            </a:r>
            <a:r>
              <a:rPr lang="ru-RU" sz="2400" dirty="0" err="1"/>
              <a:t>мүмкін</a:t>
            </a:r>
            <a:r>
              <a:rPr lang="ru-RU" sz="2400" dirty="0"/>
              <a:t> </a:t>
            </a:r>
            <a:r>
              <a:rPr lang="ru-RU" sz="2400" dirty="0" err="1"/>
              <a:t>емес</a:t>
            </a:r>
            <a:r>
              <a:rPr lang="ru-RU" sz="2400" dirty="0"/>
              <a:t> </a:t>
            </a:r>
            <a:r>
              <a:rPr lang="ru-RU" sz="2400" dirty="0" err="1"/>
              <a:t>нәрсе</a:t>
            </a:r>
            <a:r>
              <a:rPr lang="ru-RU" sz="2400" dirty="0"/>
              <a:t> </a:t>
            </a:r>
            <a:r>
              <a:rPr lang="ru-RU" sz="2400" dirty="0" err="1"/>
              <a:t>жоқ</a:t>
            </a:r>
            <a:r>
              <a:rPr lang="ru-RU" sz="2400" dirty="0"/>
              <a:t>, </a:t>
            </a:r>
            <a:r>
              <a:rPr lang="ru-RU" sz="2400" dirty="0" err="1"/>
              <a:t>сондықтан</a:t>
            </a:r>
            <a:r>
              <a:rPr lang="ru-RU" sz="2400" dirty="0"/>
              <a:t> </a:t>
            </a:r>
            <a:r>
              <a:rPr lang="ru-RU" sz="2400" dirty="0" err="1"/>
              <a:t>уақытты</a:t>
            </a:r>
            <a:r>
              <a:rPr lang="ru-RU" sz="2400" dirty="0"/>
              <a:t> </a:t>
            </a:r>
            <a:r>
              <a:rPr lang="ru-RU" sz="2400" dirty="0" err="1"/>
              <a:t>ұтымды</a:t>
            </a:r>
            <a:r>
              <a:rPr lang="ru-RU" sz="2400" dirty="0"/>
              <a:t> </a:t>
            </a:r>
            <a:r>
              <a:rPr lang="ru-RU" sz="2400" dirty="0" err="1"/>
              <a:t>жұмсай</a:t>
            </a:r>
            <a:r>
              <a:rPr lang="ru-RU" sz="2400" dirty="0"/>
              <a:t> </a:t>
            </a:r>
            <a:r>
              <a:rPr lang="ru-RU" sz="2400" dirty="0" err="1"/>
              <a:t>алатын</a:t>
            </a:r>
            <a:r>
              <a:rPr lang="ru-RU" sz="2400" dirty="0"/>
              <a:t> </a:t>
            </a:r>
            <a:r>
              <a:rPr lang="ru-RU" sz="2400" dirty="0" err="1"/>
              <a:t>әр</a:t>
            </a:r>
            <a:r>
              <a:rPr lang="ru-RU" sz="2400" dirty="0"/>
              <a:t> </a:t>
            </a:r>
            <a:r>
              <a:rPr lang="ru-RU" sz="2400" dirty="0" err="1"/>
              <a:t>адам</a:t>
            </a:r>
            <a:r>
              <a:rPr lang="ru-RU" sz="2400" dirty="0"/>
              <a:t> </a:t>
            </a:r>
            <a:r>
              <a:rPr lang="ru-RU" sz="2400" dirty="0" err="1"/>
              <a:t>үлкен</a:t>
            </a:r>
            <a:r>
              <a:rPr lang="ru-RU" sz="2400" dirty="0"/>
              <a:t> </a:t>
            </a:r>
            <a:r>
              <a:rPr lang="ru-RU" sz="2400" dirty="0" err="1"/>
              <a:t>жетістіктерге</a:t>
            </a:r>
            <a:r>
              <a:rPr lang="ru-RU" sz="2400" dirty="0"/>
              <a:t> жете </a:t>
            </a:r>
            <a:r>
              <a:rPr lang="ru-RU" sz="2400" dirty="0" err="1"/>
              <a:t>алады</a:t>
            </a:r>
            <a:r>
              <a:rPr lang="ru-RU" sz="2400" dirty="0"/>
              <a:t>. </a:t>
            </a:r>
          </a:p>
          <a:p>
            <a:endParaRPr lang="ru-RU" dirty="0"/>
          </a:p>
          <a:p>
            <a:endParaRPr lang="ru-RU" dirty="0"/>
          </a:p>
        </p:txBody>
      </p:sp>
      <p:pic>
        <p:nvPicPr>
          <p:cNvPr id="4" name="Рисунок 3"/>
          <p:cNvPicPr>
            <a:picLocks noChangeAspect="1"/>
          </p:cNvPicPr>
          <p:nvPr/>
        </p:nvPicPr>
        <p:blipFill rotWithShape="1">
          <a:blip r:embed="rId2"/>
          <a:srcRect l="11448" t="7712" r="12892" b="10646"/>
          <a:stretch/>
        </p:blipFill>
        <p:spPr>
          <a:xfrm>
            <a:off x="6537959" y="228600"/>
            <a:ext cx="5189221" cy="3817620"/>
          </a:xfrm>
          <a:prstGeom prst="rect">
            <a:avLst/>
          </a:prstGeom>
        </p:spPr>
      </p:pic>
    </p:spTree>
    <p:extLst>
      <p:ext uri="{BB962C8B-B14F-4D97-AF65-F5344CB8AC3E}">
        <p14:creationId xmlns:p14="http://schemas.microsoft.com/office/powerpoint/2010/main" val="2171618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695" y="2960370"/>
            <a:ext cx="11691065" cy="3634740"/>
          </a:xfrm>
        </p:spPr>
        <p:txBody>
          <a:bodyPr/>
          <a:lstStyle/>
          <a:p>
            <a:r>
              <a:rPr lang="ru-RU" sz="1800" dirty="0"/>
              <a:t>“</a:t>
            </a:r>
            <a:r>
              <a:rPr lang="ru-RU" sz="1800" dirty="0" err="1">
                <a:latin typeface="Times New Roman" panose="02020603050405020304" pitchFamily="18" charset="0"/>
                <a:cs typeface="Times New Roman" panose="02020603050405020304" pitchFamily="18" charset="0"/>
              </a:rPr>
              <a:t>Нағыз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ұстаздың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үндемегені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сөйлегені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демекші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балалар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жағдайда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өзгелердің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жасаған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ісінен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Сіз</a:t>
            </a:r>
            <a:r>
              <a:rPr lang="ru-RU" sz="1800" dirty="0">
                <a:latin typeface="Times New Roman" panose="02020603050405020304" pitchFamily="18" charset="0"/>
                <a:cs typeface="Times New Roman" panose="02020603050405020304" pitchFamily="18" charset="0"/>
              </a:rPr>
              <a:t> де </a:t>
            </a:r>
            <a:r>
              <a:rPr lang="ru-RU" sz="1800" dirty="0" err="1">
                <a:latin typeface="Times New Roman" panose="02020603050405020304" pitchFamily="18" charset="0"/>
                <a:cs typeface="Times New Roman" panose="02020603050405020304" pitchFamily="18" charset="0"/>
              </a:rPr>
              <a:t>мұғалім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оқушыларыңызға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бірдеңе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айтпас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бұрын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нәрсені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өзіңіз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іс-әрекетіңіз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арқылы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көрсетіңіз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Анық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сөйлеңіз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сөйлеу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бүкіл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сұраққа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емес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Білмеймін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айту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білімнің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жартысы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Сұралған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сұрақтардың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барлығына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білгеніңізше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болсаңыз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жауабыңыз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шықса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оқушылардың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алдында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өтірікші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сипатына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қаласыз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Егер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жауабыңыз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болмаса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білмейді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екенмін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нақтылап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алайын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сұрастырып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көрейін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сұрағыңызға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ертең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мәселені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зерттеп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нақтысын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анықтағаннан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бергеніңіз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жөн</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Сухомлинский «</a:t>
            </a:r>
            <a:r>
              <a:rPr lang="ru-RU" sz="1800" dirty="0" err="1">
                <a:latin typeface="Times New Roman" panose="02020603050405020304" pitchFamily="18" charset="0"/>
                <a:cs typeface="Times New Roman" panose="02020603050405020304" pitchFamily="18" charset="0"/>
              </a:rPr>
              <a:t>Тәрбие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өнері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дегеніміз</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ең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алдымен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сөйлей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адам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жүрегіне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өнері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Мұғалім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сөзі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шәкірт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жүрегіне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табуда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теңдесі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құрал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сөзде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расында</a:t>
            </a:r>
            <a:r>
              <a:rPr lang="ru-RU" sz="1800" dirty="0">
                <a:latin typeface="Times New Roman" panose="02020603050405020304" pitchFamily="18" charset="0"/>
                <a:cs typeface="Times New Roman" panose="02020603050405020304" pitchFamily="18" charset="0"/>
              </a:rPr>
              <a:t> да </a:t>
            </a:r>
            <a:r>
              <a:rPr lang="ru-RU" sz="1800" dirty="0" err="1">
                <a:latin typeface="Times New Roman" panose="02020603050405020304" pitchFamily="18" charset="0"/>
                <a:cs typeface="Times New Roman" panose="02020603050405020304" pitchFamily="18" charset="0"/>
              </a:rPr>
              <a:t>үлкен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шындық</a:t>
            </a:r>
            <a:r>
              <a:rPr lang="ru-RU" sz="1800" dirty="0">
                <a:latin typeface="Times New Roman" panose="02020603050405020304" pitchFamily="18" charset="0"/>
                <a:cs typeface="Times New Roman" panose="02020603050405020304" pitchFamily="18" charset="0"/>
              </a:rPr>
              <a:t> бар. </a:t>
            </a:r>
            <a:r>
              <a:rPr lang="ru-RU" sz="1800" dirty="0" err="1">
                <a:latin typeface="Times New Roman" panose="02020603050405020304" pitchFamily="18" charset="0"/>
                <a:cs typeface="Times New Roman" panose="02020603050405020304" pitchFamily="18" charset="0"/>
              </a:rPr>
              <a:t>Өйткені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оқушының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күні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тәрбиешінің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оятуымен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басталып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ұйықтатуымен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аяқталады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Демек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оқушы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күнінің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тұлғасы</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мұғалімі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Сондықтан</a:t>
            </a:r>
            <a:r>
              <a:rPr lang="ru-RU" sz="1800" dirty="0">
                <a:latin typeface="Times New Roman" panose="02020603050405020304" pitchFamily="18" charset="0"/>
                <a:cs typeface="Times New Roman" panose="02020603050405020304" pitchFamily="18" charset="0"/>
              </a:rPr>
              <a:t> да  </a:t>
            </a:r>
            <a:r>
              <a:rPr lang="ru-RU" sz="1800" dirty="0" err="1">
                <a:latin typeface="Times New Roman" panose="02020603050405020304" pitchFamily="18" charset="0"/>
                <a:cs typeface="Times New Roman" panose="02020603050405020304" pitchFamily="18" charset="0"/>
              </a:rPr>
              <a:t>оқушының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сөйлеу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тілін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қадағалаумен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тәрбиеші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тіліне</a:t>
            </a:r>
            <a:r>
              <a:rPr lang="ru-RU" sz="1800" dirty="0">
                <a:latin typeface="Times New Roman" panose="02020603050405020304" pitchFamily="18" charset="0"/>
                <a:cs typeface="Times New Roman" panose="02020603050405020304" pitchFamily="18" charset="0"/>
              </a:rPr>
              <a:t> де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беруі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керек</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br>
              <a:rPr lang="ru-RU" sz="1800" dirty="0">
                <a:latin typeface="Times New Roman" panose="02020603050405020304" pitchFamily="18" charset="0"/>
                <a:cs typeface="Times New Roman" panose="02020603050405020304" pitchFamily="18" charset="0"/>
              </a:rPr>
            </a:br>
            <a:r>
              <a:rPr lang="ru-RU" sz="1800" dirty="0" err="1">
                <a:latin typeface="Times New Roman" panose="02020603050405020304" pitchFamily="18" charset="0"/>
                <a:cs typeface="Times New Roman" panose="02020603050405020304" pitchFamily="18" charset="0"/>
              </a:rPr>
              <a:t>Дұрыс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сөйлеген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мұғалім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тәрбиеші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әрқашан</a:t>
            </a:r>
            <a:r>
              <a:rPr lang="ru-RU" sz="1800" dirty="0">
                <a:latin typeface="Times New Roman" panose="02020603050405020304" pitchFamily="18" charset="0"/>
                <a:cs typeface="Times New Roman" panose="02020603050405020304" pitchFamily="18" charset="0"/>
              </a:rPr>
              <a:t> да </a:t>
            </a:r>
            <a:r>
              <a:rPr lang="ru-RU" sz="1800" dirty="0" err="1">
                <a:latin typeface="Times New Roman" panose="02020603050405020304" pitchFamily="18" charset="0"/>
                <a:cs typeface="Times New Roman" panose="02020603050405020304" pitchFamily="18" charset="0"/>
              </a:rPr>
              <a:t>оқушыларына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оқушы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тәрбиені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тәртіпті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үлгіні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ұстазынан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ұмтылады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ұқсағысы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келеді</a:t>
            </a:r>
            <a:r>
              <a:rPr lang="ru-RU" sz="1800"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49503" y="238314"/>
            <a:ext cx="5572227" cy="2219136"/>
          </a:xfrm>
          <a:prstGeom prst="rect">
            <a:avLst/>
          </a:prstGeom>
        </p:spPr>
      </p:pic>
      <p:pic>
        <p:nvPicPr>
          <p:cNvPr id="5" name="Рисунок 4"/>
          <p:cNvPicPr>
            <a:picLocks noChangeAspect="1"/>
          </p:cNvPicPr>
          <p:nvPr/>
        </p:nvPicPr>
        <p:blipFill rotWithShape="1">
          <a:blip r:embed="rId3"/>
          <a:srcRect l="11253" t="13923" r="9924" b="11238"/>
          <a:stretch/>
        </p:blipFill>
        <p:spPr>
          <a:xfrm>
            <a:off x="8103870" y="0"/>
            <a:ext cx="3691890" cy="2457450"/>
          </a:xfrm>
          <a:prstGeom prst="rect">
            <a:avLst/>
          </a:prstGeom>
        </p:spPr>
      </p:pic>
    </p:spTree>
    <p:extLst>
      <p:ext uri="{BB962C8B-B14F-4D97-AF65-F5344CB8AC3E}">
        <p14:creationId xmlns:p14="http://schemas.microsoft.com/office/powerpoint/2010/main" val="1790774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6319" y="1463040"/>
            <a:ext cx="9020561" cy="4640580"/>
          </a:xfrm>
        </p:spPr>
        <p:txBody>
          <a:bodyPr/>
          <a:lstStyle/>
          <a:p>
            <a:r>
              <a:rPr lang="ru-RU" sz="2400" dirty="0" err="1">
                <a:latin typeface="Times New Roman" panose="02020603050405020304" pitchFamily="18" charset="0"/>
                <a:cs typeface="Times New Roman" panose="02020603050405020304" pitchFamily="18" charset="0"/>
              </a:rPr>
              <a:t>Қазіргі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заманда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адамдармен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қарым-қатынас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жасау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әлеуметтік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желілерде</a:t>
            </a:r>
            <a:r>
              <a:rPr lang="ru-RU" sz="2400" dirty="0">
                <a:latin typeface="Times New Roman" panose="02020603050405020304" pitchFamily="18" charset="0"/>
                <a:cs typeface="Times New Roman" panose="02020603050405020304" pitchFamily="18" charset="0"/>
              </a:rPr>
              <a:t> де </a:t>
            </a:r>
            <a:r>
              <a:rPr lang="ru-RU" sz="2400" dirty="0" err="1">
                <a:latin typeface="Times New Roman" panose="02020603050405020304" pitchFamily="18" charset="0"/>
                <a:cs typeface="Times New Roman" panose="02020603050405020304" pitchFamily="18" charset="0"/>
              </a:rPr>
              <a:t>жақсы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дамыған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Сіз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күнделікті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тұрмыста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этикалық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нормаларды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қалай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сақтасаңыз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виртуалды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әлемде</a:t>
            </a:r>
            <a:r>
              <a:rPr lang="ru-RU" sz="2400" dirty="0">
                <a:latin typeface="Times New Roman" panose="02020603050405020304" pitchFamily="18" charset="0"/>
                <a:cs typeface="Times New Roman" panose="02020603050405020304" pitchFamily="18" charset="0"/>
              </a:rPr>
              <a:t> де </a:t>
            </a:r>
            <a:r>
              <a:rPr lang="ru-RU" sz="2400" dirty="0" err="1">
                <a:latin typeface="Times New Roman" panose="02020603050405020304" pitchFamily="18" charset="0"/>
                <a:cs typeface="Times New Roman" panose="02020603050405020304" pitchFamily="18" charset="0"/>
              </a:rPr>
              <a:t>дәл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солай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мұқият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болғаныңыз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жөн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Жұмыс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барысында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ватсап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телеграм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сияқты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әлеуметтік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желілерде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ата-аналармен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мұғалімдермен</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оқушылармен</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бірнеше</a:t>
            </a:r>
            <a:r>
              <a:rPr lang="ru-RU" sz="2400" dirty="0">
                <a:latin typeface="Times New Roman" panose="02020603050405020304" pitchFamily="18" charset="0"/>
                <a:cs typeface="Times New Roman" panose="02020603050405020304" pitchFamily="18" charset="0"/>
              </a:rPr>
              <a:t> хат </a:t>
            </a:r>
            <a:r>
              <a:rPr lang="ru-RU" sz="2400" dirty="0" err="1">
                <a:latin typeface="Times New Roman" panose="02020603050405020304" pitchFamily="18" charset="0"/>
                <a:cs typeface="Times New Roman" panose="02020603050405020304" pitchFamily="18" charset="0"/>
              </a:rPr>
              <a:t>жазысу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топтары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ашулы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мүмкін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Бұл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топтарға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хабарландырулар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немесе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басқа</a:t>
            </a:r>
            <a:r>
              <a:rPr lang="ru-RU" sz="2400" dirty="0">
                <a:latin typeface="Times New Roman" panose="02020603050405020304" pitchFamily="18" charset="0"/>
                <a:cs typeface="Times New Roman" panose="02020603050405020304" pitchFamily="18" charset="0"/>
              </a:rPr>
              <a:t> да </a:t>
            </a:r>
            <a:r>
              <a:rPr lang="ru-RU" sz="2400" dirty="0" err="1">
                <a:latin typeface="Times New Roman" panose="02020603050405020304" pitchFamily="18" charset="0"/>
                <a:cs typeface="Times New Roman" panose="02020603050405020304" pitchFamily="18" charset="0"/>
              </a:rPr>
              <a:t>хаттар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жазатын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кезде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барлық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әдеп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нормаларын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сақтағаныңызға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сөйлемдеріңіздің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грамматикалық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дұрыстығына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сөйлемдеріңіздің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біртілділігіне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берілетін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ақпараттың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нақтылығына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жеткізіп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барып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жазуыңыз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өте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маңызды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Білім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мекемесінің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өкілі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болғандықтан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қателіктермен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жазуыңыз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немесе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дұрыс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тексерілмеген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ақпаратпен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бөлісуіңіз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ыңғайсыз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жағдай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туындатуы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мүмкін</a:t>
            </a:r>
            <a:r>
              <a:rPr lang="ru-RU" sz="2400" dirty="0">
                <a:latin typeface="Times New Roman" panose="02020603050405020304" pitchFamily="18" charset="0"/>
                <a:cs typeface="Times New Roman" panose="02020603050405020304" pitchFamily="18" charset="0"/>
              </a:rPr>
              <a:t>.</a:t>
            </a: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8850805" y="229951"/>
            <a:ext cx="3031728" cy="2056049"/>
          </a:xfrm>
          <a:prstGeom prst="rect">
            <a:avLst/>
          </a:prstGeom>
        </p:spPr>
      </p:pic>
    </p:spTree>
    <p:extLst>
      <p:ext uri="{BB962C8B-B14F-4D97-AF65-F5344CB8AC3E}">
        <p14:creationId xmlns:p14="http://schemas.microsoft.com/office/powerpoint/2010/main" val="3081809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571501" y="2663190"/>
            <a:ext cx="10721340" cy="3657600"/>
          </a:xfrm>
        </p:spPr>
        <p:txBody>
          <a:bodyPr>
            <a:normAutofit fontScale="25000" lnSpcReduction="20000"/>
          </a:bodyPr>
          <a:lstStyle/>
          <a:p>
            <a:pPr algn="l"/>
            <a:r>
              <a:rPr lang="ru-RU" sz="8000" dirty="0" err="1"/>
              <a:t>Көп</a:t>
            </a:r>
            <a:r>
              <a:rPr lang="ru-RU" sz="8000" dirty="0"/>
              <a:t> </a:t>
            </a:r>
            <a:r>
              <a:rPr lang="ru-RU" sz="8000" dirty="0" err="1"/>
              <a:t>кездесетін</a:t>
            </a:r>
            <a:r>
              <a:rPr lang="ru-RU" sz="8000" dirty="0"/>
              <a:t> </a:t>
            </a:r>
            <a:r>
              <a:rPr lang="ru-RU" sz="8000" dirty="0" err="1"/>
              <a:t>кемшіліктердің</a:t>
            </a:r>
            <a:r>
              <a:rPr lang="ru-RU" sz="8000" dirty="0"/>
              <a:t> </a:t>
            </a:r>
            <a:r>
              <a:rPr lang="ru-RU" sz="8000" dirty="0" err="1"/>
              <a:t>бірі</a:t>
            </a:r>
            <a:r>
              <a:rPr lang="ru-RU" sz="8000" dirty="0"/>
              <a:t> – </a:t>
            </a:r>
            <a:r>
              <a:rPr lang="ru-RU" sz="8000" dirty="0" err="1"/>
              <a:t>ұжымның</a:t>
            </a:r>
            <a:r>
              <a:rPr lang="ru-RU" sz="8000" dirty="0"/>
              <a:t> </a:t>
            </a:r>
            <a:r>
              <a:rPr lang="ru-RU" sz="8000" dirty="0" err="1"/>
              <a:t>бірін-бірі</a:t>
            </a:r>
            <a:r>
              <a:rPr lang="ru-RU" sz="8000" dirty="0"/>
              <a:t> </a:t>
            </a:r>
            <a:r>
              <a:rPr lang="ru-RU" sz="8000" dirty="0" err="1"/>
              <a:t>танымауы</a:t>
            </a:r>
            <a:r>
              <a:rPr lang="ru-RU" sz="8000" dirty="0"/>
              <a:t>. </a:t>
            </a:r>
            <a:r>
              <a:rPr lang="ru-RU" sz="8000" dirty="0" err="1"/>
              <a:t>Көп</a:t>
            </a:r>
            <a:r>
              <a:rPr lang="ru-RU" sz="8000" dirty="0"/>
              <a:t> </a:t>
            </a:r>
            <a:r>
              <a:rPr lang="ru-RU" sz="8000" dirty="0" err="1"/>
              <a:t>жағдайда</a:t>
            </a:r>
            <a:r>
              <a:rPr lang="ru-RU" sz="8000" dirty="0"/>
              <a:t> </a:t>
            </a:r>
            <a:r>
              <a:rPr lang="ru-RU" sz="8000" dirty="0" err="1" smtClean="0"/>
              <a:t>кейбір</a:t>
            </a:r>
            <a:r>
              <a:rPr lang="ru-RU" sz="8000" dirty="0" smtClean="0"/>
              <a:t> </a:t>
            </a:r>
            <a:r>
              <a:rPr lang="ru-RU" sz="8000" dirty="0" err="1"/>
              <a:t>мұғалімдердің</a:t>
            </a:r>
            <a:r>
              <a:rPr lang="ru-RU" sz="8000" dirty="0"/>
              <a:t>, </a:t>
            </a:r>
            <a:r>
              <a:rPr lang="ru-RU" sz="8000" dirty="0" err="1"/>
              <a:t>аспазшы</a:t>
            </a:r>
            <a:r>
              <a:rPr lang="ru-RU" sz="8000" dirty="0"/>
              <a:t> </a:t>
            </a:r>
            <a:r>
              <a:rPr lang="ru-RU" sz="8000" dirty="0" err="1"/>
              <a:t>және</a:t>
            </a:r>
            <a:r>
              <a:rPr lang="ru-RU" sz="8000" dirty="0"/>
              <a:t> </a:t>
            </a:r>
            <a:r>
              <a:rPr lang="ru-RU" sz="8000" dirty="0" err="1"/>
              <a:t>тазалыққа</a:t>
            </a:r>
            <a:r>
              <a:rPr lang="ru-RU" sz="8000" dirty="0"/>
              <a:t> </a:t>
            </a:r>
            <a:r>
              <a:rPr lang="ru-RU" sz="8000" dirty="0" err="1"/>
              <a:t>жауапты</a:t>
            </a:r>
            <a:r>
              <a:rPr lang="ru-RU" sz="8000" dirty="0"/>
              <a:t> </a:t>
            </a:r>
            <a:r>
              <a:rPr lang="ru-RU" sz="8000" dirty="0" err="1"/>
              <a:t>апайларды</a:t>
            </a:r>
            <a:r>
              <a:rPr lang="ru-RU" sz="8000" dirty="0"/>
              <a:t> </a:t>
            </a:r>
            <a:r>
              <a:rPr lang="ru-RU" sz="8000" dirty="0" err="1"/>
              <a:t>сырттай</a:t>
            </a:r>
            <a:r>
              <a:rPr lang="ru-RU" sz="8000" dirty="0"/>
              <a:t> </a:t>
            </a:r>
            <a:r>
              <a:rPr lang="ru-RU" sz="8000" dirty="0" err="1"/>
              <a:t>таныса</a:t>
            </a:r>
            <a:r>
              <a:rPr lang="ru-RU" sz="8000" dirty="0"/>
              <a:t> да, </a:t>
            </a:r>
            <a:r>
              <a:rPr lang="ru-RU" sz="8000" dirty="0" err="1"/>
              <a:t>аты</a:t>
            </a:r>
            <a:r>
              <a:rPr lang="ru-RU" sz="8000" dirty="0"/>
              <a:t>- </a:t>
            </a:r>
            <a:r>
              <a:rPr lang="ru-RU" sz="8000" dirty="0" err="1"/>
              <a:t>жөндерін</a:t>
            </a:r>
            <a:r>
              <a:rPr lang="ru-RU" sz="8000" dirty="0"/>
              <a:t> </a:t>
            </a:r>
            <a:r>
              <a:rPr lang="ru-RU" sz="8000" dirty="0" err="1"/>
              <a:t>білмейді</a:t>
            </a:r>
            <a:r>
              <a:rPr lang="ru-RU" sz="8000" dirty="0"/>
              <a:t>. </a:t>
            </a:r>
          </a:p>
          <a:p>
            <a:pPr algn="l"/>
            <a:r>
              <a:rPr lang="ru-RU" sz="8000" dirty="0" err="1"/>
              <a:t>Құрметті</a:t>
            </a:r>
            <a:r>
              <a:rPr lang="ru-RU" sz="8000" dirty="0"/>
              <a:t> </a:t>
            </a:r>
            <a:r>
              <a:rPr lang="ru-RU" sz="8000" dirty="0" err="1"/>
              <a:t>мұғалім</a:t>
            </a:r>
            <a:r>
              <a:rPr lang="ru-RU" sz="8000" dirty="0"/>
              <a:t>, </a:t>
            </a:r>
            <a:r>
              <a:rPr lang="ru-RU" sz="8000" dirty="0" err="1"/>
              <a:t>ұжымдасыңызды</a:t>
            </a:r>
            <a:r>
              <a:rPr lang="ru-RU" sz="8000" dirty="0"/>
              <a:t> </a:t>
            </a:r>
            <a:r>
              <a:rPr lang="ru-RU" sz="8000" dirty="0" err="1"/>
              <a:t>күзетші</a:t>
            </a:r>
            <a:r>
              <a:rPr lang="ru-RU" sz="8000" dirty="0"/>
              <a:t> </a:t>
            </a:r>
            <a:r>
              <a:rPr lang="ru-RU" sz="8000" dirty="0" err="1"/>
              <a:t>ағай</a:t>
            </a:r>
            <a:r>
              <a:rPr lang="ru-RU" sz="8000" dirty="0"/>
              <a:t>, </a:t>
            </a:r>
            <a:r>
              <a:rPr lang="ru-RU" sz="8000" dirty="0" err="1"/>
              <a:t>асханашы</a:t>
            </a:r>
            <a:r>
              <a:rPr lang="ru-RU" sz="8000" dirty="0"/>
              <a:t> </a:t>
            </a:r>
            <a:r>
              <a:rPr lang="ru-RU" sz="8000" dirty="0" err="1"/>
              <a:t>апай</a:t>
            </a:r>
            <a:r>
              <a:rPr lang="ru-RU" sz="8000" dirty="0"/>
              <a:t>, география </a:t>
            </a:r>
            <a:r>
              <a:rPr lang="ru-RU" sz="8000" dirty="0" err="1"/>
              <a:t>ағай</a:t>
            </a:r>
            <a:r>
              <a:rPr lang="ru-RU" sz="8000" dirty="0"/>
              <a:t> </a:t>
            </a:r>
            <a:r>
              <a:rPr lang="ru-RU" sz="8000" dirty="0" err="1"/>
              <a:t>деп</a:t>
            </a:r>
            <a:r>
              <a:rPr lang="ru-RU" sz="8000" dirty="0"/>
              <a:t> </a:t>
            </a:r>
            <a:r>
              <a:rPr lang="ru-RU" sz="8000" dirty="0" err="1"/>
              <a:t>емес</a:t>
            </a:r>
            <a:r>
              <a:rPr lang="ru-RU" sz="8000" dirty="0"/>
              <a:t>, </a:t>
            </a:r>
            <a:r>
              <a:rPr lang="ru-RU" sz="8000" dirty="0" err="1"/>
              <a:t>атымен</a:t>
            </a:r>
            <a:r>
              <a:rPr lang="ru-RU" sz="8000" dirty="0"/>
              <a:t> </a:t>
            </a:r>
            <a:r>
              <a:rPr lang="ru-RU" sz="8000" dirty="0" err="1"/>
              <a:t>атау</a:t>
            </a:r>
            <a:r>
              <a:rPr lang="ru-RU" sz="8000" dirty="0"/>
              <a:t>  </a:t>
            </a:r>
            <a:r>
              <a:rPr lang="ru-RU" sz="8000" dirty="0" err="1"/>
              <a:t>жылы</a:t>
            </a:r>
            <a:r>
              <a:rPr lang="ru-RU" sz="8000" dirty="0"/>
              <a:t> </a:t>
            </a:r>
            <a:r>
              <a:rPr lang="ru-RU" sz="8000" dirty="0" err="1"/>
              <a:t>қарым-қатынас</a:t>
            </a:r>
            <a:r>
              <a:rPr lang="ru-RU" sz="8000" dirty="0"/>
              <a:t> </a:t>
            </a:r>
            <a:r>
              <a:rPr lang="ru-RU" sz="8000" dirty="0" err="1"/>
              <a:t>орнатуға</a:t>
            </a:r>
            <a:r>
              <a:rPr lang="ru-RU" sz="8000" dirty="0"/>
              <a:t> </a:t>
            </a:r>
            <a:r>
              <a:rPr lang="ru-RU" sz="8000" dirty="0" err="1"/>
              <a:t>және</a:t>
            </a:r>
            <a:r>
              <a:rPr lang="ru-RU" sz="8000" dirty="0"/>
              <a:t> </a:t>
            </a:r>
            <a:r>
              <a:rPr lang="ru-RU" sz="8000" dirty="0" err="1"/>
              <a:t>мәдениет</a:t>
            </a:r>
            <a:r>
              <a:rPr lang="ru-RU" sz="8000" dirty="0"/>
              <a:t>  </a:t>
            </a:r>
            <a:r>
              <a:rPr lang="ru-RU" sz="8000" dirty="0" err="1"/>
              <a:t>қалыптастыруға</a:t>
            </a:r>
            <a:r>
              <a:rPr lang="ru-RU" sz="8000" dirty="0"/>
              <a:t> </a:t>
            </a:r>
            <a:r>
              <a:rPr lang="ru-RU" sz="8000" dirty="0" err="1"/>
              <a:t>әсер</a:t>
            </a:r>
            <a:r>
              <a:rPr lang="ru-RU" sz="8000" dirty="0"/>
              <a:t> </a:t>
            </a:r>
            <a:r>
              <a:rPr lang="ru-RU" sz="8000" dirty="0" err="1"/>
              <a:t>ететінін</a:t>
            </a:r>
            <a:r>
              <a:rPr lang="ru-RU" sz="8000" dirty="0"/>
              <a:t> </a:t>
            </a:r>
            <a:r>
              <a:rPr lang="ru-RU" sz="8000" dirty="0" err="1"/>
              <a:t>ұмытпаңыз</a:t>
            </a:r>
            <a:r>
              <a:rPr lang="ru-RU" sz="8000" dirty="0"/>
              <a:t>. «</a:t>
            </a:r>
            <a:r>
              <a:rPr lang="ru-RU" sz="8000" dirty="0" err="1"/>
              <a:t>Кішіпейілділік</a:t>
            </a:r>
            <a:r>
              <a:rPr lang="ru-RU" sz="8000" dirty="0"/>
              <a:t> – </a:t>
            </a:r>
            <a:r>
              <a:rPr lang="ru-RU" sz="8000" dirty="0" err="1"/>
              <a:t>кішілік</a:t>
            </a:r>
            <a:r>
              <a:rPr lang="ru-RU" sz="8000" dirty="0"/>
              <a:t> </a:t>
            </a:r>
            <a:r>
              <a:rPr lang="ru-RU" sz="8000" dirty="0" err="1"/>
              <a:t>емес</a:t>
            </a:r>
            <a:r>
              <a:rPr lang="ru-RU" sz="8000" dirty="0"/>
              <a:t>, </a:t>
            </a:r>
            <a:r>
              <a:rPr lang="ru-RU" sz="8000" dirty="0" err="1"/>
              <a:t>кісілік</a:t>
            </a:r>
            <a:r>
              <a:rPr lang="ru-RU" sz="8000" dirty="0"/>
              <a:t>» </a:t>
            </a:r>
            <a:r>
              <a:rPr lang="ru-RU" sz="8000" dirty="0" err="1"/>
              <a:t>демекші</a:t>
            </a:r>
            <a:r>
              <a:rPr lang="ru-RU" sz="8000" dirty="0"/>
              <a:t>, </a:t>
            </a:r>
            <a:r>
              <a:rPr lang="ru-RU" sz="8000" dirty="0" err="1"/>
              <a:t>ұжымдастарыңызды</a:t>
            </a:r>
            <a:r>
              <a:rPr lang="ru-RU" sz="8000" dirty="0"/>
              <a:t> </a:t>
            </a:r>
            <a:r>
              <a:rPr lang="ru-RU" sz="8000" dirty="0" err="1"/>
              <a:t>сыйлап</a:t>
            </a:r>
            <a:r>
              <a:rPr lang="ru-RU" sz="8000" dirty="0"/>
              <a:t>, </a:t>
            </a:r>
            <a:r>
              <a:rPr lang="ru-RU" sz="8000" dirty="0" err="1"/>
              <a:t>құрмет</a:t>
            </a:r>
            <a:r>
              <a:rPr lang="ru-RU" sz="8000" dirty="0"/>
              <a:t> </a:t>
            </a:r>
            <a:r>
              <a:rPr lang="ru-RU" sz="8000" dirty="0" err="1"/>
              <a:t>көрсетуге</a:t>
            </a:r>
            <a:r>
              <a:rPr lang="ru-RU" sz="8000" dirty="0"/>
              <a:t> </a:t>
            </a:r>
            <a:r>
              <a:rPr lang="ru-RU" sz="8000" dirty="0" err="1"/>
              <a:t>тырысыңыз</a:t>
            </a:r>
            <a:r>
              <a:rPr lang="ru-RU" sz="8000" dirty="0"/>
              <a:t>.</a:t>
            </a:r>
          </a:p>
          <a:p>
            <a:pPr algn="l"/>
            <a:r>
              <a:rPr lang="ru-RU" sz="8000" dirty="0" err="1"/>
              <a:t>Ұжымда</a:t>
            </a:r>
            <a:r>
              <a:rPr lang="ru-RU" sz="8000" dirty="0"/>
              <a:t> </a:t>
            </a:r>
            <a:r>
              <a:rPr lang="ru-RU" sz="8000" dirty="0" err="1"/>
              <a:t>кездесуі</a:t>
            </a:r>
            <a:r>
              <a:rPr lang="ru-RU" sz="8000" dirty="0"/>
              <a:t> </a:t>
            </a:r>
            <a:r>
              <a:rPr lang="ru-RU" sz="8000" dirty="0" err="1"/>
              <a:t>мүмкін</a:t>
            </a:r>
            <a:r>
              <a:rPr lang="ru-RU" sz="8000" dirty="0"/>
              <a:t> </a:t>
            </a:r>
            <a:r>
              <a:rPr lang="ru-RU" sz="8000" dirty="0" err="1"/>
              <a:t>өзекті</a:t>
            </a:r>
            <a:r>
              <a:rPr lang="ru-RU" sz="8000" dirty="0"/>
              <a:t> </a:t>
            </a:r>
            <a:r>
              <a:rPr lang="ru-RU" sz="8000" dirty="0" err="1"/>
              <a:t>мәселелердің</a:t>
            </a:r>
            <a:r>
              <a:rPr lang="ru-RU" sz="8000" dirty="0"/>
              <a:t> </a:t>
            </a:r>
            <a:r>
              <a:rPr lang="ru-RU" sz="8000" dirty="0" err="1"/>
              <a:t>бірі</a:t>
            </a:r>
            <a:r>
              <a:rPr lang="ru-RU" sz="8000" dirty="0"/>
              <a:t> </a:t>
            </a:r>
            <a:r>
              <a:rPr lang="ru-RU" sz="8000" dirty="0" err="1"/>
              <a:t>қарым-қатынастағы</a:t>
            </a:r>
            <a:r>
              <a:rPr lang="ru-RU" sz="8000" dirty="0"/>
              <a:t> </a:t>
            </a:r>
            <a:r>
              <a:rPr lang="ru-RU" sz="8000" dirty="0" err="1"/>
              <a:t>шектен</a:t>
            </a:r>
            <a:r>
              <a:rPr lang="ru-RU" sz="8000" dirty="0"/>
              <a:t> </a:t>
            </a:r>
            <a:r>
              <a:rPr lang="ru-RU" sz="8000" dirty="0" err="1"/>
              <a:t>шығу</a:t>
            </a:r>
            <a:r>
              <a:rPr lang="ru-RU" sz="8000" dirty="0"/>
              <a:t>. </a:t>
            </a:r>
            <a:r>
              <a:rPr lang="ru-RU" sz="8000" dirty="0" err="1"/>
              <a:t>Қандай</a:t>
            </a:r>
            <a:r>
              <a:rPr lang="ru-RU" sz="8000" dirty="0"/>
              <a:t> </a:t>
            </a:r>
            <a:r>
              <a:rPr lang="ru-RU" sz="8000" dirty="0" err="1"/>
              <a:t>жағдай</a:t>
            </a:r>
            <a:r>
              <a:rPr lang="ru-RU" sz="8000" dirty="0"/>
              <a:t> </a:t>
            </a:r>
            <a:r>
              <a:rPr lang="ru-RU" sz="8000" dirty="0" err="1"/>
              <a:t>болмасын</a:t>
            </a:r>
            <a:r>
              <a:rPr lang="ru-RU" sz="8000" dirty="0"/>
              <a:t>, </a:t>
            </a:r>
            <a:r>
              <a:rPr lang="ru-RU" sz="8000" dirty="0" err="1"/>
              <a:t>қарым-қатынаста</a:t>
            </a:r>
            <a:r>
              <a:rPr lang="ru-RU" sz="8000" dirty="0"/>
              <a:t> </a:t>
            </a:r>
            <a:r>
              <a:rPr lang="ru-RU" sz="8000" dirty="0" err="1"/>
              <a:t>өлшемді</a:t>
            </a:r>
            <a:r>
              <a:rPr lang="ru-RU" sz="8000" dirty="0"/>
              <a:t> </a:t>
            </a:r>
            <a:r>
              <a:rPr lang="ru-RU" sz="8000" dirty="0" err="1"/>
              <a:t>болуға</a:t>
            </a:r>
            <a:r>
              <a:rPr lang="ru-RU" sz="8000" dirty="0"/>
              <a:t> </a:t>
            </a:r>
            <a:r>
              <a:rPr lang="ru-RU" sz="8000" dirty="0" err="1"/>
              <a:t>тырысыңыз</a:t>
            </a:r>
            <a:r>
              <a:rPr lang="ru-RU" sz="8000" dirty="0"/>
              <a:t>. </a:t>
            </a:r>
            <a:r>
              <a:rPr lang="ru-RU" sz="8000" dirty="0" err="1"/>
              <a:t>Шектен</a:t>
            </a:r>
            <a:r>
              <a:rPr lang="ru-RU" sz="8000" dirty="0"/>
              <a:t> </a:t>
            </a:r>
            <a:r>
              <a:rPr lang="ru-RU" sz="8000" dirty="0" err="1"/>
              <a:t>тыс</a:t>
            </a:r>
            <a:r>
              <a:rPr lang="ru-RU" sz="8000" dirty="0"/>
              <a:t> </a:t>
            </a:r>
            <a:r>
              <a:rPr lang="ru-RU" sz="8000" dirty="0" err="1"/>
              <a:t>дөрекілік</a:t>
            </a:r>
            <a:r>
              <a:rPr lang="ru-RU" sz="8000" dirty="0"/>
              <a:t> </a:t>
            </a:r>
            <a:r>
              <a:rPr lang="ru-RU" sz="8000" dirty="0" err="1"/>
              <a:t>немесе</a:t>
            </a:r>
            <a:r>
              <a:rPr lang="ru-RU" sz="8000" dirty="0"/>
              <a:t> </a:t>
            </a:r>
            <a:r>
              <a:rPr lang="ru-RU" sz="8000" dirty="0" err="1"/>
              <a:t>шектен</a:t>
            </a:r>
            <a:r>
              <a:rPr lang="ru-RU" sz="8000" dirty="0"/>
              <a:t> </a:t>
            </a:r>
            <a:r>
              <a:rPr lang="ru-RU" sz="8000" dirty="0" err="1"/>
              <a:t>тыс</a:t>
            </a:r>
            <a:r>
              <a:rPr lang="ru-RU" sz="8000" dirty="0"/>
              <a:t> </a:t>
            </a:r>
            <a:r>
              <a:rPr lang="ru-RU" sz="8000" dirty="0" err="1"/>
              <a:t>мейірім</a:t>
            </a:r>
            <a:r>
              <a:rPr lang="ru-RU" sz="8000" dirty="0"/>
              <a:t> </a:t>
            </a:r>
            <a:r>
              <a:rPr lang="ru-RU" sz="8000" dirty="0" err="1"/>
              <a:t>әрдайым</a:t>
            </a:r>
            <a:r>
              <a:rPr lang="ru-RU" sz="8000" dirty="0"/>
              <a:t> </a:t>
            </a:r>
            <a:r>
              <a:rPr lang="ru-RU" sz="8000" dirty="0" err="1"/>
              <a:t>зиян</a:t>
            </a:r>
            <a:r>
              <a:rPr lang="ru-RU" sz="8000" dirty="0"/>
              <a:t> </a:t>
            </a:r>
            <a:r>
              <a:rPr lang="ru-RU" sz="8000" dirty="0" err="1"/>
              <a:t>тудыратыны</a:t>
            </a:r>
            <a:r>
              <a:rPr lang="ru-RU" sz="8000" dirty="0"/>
              <a:t> </a:t>
            </a:r>
            <a:r>
              <a:rPr lang="ru-RU" sz="8000" dirty="0" err="1"/>
              <a:t>анық</a:t>
            </a:r>
            <a:r>
              <a:rPr lang="ru-RU" sz="8000" dirty="0"/>
              <a:t>. </a:t>
            </a:r>
            <a:r>
              <a:rPr lang="ru-RU" sz="8000" dirty="0" err="1"/>
              <a:t>Сіз</a:t>
            </a:r>
            <a:r>
              <a:rPr lang="ru-RU" sz="8000" dirty="0"/>
              <a:t> тек </a:t>
            </a:r>
            <a:r>
              <a:rPr lang="ru-RU" sz="8000" dirty="0" err="1"/>
              <a:t>қана</a:t>
            </a:r>
            <a:r>
              <a:rPr lang="ru-RU" sz="8000" dirty="0"/>
              <a:t> </a:t>
            </a:r>
            <a:r>
              <a:rPr lang="ru-RU" sz="8000" dirty="0" err="1"/>
              <a:t>оқушыларға</a:t>
            </a:r>
            <a:r>
              <a:rPr lang="ru-RU" sz="8000" dirty="0"/>
              <a:t> </a:t>
            </a:r>
            <a:r>
              <a:rPr lang="ru-RU" sz="8000" dirty="0" err="1"/>
              <a:t>емес</a:t>
            </a:r>
            <a:r>
              <a:rPr lang="ru-RU" sz="8000" dirty="0"/>
              <a:t>, </a:t>
            </a:r>
            <a:r>
              <a:rPr lang="ru-RU" sz="8000" dirty="0" err="1"/>
              <a:t>жалпы</a:t>
            </a:r>
            <a:r>
              <a:rPr lang="ru-RU" sz="8000" dirty="0"/>
              <a:t> </a:t>
            </a:r>
            <a:r>
              <a:rPr lang="ru-RU" sz="8000" dirty="0" err="1"/>
              <a:t>қоғамға</a:t>
            </a:r>
            <a:r>
              <a:rPr lang="ru-RU" sz="8000" dirty="0"/>
              <a:t> </a:t>
            </a:r>
            <a:r>
              <a:rPr lang="ru-RU" sz="8000" dirty="0" err="1"/>
              <a:t>үлгі</a:t>
            </a:r>
            <a:r>
              <a:rPr lang="ru-RU" sz="8000" dirty="0"/>
              <a:t> </a:t>
            </a:r>
            <a:r>
              <a:rPr lang="ru-RU" sz="8000" dirty="0" err="1"/>
              <a:t>тұлғасыз</a:t>
            </a:r>
            <a:r>
              <a:rPr lang="ru-RU" sz="8000" dirty="0"/>
              <a:t>. </a:t>
            </a:r>
            <a:r>
              <a:rPr lang="ru-RU" sz="8000" dirty="0" err="1"/>
              <a:t>Өзгелер</a:t>
            </a:r>
            <a:r>
              <a:rPr lang="ru-RU" sz="8000" dirty="0"/>
              <a:t> </a:t>
            </a:r>
            <a:r>
              <a:rPr lang="ru-RU" sz="8000" dirty="0" err="1"/>
              <a:t>сіздің</a:t>
            </a:r>
            <a:r>
              <a:rPr lang="ru-RU" sz="8000" dirty="0"/>
              <a:t> </a:t>
            </a:r>
            <a:r>
              <a:rPr lang="ru-RU" sz="8000" dirty="0" err="1"/>
              <a:t>қарым-қатынасыңыздан</a:t>
            </a:r>
            <a:r>
              <a:rPr lang="ru-RU" sz="8000" dirty="0"/>
              <a:t> </a:t>
            </a:r>
            <a:r>
              <a:rPr lang="ru-RU" sz="8000" dirty="0" err="1"/>
              <a:t>сыпайлылық</a:t>
            </a:r>
            <a:r>
              <a:rPr lang="ru-RU" sz="8000" dirty="0"/>
              <a:t> пен </a:t>
            </a:r>
            <a:r>
              <a:rPr lang="ru-RU" sz="8000" dirty="0" err="1"/>
              <a:t>сөйлеу</a:t>
            </a:r>
            <a:r>
              <a:rPr lang="ru-RU" sz="8000" dirty="0"/>
              <a:t> </a:t>
            </a:r>
            <a:r>
              <a:rPr lang="ru-RU" sz="8000" dirty="0" err="1"/>
              <a:t>әдебін</a:t>
            </a:r>
            <a:r>
              <a:rPr lang="ru-RU" sz="8000" dirty="0"/>
              <a:t> </a:t>
            </a:r>
            <a:r>
              <a:rPr lang="ru-RU" sz="8000" dirty="0" err="1"/>
              <a:t>үйренеді</a:t>
            </a:r>
            <a:r>
              <a:rPr lang="ru-RU" sz="8000" dirty="0"/>
              <a:t>.</a:t>
            </a:r>
          </a:p>
          <a:p>
            <a:pPr algn="l"/>
            <a:endParaRPr lang="ru-RU" sz="8000" dirty="0"/>
          </a:p>
          <a:p>
            <a:pPr algn="l"/>
            <a:r>
              <a:rPr lang="ru-RU" sz="8000" dirty="0"/>
              <a:t> </a:t>
            </a:r>
          </a:p>
          <a:p>
            <a:pPr algn="l"/>
            <a:endParaRPr lang="ru-RU" dirty="0"/>
          </a:p>
          <a:p>
            <a:pPr algn="l"/>
            <a:r>
              <a:rPr lang="ru-RU" dirty="0"/>
              <a:t/>
            </a:r>
            <a:br>
              <a:rPr lang="ru-RU" dirty="0"/>
            </a:br>
            <a:endParaRPr lang="ru-RU" dirty="0"/>
          </a:p>
          <a:p>
            <a:pPr algn="l"/>
            <a:endParaRPr lang="ru-RU" dirty="0"/>
          </a:p>
        </p:txBody>
      </p:sp>
      <p:sp>
        <p:nvSpPr>
          <p:cNvPr id="4" name="TextBox 3">
            <a:extLst>
              <a:ext uri="{FF2B5EF4-FFF2-40B4-BE49-F238E27FC236}">
                <a16:creationId xmlns="" xmlns:a16="http://schemas.microsoft.com/office/drawing/2014/main" id="{196D35DF-B105-9349-4DB4-B08A4FE4BEDD}"/>
              </a:ext>
            </a:extLst>
          </p:cNvPr>
          <p:cNvSpPr txBox="1"/>
          <p:nvPr/>
        </p:nvSpPr>
        <p:spPr>
          <a:xfrm>
            <a:off x="179722" y="262029"/>
            <a:ext cx="5498785" cy="2123658"/>
          </a:xfrm>
          <a:prstGeom prst="rect">
            <a:avLst/>
          </a:prstGeom>
          <a:noFill/>
        </p:spPr>
        <p:txBody>
          <a:bodyPr wrap="square" lIns="91440" tIns="45720" rIns="91440" bIns="45720" rtlCol="0" anchor="t">
            <a:spAutoFit/>
          </a:bodyPr>
          <a:lstStyle/>
          <a:p>
            <a:pPr algn="ctr"/>
            <a:r>
              <a:rPr lang="en-US" sz="3600" b="1" dirty="0">
                <a:solidFill>
                  <a:srgbClr val="002060"/>
                </a:solidFill>
                <a:latin typeface="Montserrat Black"/>
              </a:rPr>
              <a:t>№</a:t>
            </a:r>
            <a:r>
              <a:rPr lang="kk-KZ" sz="3600" b="1" dirty="0">
                <a:solidFill>
                  <a:srgbClr val="002060"/>
                </a:solidFill>
                <a:latin typeface="Montserrat Black"/>
              </a:rPr>
              <a:t>4</a:t>
            </a:r>
            <a:r>
              <a:rPr lang="en-US" sz="3600" b="1" dirty="0">
                <a:solidFill>
                  <a:srgbClr val="002060"/>
                </a:solidFill>
                <a:latin typeface="Montserrat Black"/>
              </a:rPr>
              <a:t>. </a:t>
            </a:r>
            <a:r>
              <a:rPr lang="en-US" sz="3600" b="1" dirty="0" err="1">
                <a:solidFill>
                  <a:srgbClr val="002060"/>
                </a:solidFill>
                <a:latin typeface="Montserrat Black"/>
              </a:rPr>
              <a:t>Мектеп</a:t>
            </a:r>
            <a:r>
              <a:rPr lang="en-US" sz="3600" b="1" dirty="0">
                <a:solidFill>
                  <a:srgbClr val="002060"/>
                </a:solidFill>
                <a:latin typeface="Montserrat Black"/>
              </a:rPr>
              <a:t> </a:t>
            </a:r>
            <a:r>
              <a:rPr lang="en-US" sz="3600" b="1" dirty="0" err="1">
                <a:solidFill>
                  <a:srgbClr val="002060"/>
                </a:solidFill>
                <a:latin typeface="Montserrat Black"/>
              </a:rPr>
              <a:t>қызметкерлерімен</a:t>
            </a:r>
            <a:r>
              <a:rPr lang="en-US" sz="3600" b="1" dirty="0">
                <a:solidFill>
                  <a:srgbClr val="002060"/>
                </a:solidFill>
                <a:latin typeface="Montserrat Black"/>
              </a:rPr>
              <a:t> </a:t>
            </a:r>
            <a:r>
              <a:rPr lang="en-US" sz="3600" b="1" dirty="0" err="1">
                <a:solidFill>
                  <a:srgbClr val="002060"/>
                </a:solidFill>
                <a:latin typeface="Montserrat Black"/>
              </a:rPr>
              <a:t>араласудағы</a:t>
            </a:r>
            <a:r>
              <a:rPr lang="en-US" sz="3600" b="1" dirty="0">
                <a:solidFill>
                  <a:srgbClr val="002060"/>
                </a:solidFill>
                <a:latin typeface="Montserrat Black"/>
              </a:rPr>
              <a:t> </a:t>
            </a:r>
            <a:r>
              <a:rPr lang="en-US" sz="3600" b="1" dirty="0" err="1">
                <a:solidFill>
                  <a:srgbClr val="002060"/>
                </a:solidFill>
                <a:latin typeface="Montserrat Black"/>
              </a:rPr>
              <a:t>этикет</a:t>
            </a:r>
            <a:r>
              <a:rPr lang="en-US" sz="2400" b="1" dirty="0">
                <a:latin typeface="Montserrat Black"/>
              </a:rPr>
              <a:t/>
            </a:r>
            <a:br>
              <a:rPr lang="en-US" sz="2400" b="1" dirty="0">
                <a:latin typeface="Montserrat Black"/>
              </a:rPr>
            </a:br>
            <a:endParaRPr lang="en-US" sz="2400" b="1" dirty="0">
              <a:solidFill>
                <a:srgbClr val="282F3D"/>
              </a:solidFill>
              <a:latin typeface="Montserrat Black"/>
            </a:endParaRPr>
          </a:p>
        </p:txBody>
      </p:sp>
      <p:pic>
        <p:nvPicPr>
          <p:cNvPr id="5" name="Рисунок 4"/>
          <p:cNvPicPr>
            <a:picLocks noChangeAspect="1"/>
          </p:cNvPicPr>
          <p:nvPr/>
        </p:nvPicPr>
        <p:blipFill rotWithShape="1">
          <a:blip r:embed="rId2"/>
          <a:srcRect l="7907" t="5426" r="10302" b="6246"/>
          <a:stretch/>
        </p:blipFill>
        <p:spPr>
          <a:xfrm>
            <a:off x="7406640" y="297180"/>
            <a:ext cx="3783330" cy="2263140"/>
          </a:xfrm>
          <a:prstGeom prst="rect">
            <a:avLst/>
          </a:prstGeom>
        </p:spPr>
      </p:pic>
    </p:spTree>
    <p:extLst>
      <p:ext uri="{BB962C8B-B14F-4D97-AF65-F5344CB8AC3E}">
        <p14:creationId xmlns:p14="http://schemas.microsoft.com/office/powerpoint/2010/main" val="218908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10483"/>
          <a:stretch/>
        </p:blipFill>
        <p:spPr>
          <a:xfrm>
            <a:off x="261307" y="56403"/>
            <a:ext cx="11775407" cy="5929303"/>
          </a:xfrm>
          <a:prstGeom prst="rect">
            <a:avLst/>
          </a:prstGeom>
        </p:spPr>
      </p:pic>
      <p:sp>
        <p:nvSpPr>
          <p:cNvPr id="2" name="Заголовок 1"/>
          <p:cNvSpPr>
            <a:spLocks noGrp="1"/>
          </p:cNvSpPr>
          <p:nvPr>
            <p:ph type="title"/>
          </p:nvPr>
        </p:nvSpPr>
        <p:spPr>
          <a:xfrm>
            <a:off x="0" y="5875893"/>
            <a:ext cx="11357112" cy="562527"/>
          </a:xfrm>
        </p:spPr>
        <p:txBody>
          <a:bodyPr/>
          <a:lstStyle/>
          <a:p>
            <a:r>
              <a:rPr lang="kk-KZ" b="1" dirty="0" smtClean="0"/>
              <a:t>Өзара құрмет көрсету</a:t>
            </a:r>
            <a:endParaRPr lang="ru-RU" b="1" dirty="0"/>
          </a:p>
        </p:txBody>
      </p:sp>
      <p:sp>
        <p:nvSpPr>
          <p:cNvPr id="3" name="Текст 2"/>
          <p:cNvSpPr>
            <a:spLocks noGrp="1"/>
          </p:cNvSpPr>
          <p:nvPr>
            <p:ph type="body" sz="quarter" idx="10"/>
          </p:nvPr>
        </p:nvSpPr>
        <p:spPr/>
        <p:txBody>
          <a:bodyPr/>
          <a:lstStyle/>
          <a:p>
            <a:endParaRPr lang="ru-RU"/>
          </a:p>
        </p:txBody>
      </p:sp>
    </p:spTree>
    <p:extLst>
      <p:ext uri="{BB962C8B-B14F-4D97-AF65-F5344CB8AC3E}">
        <p14:creationId xmlns:p14="http://schemas.microsoft.com/office/powerpoint/2010/main" val="669138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b="1" dirty="0" smtClean="0">
                <a:solidFill>
                  <a:srgbClr val="002060"/>
                </a:solidFill>
              </a:rPr>
              <a:t>Кері байланыс</a:t>
            </a:r>
            <a:endParaRPr lang="ru-RU" b="1" dirty="0">
              <a:solidFill>
                <a:srgbClr val="002060"/>
              </a:solidFill>
            </a:endParaRPr>
          </a:p>
        </p:txBody>
      </p:sp>
      <p:graphicFrame>
        <p:nvGraphicFramePr>
          <p:cNvPr id="4" name="Схема 3"/>
          <p:cNvGraphicFramePr/>
          <p:nvPr>
            <p:extLst>
              <p:ext uri="{D42A27DB-BD31-4B8C-83A1-F6EECF244321}">
                <p14:modId xmlns:p14="http://schemas.microsoft.com/office/powerpoint/2010/main" val="443804672"/>
              </p:ext>
            </p:extLst>
          </p:nvPr>
        </p:nvGraphicFramePr>
        <p:xfrm>
          <a:off x="1108710" y="1336463"/>
          <a:ext cx="1013841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203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Заголовок 2"/>
          <p:cNvSpPr>
            <a:spLocks noGrp="1"/>
          </p:cNvSpPr>
          <p:nvPr>
            <p:ph type="ctrTitle" idx="2"/>
          </p:nvPr>
        </p:nvSpPr>
        <p:spPr/>
        <p:txBody>
          <a:bodyPr/>
          <a:lstStyle/>
          <a:p>
            <a:endParaRPr lang="ru-RU"/>
          </a:p>
        </p:txBody>
      </p:sp>
      <p:sp>
        <p:nvSpPr>
          <p:cNvPr id="4" name="Заголовок 3"/>
          <p:cNvSpPr>
            <a:spLocks noGrp="1"/>
          </p:cNvSpPr>
          <p:nvPr>
            <p:ph type="ctrTitle" idx="3"/>
          </p:nvPr>
        </p:nvSpPr>
        <p:spPr/>
        <p:txBody>
          <a:bodyPr/>
          <a:lstStyle/>
          <a:p>
            <a:endParaRPr lang="ru-RU"/>
          </a:p>
        </p:txBody>
      </p:sp>
      <p:sp>
        <p:nvSpPr>
          <p:cNvPr id="5" name="Заголовок 4"/>
          <p:cNvSpPr>
            <a:spLocks noGrp="1"/>
          </p:cNvSpPr>
          <p:nvPr>
            <p:ph type="ctrTitle" idx="4"/>
          </p:nvPr>
        </p:nvSpPr>
        <p:spPr/>
        <p:txBody>
          <a:bodyPr/>
          <a:lstStyle/>
          <a:p>
            <a:endParaRPr lang="ru-RU"/>
          </a:p>
        </p:txBody>
      </p:sp>
      <p:sp>
        <p:nvSpPr>
          <p:cNvPr id="6" name="Подзаголовок 5"/>
          <p:cNvSpPr>
            <a:spLocks noGrp="1"/>
          </p:cNvSpPr>
          <p:nvPr>
            <p:ph type="subTitle" idx="1"/>
          </p:nvPr>
        </p:nvSpPr>
        <p:spPr/>
        <p:txBody>
          <a:bodyPr/>
          <a:lstStyle/>
          <a:p>
            <a:endParaRPr lang="ru-RU"/>
          </a:p>
        </p:txBody>
      </p:sp>
      <p:sp>
        <p:nvSpPr>
          <p:cNvPr id="7" name="Подзаголовок 6"/>
          <p:cNvSpPr>
            <a:spLocks noGrp="1"/>
          </p:cNvSpPr>
          <p:nvPr>
            <p:ph type="subTitle" idx="5"/>
          </p:nvPr>
        </p:nvSpPr>
        <p:spPr/>
        <p:txBody>
          <a:bodyPr/>
          <a:lstStyle/>
          <a:p>
            <a:endParaRPr lang="ru-RU"/>
          </a:p>
        </p:txBody>
      </p:sp>
      <p:sp>
        <p:nvSpPr>
          <p:cNvPr id="8" name="Подзаголовок 7"/>
          <p:cNvSpPr>
            <a:spLocks noGrp="1"/>
          </p:cNvSpPr>
          <p:nvPr>
            <p:ph type="subTitle" idx="6"/>
          </p:nvPr>
        </p:nvSpPr>
        <p:spPr/>
        <p:txBody>
          <a:bodyPr/>
          <a:lstStyle/>
          <a:p>
            <a:endParaRPr lang="ru-RU"/>
          </a:p>
        </p:txBody>
      </p:sp>
      <p:sp>
        <p:nvSpPr>
          <p:cNvPr id="9" name="Подзаголовок 8"/>
          <p:cNvSpPr>
            <a:spLocks noGrp="1"/>
          </p:cNvSpPr>
          <p:nvPr>
            <p:ph type="subTitle" idx="7"/>
          </p:nvPr>
        </p:nvSpPr>
        <p:spPr/>
        <p:txBody>
          <a:bodyPr/>
          <a:lstStyle/>
          <a:p>
            <a:endParaRPr lang="ru-RU"/>
          </a:p>
        </p:txBody>
      </p:sp>
      <p:pic>
        <p:nvPicPr>
          <p:cNvPr id="10" name="Рисунок 9"/>
          <p:cNvPicPr>
            <a:picLocks noChangeAspect="1"/>
          </p:cNvPicPr>
          <p:nvPr/>
        </p:nvPicPr>
        <p:blipFill>
          <a:blip r:embed="rId2"/>
          <a:stretch>
            <a:fillRect/>
          </a:stretch>
        </p:blipFill>
        <p:spPr>
          <a:xfrm>
            <a:off x="190236" y="165263"/>
            <a:ext cx="11594094" cy="6527474"/>
          </a:xfrm>
          <a:prstGeom prst="rect">
            <a:avLst/>
          </a:prstGeom>
        </p:spPr>
      </p:pic>
    </p:spTree>
    <p:extLst>
      <p:ext uri="{BB962C8B-B14F-4D97-AF65-F5344CB8AC3E}">
        <p14:creationId xmlns:p14="http://schemas.microsoft.com/office/powerpoint/2010/main" val="264378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857250" y="685800"/>
            <a:ext cx="10332720" cy="5772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 altLang="en-US" sz="3600" b="1" i="0" u="none" strike="noStrike" kern="0" cap="none" spc="0" normalizeH="0" baseline="0" noProof="0" dirty="0" smtClean="0">
                <a:ln/>
                <a:solidFill>
                  <a:srgbClr val="002060"/>
                </a:solidFill>
                <a:effectLst/>
                <a:highlight>
                  <a:srgbClr val="FF0000"/>
                </a:highlight>
                <a:uLnTx/>
                <a:uFillTx/>
                <a:latin typeface="Times New Roman" panose="02020603050405020304" pitchFamily="18" charset="0"/>
                <a:cs typeface="Times New Roman" panose="02020603050405020304" pitchFamily="18" charset="0"/>
                <a:sym typeface="Arial" panose="020B0604020202020204"/>
              </a:rPr>
              <a:t>66</a:t>
            </a:r>
            <a:r>
              <a:rPr kumimoji="0" lang="ru-RU" altLang="en-US" b="1" i="0" u="none" strike="noStrike" kern="0" cap="none" spc="0" normalizeH="0" baseline="0" noProof="0" dirty="0" smtClean="0">
                <a:ln/>
                <a:solidFill>
                  <a:srgbClr val="002060"/>
                </a:solidFill>
                <a:effectLst/>
                <a:highlight>
                  <a:srgbClr val="FF0000"/>
                </a:highlight>
                <a:uLnTx/>
                <a:uFillTx/>
                <a:latin typeface="Times New Roman" panose="02020603050405020304" pitchFamily="18" charset="0"/>
                <a:cs typeface="Times New Roman" panose="02020603050405020304" pitchFamily="18" charset="0"/>
                <a:sym typeface="Arial" panose="020B0604020202020204"/>
              </a:rPr>
              <a:t> </a:t>
            </a:r>
            <a:r>
              <a:rPr kumimoji="0" lang="en-US" altLang="en-GB" sz="3600" b="1" i="0" u="none" strike="noStrike" kern="0" cap="none" spc="0" normalizeH="0" baseline="0" noProof="0" dirty="0" smtClean="0">
                <a:ln/>
                <a:solidFill>
                  <a:srgbClr val="002060"/>
                </a:solidFill>
                <a:effectLst/>
                <a:highlight>
                  <a:srgbClr val="FF0000"/>
                </a:highlight>
                <a:uLnTx/>
                <a:uFillTx/>
                <a:latin typeface="Times New Roman" panose="02020603050405020304" pitchFamily="18" charset="0"/>
                <a:ea typeface="Montserrat" panose="00000500000000000000"/>
                <a:cs typeface="Times New Roman" panose="02020603050405020304" pitchFamily="18" charset="0"/>
                <a:sym typeface="Montserrat" panose="00000500000000000000"/>
              </a:rPr>
              <a:t>%</a:t>
            </a:r>
            <a:r>
              <a:rPr kumimoji="0" lang="" altLang="en-US" sz="3600" b="1" i="0" u="none" strike="noStrike" kern="0" cap="none" spc="0" normalizeH="0" baseline="0" noProof="0" dirty="0" smtClean="0">
                <a:ln/>
                <a:solidFill>
                  <a:srgbClr val="002060"/>
                </a:solidFill>
                <a:effectLst/>
                <a:highlight>
                  <a:srgbClr val="FF0000"/>
                </a:highlight>
                <a:uLnTx/>
                <a:uFillTx/>
                <a:latin typeface="Times New Roman" panose="02020603050405020304" pitchFamily="18" charset="0"/>
                <a:ea typeface="Montserrat" panose="00000500000000000000"/>
                <a:cs typeface="Times New Roman" panose="02020603050405020304" pitchFamily="18" charset="0"/>
                <a:sym typeface="Montserrat" panose="00000500000000000000"/>
              </a:rPr>
              <a:t> </a:t>
            </a:r>
            <a:r>
              <a:rPr kumimoji="0" lang="" altLang="en-US" sz="3600" b="1" i="0" u="none" strike="noStrike" kern="0" cap="none" spc="0" normalizeH="0" baseline="0" noProof="0" dirty="0" smtClean="0">
                <a:ln/>
                <a:solidFill>
                  <a:srgbClr val="002060"/>
                </a:solidFill>
                <a:effectLst/>
                <a:uLnTx/>
                <a:uFillTx/>
                <a:latin typeface="Montserrat" panose="00000500000000000000"/>
                <a:ea typeface="Montserrat" panose="00000500000000000000"/>
                <a:cs typeface="Montserrat" panose="00000500000000000000"/>
                <a:sym typeface="Montserrat" panose="00000500000000000000"/>
              </a:rPr>
              <a:t>бала зорлық-зомбылық шегеді</a:t>
            </a:r>
          </a:p>
          <a:p>
            <a:r>
              <a:rPr lang="ru-RU" sz="4000" dirty="0" smtClean="0"/>
              <a:t>1.Психологиялық </a:t>
            </a:r>
            <a:br>
              <a:rPr lang="ru-RU" sz="4000" dirty="0" smtClean="0"/>
            </a:br>
            <a:r>
              <a:rPr lang="ru-RU" sz="4000" dirty="0" smtClean="0"/>
              <a:t>2. </a:t>
            </a:r>
            <a:r>
              <a:rPr lang="ru-RU" sz="4000" dirty="0" err="1" smtClean="0"/>
              <a:t>Физикалық</a:t>
            </a:r>
            <a:r>
              <a:rPr lang="ru-RU" sz="4000" dirty="0" smtClean="0"/>
              <a:t/>
            </a:r>
            <a:br>
              <a:rPr lang="ru-RU" sz="4000" dirty="0" smtClean="0"/>
            </a:br>
            <a:r>
              <a:rPr lang="ru-RU" sz="4000" dirty="0" smtClean="0"/>
              <a:t>3. </a:t>
            </a:r>
            <a:r>
              <a:rPr lang="ru-RU" sz="4000" dirty="0" err="1" smtClean="0"/>
              <a:t>Әлімжеттік</a:t>
            </a:r>
            <a:r>
              <a:rPr lang="ru-RU" sz="4000" dirty="0" smtClean="0"/>
              <a:t> </a:t>
            </a:r>
            <a:br>
              <a:rPr lang="ru-RU" sz="4000" dirty="0" smtClean="0"/>
            </a:br>
            <a:r>
              <a:rPr lang="ru-RU" sz="4000" dirty="0" smtClean="0"/>
              <a:t>4. </a:t>
            </a:r>
            <a:r>
              <a:rPr lang="ru-RU" sz="4000" dirty="0" err="1" smtClean="0"/>
              <a:t>Жыныстық</a:t>
            </a:r>
            <a:r>
              <a:rPr lang="ru-RU" sz="4000" dirty="0" smtClean="0"/>
              <a:t/>
            </a:r>
            <a:br>
              <a:rPr lang="ru-RU" sz="4000" dirty="0" smtClean="0"/>
            </a:br>
            <a:r>
              <a:rPr lang="ru-RU" sz="4000" dirty="0" smtClean="0"/>
              <a:t>5. </a:t>
            </a:r>
            <a:r>
              <a:rPr lang="ru-RU" sz="4000" dirty="0" err="1" smtClean="0"/>
              <a:t>Кибербуллинг</a:t>
            </a:r>
            <a:r>
              <a:rPr lang="ru-RU" sz="4000" dirty="0" smtClean="0"/>
              <a:t/>
            </a:r>
            <a:br>
              <a:rPr lang="ru-RU" sz="4000" dirty="0" smtClean="0"/>
            </a:br>
            <a:r>
              <a:rPr lang="ru-RU" sz="4000" dirty="0" smtClean="0"/>
              <a:t>6. Дискриминация</a:t>
            </a:r>
            <a:endParaRPr lang="ru-RU" sz="4000" dirty="0"/>
          </a:p>
        </p:txBody>
      </p:sp>
    </p:spTree>
    <p:extLst>
      <p:ext uri="{BB962C8B-B14F-4D97-AF65-F5344CB8AC3E}">
        <p14:creationId xmlns:p14="http://schemas.microsoft.com/office/powerpoint/2010/main" val="10836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Схема 10"/>
          <p:cNvGraphicFramePr/>
          <p:nvPr>
            <p:extLst>
              <p:ext uri="{D42A27DB-BD31-4B8C-83A1-F6EECF244321}">
                <p14:modId xmlns:p14="http://schemas.microsoft.com/office/powerpoint/2010/main" val="2817599594"/>
              </p:ext>
            </p:extLst>
          </p:nvPr>
        </p:nvGraphicFramePr>
        <p:xfrm>
          <a:off x="237490" y="468630"/>
          <a:ext cx="11741150" cy="6069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9005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Заголовок 2"/>
          <p:cNvSpPr>
            <a:spLocks noGrp="1"/>
          </p:cNvSpPr>
          <p:nvPr>
            <p:ph type="ctrTitle" idx="2"/>
          </p:nvPr>
        </p:nvSpPr>
        <p:spPr/>
        <p:txBody>
          <a:bodyPr/>
          <a:lstStyle/>
          <a:p>
            <a:endParaRPr lang="ru-RU"/>
          </a:p>
        </p:txBody>
      </p:sp>
      <p:sp>
        <p:nvSpPr>
          <p:cNvPr id="4" name="Заголовок 3"/>
          <p:cNvSpPr>
            <a:spLocks noGrp="1"/>
          </p:cNvSpPr>
          <p:nvPr>
            <p:ph type="ctrTitle" idx="3"/>
          </p:nvPr>
        </p:nvSpPr>
        <p:spPr/>
        <p:txBody>
          <a:bodyPr/>
          <a:lstStyle/>
          <a:p>
            <a:endParaRPr lang="ru-RU"/>
          </a:p>
        </p:txBody>
      </p:sp>
      <p:sp>
        <p:nvSpPr>
          <p:cNvPr id="5" name="Заголовок 4"/>
          <p:cNvSpPr>
            <a:spLocks noGrp="1"/>
          </p:cNvSpPr>
          <p:nvPr>
            <p:ph type="ctrTitle" idx="4"/>
          </p:nvPr>
        </p:nvSpPr>
        <p:spPr/>
        <p:txBody>
          <a:bodyPr/>
          <a:lstStyle/>
          <a:p>
            <a:endParaRPr lang="ru-RU"/>
          </a:p>
        </p:txBody>
      </p:sp>
      <p:sp>
        <p:nvSpPr>
          <p:cNvPr id="6" name="Подзаголовок 5"/>
          <p:cNvSpPr>
            <a:spLocks noGrp="1"/>
          </p:cNvSpPr>
          <p:nvPr>
            <p:ph type="subTitle" idx="1"/>
          </p:nvPr>
        </p:nvSpPr>
        <p:spPr/>
        <p:txBody>
          <a:bodyPr/>
          <a:lstStyle/>
          <a:p>
            <a:endParaRPr lang="ru-RU"/>
          </a:p>
        </p:txBody>
      </p:sp>
      <p:sp>
        <p:nvSpPr>
          <p:cNvPr id="7" name="Подзаголовок 6"/>
          <p:cNvSpPr>
            <a:spLocks noGrp="1"/>
          </p:cNvSpPr>
          <p:nvPr>
            <p:ph type="subTitle" idx="5"/>
          </p:nvPr>
        </p:nvSpPr>
        <p:spPr/>
        <p:txBody>
          <a:bodyPr/>
          <a:lstStyle/>
          <a:p>
            <a:endParaRPr lang="ru-RU"/>
          </a:p>
        </p:txBody>
      </p:sp>
      <p:sp>
        <p:nvSpPr>
          <p:cNvPr id="8" name="Подзаголовок 7"/>
          <p:cNvSpPr>
            <a:spLocks noGrp="1"/>
          </p:cNvSpPr>
          <p:nvPr>
            <p:ph type="subTitle" idx="6"/>
          </p:nvPr>
        </p:nvSpPr>
        <p:spPr/>
        <p:txBody>
          <a:bodyPr/>
          <a:lstStyle/>
          <a:p>
            <a:endParaRPr lang="ru-RU"/>
          </a:p>
        </p:txBody>
      </p:sp>
      <p:sp>
        <p:nvSpPr>
          <p:cNvPr id="9" name="Подзаголовок 8"/>
          <p:cNvSpPr>
            <a:spLocks noGrp="1"/>
          </p:cNvSpPr>
          <p:nvPr>
            <p:ph type="subTitle" idx="7"/>
          </p:nvPr>
        </p:nvSpPr>
        <p:spPr/>
        <p:txBody>
          <a:bodyPr/>
          <a:lstStyle/>
          <a:p>
            <a:endParaRPr lang="ru-RU"/>
          </a:p>
        </p:txBody>
      </p:sp>
      <p:pic>
        <p:nvPicPr>
          <p:cNvPr id="10" name="Рисунок 9"/>
          <p:cNvPicPr>
            <a:picLocks noChangeAspect="1"/>
          </p:cNvPicPr>
          <p:nvPr/>
        </p:nvPicPr>
        <p:blipFill rotWithShape="1">
          <a:blip r:embed="rId2"/>
          <a:srcRect l="13839" t="14745" r="4341" b="5688"/>
          <a:stretch/>
        </p:blipFill>
        <p:spPr>
          <a:xfrm>
            <a:off x="132435" y="137160"/>
            <a:ext cx="11927129" cy="6720840"/>
          </a:xfrm>
          <a:prstGeom prst="rect">
            <a:avLst/>
          </a:prstGeom>
        </p:spPr>
      </p:pic>
    </p:spTree>
    <p:extLst>
      <p:ext uri="{BB962C8B-B14F-4D97-AF65-F5344CB8AC3E}">
        <p14:creationId xmlns:p14="http://schemas.microsoft.com/office/powerpoint/2010/main" val="2549086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1019</Words>
  <Application>Microsoft Office PowerPoint</Application>
  <PresentationFormat>Широкоэкранный</PresentationFormat>
  <Paragraphs>117</Paragraphs>
  <Slides>55</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55</vt:i4>
      </vt:variant>
    </vt:vector>
  </HeadingPairs>
  <TitlesOfParts>
    <vt:vector size="65" baseType="lpstr">
      <vt:lpstr>Arial</vt:lpstr>
      <vt:lpstr>Calibri</vt:lpstr>
      <vt:lpstr>Calibri Light</vt:lpstr>
      <vt:lpstr>Montserrat</vt:lpstr>
      <vt:lpstr>Montserrat Black</vt:lpstr>
      <vt:lpstr>Montserrat Medium</vt:lpstr>
      <vt:lpstr>Staatliches</vt:lpstr>
      <vt:lpstr>Times New Roman</vt:lpstr>
      <vt:lpstr>Wingdings</vt:lpstr>
      <vt:lpstr>Тема Office</vt:lpstr>
      <vt:lpstr>БІРТҰТАС ТӘРБИЕ БАҒДАРЛАМАСЫ</vt:lpstr>
      <vt:lpstr>Презентация PowerPoint</vt:lpstr>
      <vt:lpstr>Презентация PowerPoint</vt:lpstr>
      <vt:lpstr>Тәрбиенің қазіргі беталысы және құндылықтар жүйесі </vt:lpstr>
      <vt:lpstr>01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сабақ      ТӘРБИЕ ҚҰНДЫЛЫҚТАРЫНЫҢ МОДЕЛІ </vt:lpstr>
      <vt:lpstr>Презентация PowerPoint</vt:lpstr>
      <vt:lpstr>Презентация PowerPoint</vt:lpstr>
      <vt:lpstr>Тәрбие құндылықтары</vt:lpstr>
      <vt:lpstr>Презентация PowerPoint</vt:lpstr>
      <vt:lpstr>АР-ҰЯТ</vt:lpstr>
      <vt:lpstr>ТАЛАП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Қазіргі кезеңдегі оқушылардың қызығушылықтарына жауап беретін тәрбие сағаты қандай болу керек?  </vt:lpstr>
      <vt:lpstr>Презентация PowerPoint</vt:lpstr>
      <vt:lpstr>Тәірбие жұмысын жүзеге асырудағы маңызды әдеттер: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Сыныптағы құндылықтар негізінде әлеуметтік тәжірибелерді жоспарлау</vt:lpstr>
      <vt:lpstr>Презентация PowerPoint</vt:lpstr>
      <vt:lpstr>Жоба сұлбасы</vt:lpstr>
      <vt:lpstr>Презентация PowerPoint</vt:lpstr>
      <vt:lpstr>Білім алушылардың бойында жалпыадамзаттық және ұлттық құндылықтарды қалыптастыру бойынша сынып сағаттарының үлгісі </vt:lpstr>
      <vt:lpstr>Тәрбие сағаты жоспарының үлгісі</vt:lpstr>
      <vt:lpstr>Жоспарлаудың маңыздылығы</vt:lpstr>
      <vt:lpstr>Презентация PowerPoint</vt:lpstr>
      <vt:lpstr>Презентация PowerPoint</vt:lpstr>
      <vt:lpstr>Кәсіби этика – мәдениет пен құрмет, өзгелерге деген сыйластық көрінісін танытатын жалпы ұғым болып табылады</vt:lpstr>
      <vt:lpstr>Әр мамандыққа жұмыстың өзгешелігіне қарай  өзіндік ерекшеліктері бар кәсіби этиканың әртүрлі ережелері сәйкес келеді. Мәселен, заңгерлер келген клиенттерінің құпиясын сақтауға міндетті болса, медицина қызметкерлеріне науқастың жанында тұрып оның диагнозын, емдеу жоспарын талқылауға, палатадағы өзге де науқастардың денсаулығын әңгімелеуге тыйым         салынады.                                                                                                            Ал мұғалімге қойылатын кәсіби этика талаптары қандай  болу мүмкін? </vt:lpstr>
      <vt:lpstr>Уақытты дұрыс жоспарлауға берілген жауапкершілік пен жұмысты уақытылы жасау да кіреді.  Прокрастинация (ағылш. тілінен procrastination “кейінге қалдыру") - өзіне ұнамайтын маңызды әрі шұғыл тапсырмаларды ертеңге қалдырып, қажет емес іспен айналысу. Яғни прокрастинация кезінде адам тапсырманың маңыздылығын біледі, бірақ оны орындағысы келмейді. Көбінесе өзіне жайлылық сыйлайтын істермен айналысып, көңілін басқа заттарға бөледі. Дегенмен прокрастинация адамның күнделікті өмірінің бөлігіне айналса, қиындық туындауы мүмкін.   Прокрастинацияға ұшыраған адам тапсырманы ертеңге қалдырып, кейін "дедлайн" (өткізу уақыты) жақындағанда шала орындай салады.Тіпті, берілген тапсырманы орындамай қоюы мүмкін. Ал бұл басқалардың тарапынан наразылық тудырады. Осының барлығы адамды стреске ұшыратып, өз-өзін кінәлі санауға итермелейді. Осы сезімдердің үйлесуі адамның бойындағы прокрастинацияны одан сайын арттыруы әбден мүмкін. Иә, кейде барлығымыз жұмыс істегіміз келмейді. Оның орнына жылы көрпеге оранып, ештеңеге алаңдамай фильм көруді армандаймыз. Бірақ бұлай болмайды. Егер бүкіл істі ертеңге қалдыра берсек, болашағымыз не болады?! Сондықтан бұл жағдайды міндетті түрде ретке келтіру керек. Қалай?    </vt:lpstr>
      <vt:lpstr>Презентация PowerPoint</vt:lpstr>
      <vt:lpstr>Презентация PowerPoint</vt:lpstr>
      <vt:lpstr>“Нағыз ұстаздың үндемегені – сөйлегені” — демекші, балалар көп жағдайда  өзгелердің жасаған ісінен үлгі алады. Сіз де мұғалім ретінде оқушыларыңызға бірдеңе айтпас бұрын, сол нәрсені өзіңіз іс-әрекетіңіз арқылы көрсетіңіз. Анық және нақты сөйлеңіз. Нақты сөйлеу – бүкіл сұраққа жауап бере алу деген сөз емес. “Білмеймін” деп айту – білімнің жартысы”. Сұралған сұрақтардың барлығына білгеніңізше жауап берер болсаңыз, жауабыңыз қате болып шықса, оқушылардың алдында “өтірікші” сипатына ие болып қаласыз. Егер нақты жауабыңыз болмаса: “білмейді екенмін”, “нақтылап алайын”, “сұрастырып көрейін”, “бұл сұрағыңызға ертең жауап берейін”,— деп, мәселені зерттеп, нақтысын анықтағаннан кейін жауап бергеніңіз жөн. Сухомлинский «Тәрбие өнері дегеніміз – ең алдымен, сөйлей білу, адам жүрегіне жол таба білу өнері. Мұғалім сөзі – шәкірт жүрегіне жол табуда теңдесі жоқ құрал» деген. Бұл сөзде расында да үлкен шындық бар. Өйткені оқушының күні тәрбиешінің оятуымен басталып, ұйықтатуымен аяқталады. Демек, оқушы күнінің негізгі тұлғасы – мұғалімі. Сондықтан да  оқушының сөйлеу тілін қадағалаумен бірге, тәрбиеші өзінің тіліне де ерекше мән беруі керек.   Дұрыс сөйлеген мұғалім, тәрбиеші әрқашан да оқушыларына үлгі болады. Әр оқушы тәрбиені, тәртіпті, үлгіні өз ұстазынан алуға ұмтылады, соған ұқсағысы келеді. </vt:lpstr>
      <vt:lpstr>Қазіргі заманда адамдармен қарым-қатынас жасау әлеуметтік желілерде де жақсы дамыған. Сіз күнделікті тұрмыста  этикалық нормаларды қалай сақтасаңыз, виртуалды әлемде де дәл солай мұқият болғаныңыз жөн. Жұмыс барысында ватсап, телеграм сияқты әлеуметтік желілерде ата-аналармен, мұғалімдермен, оқушылармен бірнеше хат жазысу топтары ашулы мүмкін. Бұл топтарға хабарландырулар немесе басқа да хаттар жазатын кезде барлық әдеп нормаларын сақтағаныңызға, сөйлемдеріңіздің грамматикалық дұрыстығына, сөйлемдеріңіздің біртілділігіне, берілетін ақпараттың нақтылығына көз жеткізіп барып, жазуыңыз өте маңызды. Білім мекемесінің өкілі болғандықтан, қателіктермен жазуыңыз немесе дұрыс тексерілмеген ақпаратпен бөлісуіңіз ыңғайсыз жағдай туындатуы мүмкін. </vt:lpstr>
      <vt:lpstr>Презентация PowerPoint</vt:lpstr>
      <vt:lpstr>Өзара құрмет көрсету</vt:lpstr>
      <vt:lpstr>Кері байланыс</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БІРТҰТАС ТӘРБИЕ БАҒДАРЛАМАСЫ</dc:title>
  <dc:creator>Гимназия</dc:creator>
  <cp:lastModifiedBy>Гимназия</cp:lastModifiedBy>
  <cp:revision>40</cp:revision>
  <dcterms:created xsi:type="dcterms:W3CDTF">2023-09-04T09:33:41Z</dcterms:created>
  <dcterms:modified xsi:type="dcterms:W3CDTF">2023-10-31T04:08:48Z</dcterms:modified>
</cp:coreProperties>
</file>