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1" r:id="rId4"/>
    <p:sldId id="264" r:id="rId5"/>
    <p:sldId id="260" r:id="rId6"/>
    <p:sldId id="268" r:id="rId7"/>
    <p:sldId id="265" r:id="rId8"/>
    <p:sldId id="267" r:id="rId9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ADBDDA"/>
    <a:srgbClr val="00B7EC"/>
    <a:srgbClr val="1D9323"/>
    <a:srgbClr val="1BA11B"/>
    <a:srgbClr val="1CA477"/>
    <a:srgbClr val="0081A4"/>
    <a:srgbClr val="00A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32" autoAdjust="0"/>
  </p:normalViewPr>
  <p:slideViewPr>
    <p:cSldViewPr snapToGrid="0" showGuides="1">
      <p:cViewPr varScale="1">
        <p:scale>
          <a:sx n="110" d="100"/>
          <a:sy n="110" d="100"/>
        </p:scale>
        <p:origin x="6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2D0A7-FACC-382F-9231-FF474589D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794C31-C707-D634-0A58-198BB24E2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B3B4C8-3CCD-75E6-E305-C2892887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D4DEE4-D096-AFDF-79F2-0C70D5A1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041A8C-4B07-F177-88D9-E4D43F1E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259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AF06FB-6658-4AAD-0262-B3F1636C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6F6BB7-80C1-3FE4-6914-D17C34FD8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1DBF8F-3DC3-3739-61D0-BE60F89E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1AB177-DC7A-916C-952D-4D6502A3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2BCBDE-0B70-2DA5-50C3-05097ABB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1486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921857C-7287-99AD-429B-979E235E2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8895E5-6980-4306-BD18-4EE61CC00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D10C44-1DBD-2604-4386-2C911A38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638248-5D42-D5BA-8861-C885E1C6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F5B4BF-9188-972B-4799-DED2323A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2670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BD717A-05CE-7BC1-6DA5-88C74F74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BCC068-1D48-4A55-ECF4-34D7C28D6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64DC7C-AEF6-E25C-3978-58CEC112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466100-D0A6-32A8-50F7-3C987EED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C84F95-06C2-E54C-F3B4-1DEDB1D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8754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758CB-E54A-1B2F-42AD-BA9C72EB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AF56C0-D4B0-3FDE-9175-AA81341C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E996E-3A76-5A2A-0E62-B104A99D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CE8CCB-0A2C-513D-A01D-0FB5AF3E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CFA87C-BA74-5B95-5180-5DFFEB20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7540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66CCC-A1EF-5C35-B59E-24F15163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CEF419-88EE-85AB-4B6C-EE7903324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FBB1EB-E5D4-7BF3-7F06-8DCCD8816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739F9B-706C-BB0B-6F31-FF8DCB02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03E1F2-34BE-D0EA-D658-CF7EEF6F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85498B-2A31-0624-FC11-FF093CDA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0874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5D3C1-0D19-2456-72E9-67F62C87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A33E22-FA3A-D793-DB1C-2973C162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F28843-FC32-0454-829A-D90F56F2A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30C4A40-14DC-882E-0980-391D6A79E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F55200E-702C-CD1A-6AFE-19BF86DA0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42783FE-E77D-618E-E6AB-CDCCAFA1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14A5A02-7349-C18E-CE89-43EA9B4D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2E338D-2DAA-84CF-820C-1CAB0745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9201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157A1-3AD3-C307-AD76-639D4A1F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448D76-4274-D3E0-EE22-6DFD2376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7D40E6-05CE-4EC9-ED05-C2B6AFE9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5E397E-E008-9B98-F3EC-020522B7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4291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27E69CD-EB01-13D9-B9C4-B5555075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E6895DE-78F1-4462-C181-D6723C9E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AC06E3-6E49-667D-20AC-E3A38434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1119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887BBB-AE87-3E67-30DF-9937C53F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60AEC3-1C29-3069-69B1-A9EAEBD0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F8E9B5-7F04-FA35-2667-9E714E4C1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A8D319-7748-ADE0-5F80-0D3D29EE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83A6EC-724E-4E95-2841-07204A29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B17345-4FDC-C6A1-C5B4-1C10AB1E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9080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293E2-16A5-BBE0-F660-3B4E3B44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853C1C3-E4B1-4A91-C084-B46DD77D5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2087F2-0D53-FE71-AB5F-B733CF188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43E79A-1F64-9686-DDA3-861D12C9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282267-D57D-8B55-1529-7A7F9BD6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F13BE6-E1F4-9B67-C9C2-0486E2B5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8182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DA62C-07D0-765C-6387-9F7AFE49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747046-B381-E879-4135-41A96A856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642353-8F63-2872-F5E7-04B972B17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621F-7012-4FA7-BDD6-EC33A888AA7A}" type="datetimeFigureOut">
              <a:rPr lang="kk-KZ" smtClean="0"/>
              <a:t>24.08.2022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07E9A2-2EF2-2CA7-628A-4703973CE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8E0A67-AF73-411D-7159-251FE0A0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8B990-6A19-49DA-ABDD-5D4EEDE567A3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218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00F46B-18B7-4CBD-673D-B5834BE12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6746" cy="3931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15FBC6-589B-EB4D-BF2B-286A9B559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681" y="0"/>
            <a:ext cx="11153319" cy="6857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9AEBC0-2840-BE2D-59BF-54D65B56F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97" y="1612381"/>
            <a:ext cx="7562103" cy="5245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63BC44-5449-D621-78DA-05624FD108CA}"/>
              </a:ext>
            </a:extLst>
          </p:cNvPr>
          <p:cNvSpPr txBox="1"/>
          <p:nvPr/>
        </p:nvSpPr>
        <p:spPr>
          <a:xfrm>
            <a:off x="-104607" y="3639541"/>
            <a:ext cx="5126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қыркүйек – Білім күніне </a:t>
            </a:r>
          </a:p>
          <a:p>
            <a:pPr algn="ctr"/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 іс-шара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9FC410-FB36-6072-1291-AAE5E9B26D36}"/>
              </a:ext>
            </a:extLst>
          </p:cNvPr>
          <p:cNvSpPr txBox="1"/>
          <p:nvPr/>
        </p:nvSpPr>
        <p:spPr>
          <a:xfrm>
            <a:off x="0" y="4917910"/>
            <a:ext cx="5938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7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ТЕРЕҢ БІЛІМ, ЕҢБЕКҚОРЛЫҚ ЖӘНЕ ОТАНШЫЛДЫҚ ҚАСИЕТ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A403D9-2AA3-EF2E-87B7-F9171C8AA198}"/>
              </a:ext>
            </a:extLst>
          </p:cNvPr>
          <p:cNvSpPr txBox="1"/>
          <p:nvPr/>
        </p:nvSpPr>
        <p:spPr>
          <a:xfrm>
            <a:off x="8826500" y="5807407"/>
            <a:ext cx="3008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Нур-Султан, 2022 г.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04E8035-D55B-E970-F75D-4AD4A41F64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4" y="738927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29BE3E-97D5-0673-AFC8-A66E2D80159F}"/>
              </a:ext>
            </a:extLst>
          </p:cNvPr>
          <p:cNvSpPr txBox="1"/>
          <p:nvPr/>
        </p:nvSpPr>
        <p:spPr>
          <a:xfrm>
            <a:off x="1689130" y="1489615"/>
            <a:ext cx="44068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сағат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Тақырып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Терең білім, еңбекқорлық және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отаншылдық қасиет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6FED91-E236-2011-AA59-4FC33DF7BDE2}"/>
              </a:ext>
            </a:extLst>
          </p:cNvPr>
          <p:cNvSpPr txBox="1"/>
          <p:nvPr/>
        </p:nvSpPr>
        <p:spPr>
          <a:xfrm>
            <a:off x="6737091" y="2970551"/>
            <a:ext cx="446461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24A1E99-78EA-1325-4BB2-5FB07F6D3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27" y="1529105"/>
            <a:ext cx="322357" cy="3583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6DBF4A6-AD7B-2167-E118-A0DC0DEC0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0" y="2936766"/>
            <a:ext cx="286661" cy="3541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309F8F2-1B04-8CD0-09E4-634FAF5D4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02" y="1629218"/>
            <a:ext cx="375747" cy="37574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6DFDDB0-8A3A-0447-0668-9EA56433A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35" y="3191583"/>
            <a:ext cx="233680" cy="2336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936A933-C650-D3F9-A178-2208118635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54" y="2093015"/>
            <a:ext cx="337888" cy="33788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4162007-AF8A-634C-DAF3-3F1570DBAA97}"/>
              </a:ext>
            </a:extLst>
          </p:cNvPr>
          <p:cNvGrpSpPr/>
          <p:nvPr/>
        </p:nvGrpSpPr>
        <p:grpSpPr>
          <a:xfrm>
            <a:off x="0" y="0"/>
            <a:ext cx="12192000" cy="1373236"/>
            <a:chOff x="0" y="0"/>
            <a:chExt cx="12192000" cy="1373236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096F414C-1DC2-18AC-F40B-45DD0AB190B8}"/>
                </a:ext>
              </a:extLst>
            </p:cNvPr>
            <p:cNvSpPr/>
            <p:nvPr/>
          </p:nvSpPr>
          <p:spPr>
            <a:xfrm>
              <a:off x="850900" y="0"/>
              <a:ext cx="11341100" cy="79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72FCB819-F0F6-42F9-77E6-8BC7E04AA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8" t="65075"/>
            <a:stretch/>
          </p:blipFill>
          <p:spPr>
            <a:xfrm>
              <a:off x="0" y="0"/>
              <a:ext cx="1691396" cy="1373236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DF21B24E-47D2-ED60-F484-4FF08870AED6}"/>
                </a:ext>
              </a:extLst>
            </p:cNvPr>
            <p:cNvCxnSpPr>
              <a:cxnSpLocks/>
            </p:cNvCxnSpPr>
            <p:nvPr/>
          </p:nvCxnSpPr>
          <p:spPr>
            <a:xfrm>
              <a:off x="1059180" y="916221"/>
              <a:ext cx="102819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1FD6988D-E95E-1E48-F116-11C52F693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66" y="340635"/>
              <a:ext cx="877867" cy="69196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F5752F5-CB09-725B-23AB-0E453B60B778}"/>
                </a:ext>
              </a:extLst>
            </p:cNvPr>
            <p:cNvSpPr txBox="1"/>
            <p:nvPr/>
          </p:nvSpPr>
          <p:spPr>
            <a:xfrm>
              <a:off x="1701799" y="30250"/>
              <a:ext cx="963930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Жалпы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орта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ұйымдарында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қыркүйек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күніне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арналған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іс-шараларды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өткізу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туралы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жалпы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ақпарат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6B10CBB-9471-0775-7706-AA275FC8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10" y="67754"/>
            <a:ext cx="578324" cy="578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10D542-2A82-695F-C5C1-2F1D17C43952}"/>
              </a:ext>
            </a:extLst>
          </p:cNvPr>
          <p:cNvSpPr txBox="1"/>
          <p:nvPr/>
        </p:nvSpPr>
        <p:spPr>
          <a:xfrm>
            <a:off x="6659090" y="1529105"/>
            <a:ext cx="4831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-шара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қарсаңында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жағымды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ахуал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көзқарас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954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79CFFB-6462-8D85-70BD-8C6B106BEDD0}"/>
              </a:ext>
            </a:extLst>
          </p:cNvPr>
          <p:cNvSpPr txBox="1"/>
          <p:nvPr/>
        </p:nvSpPr>
        <p:spPr>
          <a:xfrm>
            <a:off x="1289833" y="1285838"/>
            <a:ext cx="9705473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Қыркүйектің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бірінші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қыркүйек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күніне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бөлімнен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тұратын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өтеді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0F49B13-93B2-B629-F540-C5E685AE22DE}"/>
              </a:ext>
            </a:extLst>
          </p:cNvPr>
          <p:cNvSpPr txBox="1"/>
          <p:nvPr/>
        </p:nvSpPr>
        <p:spPr>
          <a:xfrm>
            <a:off x="2636493" y="5396693"/>
            <a:ext cx="7724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басшылығы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ата-аналарына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санитарлық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қажеттігі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хабарлайды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Важн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81810EB4-0746-DE46-9072-267B62D5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96" y="5457055"/>
            <a:ext cx="655599" cy="655599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947C1E2F-41EB-A5B3-7BC1-3F5EE0A3491F}"/>
              </a:ext>
            </a:extLst>
          </p:cNvPr>
          <p:cNvGrpSpPr/>
          <p:nvPr/>
        </p:nvGrpSpPr>
        <p:grpSpPr>
          <a:xfrm>
            <a:off x="0" y="0"/>
            <a:ext cx="12192000" cy="1373236"/>
            <a:chOff x="0" y="0"/>
            <a:chExt cx="12192000" cy="1373236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DCBF559-D1E3-90A7-E250-5E90AE380E7F}"/>
                </a:ext>
              </a:extLst>
            </p:cNvPr>
            <p:cNvSpPr/>
            <p:nvPr/>
          </p:nvSpPr>
          <p:spPr>
            <a:xfrm>
              <a:off x="850900" y="0"/>
              <a:ext cx="11341100" cy="79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AAB4DFC1-730C-4F29-00D4-23243B1E0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8" t="65075"/>
            <a:stretch/>
          </p:blipFill>
          <p:spPr>
            <a:xfrm>
              <a:off x="0" y="0"/>
              <a:ext cx="1691396" cy="1373236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954FC7B5-560A-DFB7-26A9-91DDDDEBB85F}"/>
                </a:ext>
              </a:extLst>
            </p:cNvPr>
            <p:cNvCxnSpPr>
              <a:cxnSpLocks/>
            </p:cNvCxnSpPr>
            <p:nvPr/>
          </p:nvCxnSpPr>
          <p:spPr>
            <a:xfrm>
              <a:off x="1059180" y="916221"/>
              <a:ext cx="102819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4E4318AD-540C-FBE4-E91B-D9CC19D85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66" y="340635"/>
              <a:ext cx="877867" cy="69196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867B883A-6406-7656-ADC4-4027E2F44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710" y="67754"/>
              <a:ext cx="578324" cy="57832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7CCD757-4AF5-619E-F596-863A14804E39}"/>
                </a:ext>
              </a:extLst>
            </p:cNvPr>
            <p:cNvSpPr txBox="1"/>
            <p:nvPr/>
          </p:nvSpPr>
          <p:spPr>
            <a:xfrm>
              <a:off x="1854200" y="207168"/>
              <a:ext cx="924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қыркүйек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күніне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арналған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-шара 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DB8F50-C3D5-4E25-8326-22CC06D46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49" y="2293582"/>
            <a:ext cx="2481163" cy="26150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573AB5-B133-5860-BA6C-DF63AB918E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5418" y="2258527"/>
            <a:ext cx="2481163" cy="2615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2B9BD5-AB1A-3C6B-78BC-D6B3C70A53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8472" y="2258527"/>
            <a:ext cx="2481163" cy="2615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97F4DB-B6AB-930F-8FC5-093CE9FCECEE}"/>
              </a:ext>
            </a:extLst>
          </p:cNvPr>
          <p:cNvSpPr txBox="1"/>
          <p:nvPr/>
        </p:nvSpPr>
        <p:spPr>
          <a:xfrm>
            <a:off x="1945432" y="3104362"/>
            <a:ext cx="1638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САЛТАНАТ-ТЫ </a:t>
            </a:r>
          </a:p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 ТҮЗЕУ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9AF7A4-65CA-0617-A9FB-2000C69AF2F3}"/>
              </a:ext>
            </a:extLst>
          </p:cNvPr>
          <p:cNvSpPr txBox="1"/>
          <p:nvPr/>
        </p:nvSpPr>
        <p:spPr>
          <a:xfrm>
            <a:off x="8886555" y="2965863"/>
            <a:ext cx="1804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РЕСПУБЛИ-КАЛЫҚ </a:t>
            </a:r>
          </a:p>
          <a:p>
            <a:pPr algn="ctr"/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ОНЛАЙН-АКЦИЯ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AF3680-FF96-62ED-0029-452E49EAAE99}"/>
              </a:ext>
            </a:extLst>
          </p:cNvPr>
          <p:cNvSpPr txBox="1"/>
          <p:nvPr/>
        </p:nvSpPr>
        <p:spPr>
          <a:xfrm>
            <a:off x="5346301" y="3086056"/>
            <a:ext cx="1499397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БІРЫҢҒАЙ СЫНЫП САҒАТЫ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E3293D-B927-80A0-7889-0254D89686EF}"/>
              </a:ext>
            </a:extLst>
          </p:cNvPr>
          <p:cNvSpPr txBox="1"/>
          <p:nvPr/>
        </p:nvSpPr>
        <p:spPr>
          <a:xfrm>
            <a:off x="2254564" y="4376807"/>
            <a:ext cx="296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DA4C72-62EA-B10B-0056-3BACD0E0B4C7}"/>
              </a:ext>
            </a:extLst>
          </p:cNvPr>
          <p:cNvSpPr txBox="1"/>
          <p:nvPr/>
        </p:nvSpPr>
        <p:spPr>
          <a:xfrm>
            <a:off x="5607364" y="4338331"/>
            <a:ext cx="296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5D4965-3779-C288-476F-4C9DEB1567BB}"/>
              </a:ext>
            </a:extLst>
          </p:cNvPr>
          <p:cNvSpPr txBox="1"/>
          <p:nvPr/>
        </p:nvSpPr>
        <p:spPr>
          <a:xfrm>
            <a:off x="9310684" y="4353018"/>
            <a:ext cx="296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B47E4C8-C794-9745-87ED-FD7071163741}"/>
              </a:ext>
            </a:extLst>
          </p:cNvPr>
          <p:cNvSpPr txBox="1"/>
          <p:nvPr/>
        </p:nvSpPr>
        <p:spPr>
          <a:xfrm>
            <a:off x="2991845" y="1299673"/>
            <a:ext cx="6337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/>
            <a:r>
              <a:rPr lang="ru-RU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ru-RU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қарсаңында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жағымды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ахуал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723900" indent="-723900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оң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көзқарас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қалыптастыру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6429162A-D7C0-8EB0-D403-37A51CC72DB6}"/>
              </a:ext>
            </a:extLst>
          </p:cNvPr>
          <p:cNvGrpSpPr/>
          <p:nvPr/>
        </p:nvGrpSpPr>
        <p:grpSpPr>
          <a:xfrm>
            <a:off x="0" y="0"/>
            <a:ext cx="12192000" cy="1373236"/>
            <a:chOff x="0" y="0"/>
            <a:chExt cx="12192000" cy="137323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6F9E426-1A3B-2411-7B53-5461F6E144D1}"/>
                </a:ext>
              </a:extLst>
            </p:cNvPr>
            <p:cNvSpPr/>
            <p:nvPr/>
          </p:nvSpPr>
          <p:spPr>
            <a:xfrm>
              <a:off x="850900" y="0"/>
              <a:ext cx="11341100" cy="79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015427B-BA6A-E71C-CD90-4D12CBA81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8" t="65075"/>
            <a:stretch/>
          </p:blipFill>
          <p:spPr>
            <a:xfrm>
              <a:off x="0" y="0"/>
              <a:ext cx="1691396" cy="1373236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D44E7FEF-8DDF-E910-ABA8-066FC0645A3E}"/>
                </a:ext>
              </a:extLst>
            </p:cNvPr>
            <p:cNvCxnSpPr>
              <a:cxnSpLocks/>
            </p:cNvCxnSpPr>
            <p:nvPr/>
          </p:nvCxnSpPr>
          <p:spPr>
            <a:xfrm>
              <a:off x="1059180" y="916221"/>
              <a:ext cx="102819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3111F18-B799-DD88-188F-285A55D9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66" y="340635"/>
              <a:ext cx="877867" cy="69196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CA45BA19-1410-F826-516F-4526A3CA8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710" y="67754"/>
              <a:ext cx="578324" cy="57832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A3756F3-CC11-7AA0-9CF0-863B148A5427}"/>
                </a:ext>
              </a:extLst>
            </p:cNvPr>
            <p:cNvSpPr txBox="1"/>
            <p:nvPr/>
          </p:nvSpPr>
          <p:spPr>
            <a:xfrm>
              <a:off x="1854200" y="207168"/>
              <a:ext cx="924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САЛТАНАТТЫ САП ТҮЗЕУ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74A9EB-F43D-DDDA-2253-1757E045E763}"/>
              </a:ext>
            </a:extLst>
          </p:cNvPr>
          <p:cNvGrpSpPr/>
          <p:nvPr/>
        </p:nvGrpSpPr>
        <p:grpSpPr>
          <a:xfrm>
            <a:off x="845698" y="2356525"/>
            <a:ext cx="10885375" cy="3754873"/>
            <a:chOff x="717920" y="2470825"/>
            <a:chExt cx="10885375" cy="375487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5FEC2547-7142-BFB9-EFC7-CFD775759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7920" y="2470825"/>
              <a:ext cx="10885374" cy="375487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EB2E7B9-A59F-AC43-8345-F659AA402D76}"/>
                </a:ext>
              </a:extLst>
            </p:cNvPr>
            <p:cNvSpPr txBox="1"/>
            <p:nvPr/>
          </p:nvSpPr>
          <p:spPr>
            <a:xfrm>
              <a:off x="5120314" y="3886596"/>
              <a:ext cx="208058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Салтанатты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сап </a:t>
              </a:r>
              <a:r>
                <a:rPr lang="ru-RU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түзеу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міндеттері</a:t>
              </a:r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BFE1A4F-31F4-BBDD-99DF-B3342685E1E3}"/>
                </a:ext>
              </a:extLst>
            </p:cNvPr>
            <p:cNvSpPr txBox="1"/>
            <p:nvPr/>
          </p:nvSpPr>
          <p:spPr>
            <a:xfrm>
              <a:off x="856325" y="2641758"/>
              <a:ext cx="34928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kk-KZ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қатысушыларды өткен оқу </a:t>
              </a:r>
            </a:p>
            <a:p>
              <a:pPr algn="just"/>
              <a:r>
                <a:rPr lang="kk-KZ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жылының жетістіктерінен хабардар ету</a:t>
              </a:r>
              <a:endParaRPr lang="kk-K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37E01F-44BB-D972-FECD-4CF1BBB5653C}"/>
                </a:ext>
              </a:extLst>
            </p:cNvPr>
            <p:cNvSpPr txBox="1"/>
            <p:nvPr/>
          </p:nvSpPr>
          <p:spPr>
            <a:xfrm>
              <a:off x="775783" y="5498600"/>
              <a:ext cx="32046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білім алушылардың бойына отаншылдық, құрмет және азаматтық сана құндылықтарын дарыту</a:t>
              </a:r>
              <a:endParaRPr lang="ru-RU" sz="1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748F6C2-E935-6B0F-D4E1-A753A2A9FF60}"/>
                </a:ext>
              </a:extLst>
            </p:cNvPr>
            <p:cNvSpPr txBox="1"/>
            <p:nvPr/>
          </p:nvSpPr>
          <p:spPr>
            <a:xfrm>
              <a:off x="8386884" y="2549426"/>
              <a:ext cx="30871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kk-KZ" sz="1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білім алушылардың бойында оқуға құштарлық пен білім алуға деген ұмтылысын қалыптастыру</a:t>
              </a:r>
              <a:endParaRPr lang="kk-KZ" sz="12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2DD7D28-B1EB-0241-937F-504A0371A0B5}"/>
                </a:ext>
              </a:extLst>
            </p:cNvPr>
            <p:cNvSpPr txBox="1"/>
            <p:nvPr/>
          </p:nvSpPr>
          <p:spPr>
            <a:xfrm>
              <a:off x="8504333" y="5498600"/>
              <a:ext cx="3098962" cy="670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kk-KZ" sz="12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өзара құрмет пен түсіністікке негізделген мектеп мәдениетін қалыптастыру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6FFB4F-6B07-39F7-AAA9-992CF9BB4A8F}"/>
              </a:ext>
            </a:extLst>
          </p:cNvPr>
          <p:cNvSpPr txBox="1"/>
          <p:nvPr/>
        </p:nvSpPr>
        <p:spPr>
          <a:xfrm>
            <a:off x="4348086" y="2527458"/>
            <a:ext cx="296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3B71D3-3787-F13D-DE61-92BD21D8205A}"/>
              </a:ext>
            </a:extLst>
          </p:cNvPr>
          <p:cNvSpPr txBox="1"/>
          <p:nvPr/>
        </p:nvSpPr>
        <p:spPr>
          <a:xfrm>
            <a:off x="4328631" y="5457756"/>
            <a:ext cx="296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B7E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rgbClr val="00B7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47E71F4-8490-9427-F42A-99142EAF1838}"/>
              </a:ext>
            </a:extLst>
          </p:cNvPr>
          <p:cNvSpPr txBox="1"/>
          <p:nvPr/>
        </p:nvSpPr>
        <p:spPr>
          <a:xfrm>
            <a:off x="7865855" y="2513958"/>
            <a:ext cx="296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7A47F3-0239-EAC4-AEC5-505A95FB4308}"/>
              </a:ext>
            </a:extLst>
          </p:cNvPr>
          <p:cNvSpPr txBox="1"/>
          <p:nvPr/>
        </p:nvSpPr>
        <p:spPr>
          <a:xfrm>
            <a:off x="7889905" y="5470925"/>
            <a:ext cx="296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ADBDD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rgbClr val="ADBD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5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4726DFF-B5C0-0592-F688-C476FC1CD936}"/>
              </a:ext>
            </a:extLst>
          </p:cNvPr>
          <p:cNvSpPr txBox="1"/>
          <p:nvPr/>
        </p:nvSpPr>
        <p:spPr>
          <a:xfrm>
            <a:off x="2597426" y="2365320"/>
            <a:ext cx="6904383" cy="2646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k-K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Салтанатты сап түзеуге өңірдің дамуына үлкен үлес қосқан құрметті адамдарды 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шақыру ұсынылады.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Жиынға бірінші сынып оқушылары ата-аналарының қатысу маңызды екендігі ескеріледі.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Салтанатты жиынға оқушылар мен олардың ата-аналары арасында құқықтық тәрбие бойынша түсіндіру жұмыстарын жүргізу мақсатында 5 мыңнан астам ішкі істер органдарының қызметкерлері қатысады.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619A4E-3BE5-8554-52C3-CEA713BE7B01}"/>
              </a:ext>
            </a:extLst>
          </p:cNvPr>
          <p:cNvGrpSpPr/>
          <p:nvPr/>
        </p:nvGrpSpPr>
        <p:grpSpPr>
          <a:xfrm>
            <a:off x="0" y="0"/>
            <a:ext cx="12192000" cy="1373236"/>
            <a:chOff x="0" y="0"/>
            <a:chExt cx="12192000" cy="137323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0D6C3079-E448-23DC-5F4F-BB6B910FFB7F}"/>
                </a:ext>
              </a:extLst>
            </p:cNvPr>
            <p:cNvSpPr/>
            <p:nvPr/>
          </p:nvSpPr>
          <p:spPr>
            <a:xfrm>
              <a:off x="850900" y="0"/>
              <a:ext cx="11341100" cy="79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AA105339-BDD0-D84B-3AD4-E4B68FFA9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8" t="65075"/>
            <a:stretch/>
          </p:blipFill>
          <p:spPr>
            <a:xfrm>
              <a:off x="0" y="0"/>
              <a:ext cx="1691396" cy="1373236"/>
            </a:xfrm>
            <a:prstGeom prst="rect">
              <a:avLst/>
            </a:prstGeom>
          </p:spPr>
        </p:pic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92F27182-9333-2E1C-2764-BBA1045A1E5F}"/>
                </a:ext>
              </a:extLst>
            </p:cNvPr>
            <p:cNvCxnSpPr>
              <a:cxnSpLocks/>
            </p:cNvCxnSpPr>
            <p:nvPr/>
          </p:nvCxnSpPr>
          <p:spPr>
            <a:xfrm>
              <a:off x="1059180" y="916221"/>
              <a:ext cx="102819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12231D01-80B0-DF42-454B-30092DD73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66" y="340635"/>
              <a:ext cx="877867" cy="69196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DF3F1527-EE7D-03C1-E490-B51922617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710" y="67754"/>
              <a:ext cx="578324" cy="5783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5269320-9F6F-9105-8324-7048AA296581}"/>
                </a:ext>
              </a:extLst>
            </p:cNvPr>
            <p:cNvSpPr txBox="1"/>
            <p:nvPr/>
          </p:nvSpPr>
          <p:spPr>
            <a:xfrm>
              <a:off x="1854200" y="207168"/>
              <a:ext cx="924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САЛТАНАТТЫ САП ТҮЗЕУ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32B053-F344-4435-9E1B-0AC2A07AD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454" y="1515799"/>
            <a:ext cx="1897502" cy="2074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20DDAA-642F-D68B-0CF3-E67250AFCF62}"/>
              </a:ext>
            </a:extLst>
          </p:cNvPr>
          <p:cNvSpPr txBox="1"/>
          <p:nvPr/>
        </p:nvSpPr>
        <p:spPr>
          <a:xfrm>
            <a:off x="2782956" y="1782932"/>
            <a:ext cx="280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НАЗАРҒА АЛЫҢЫЗ!!!</a:t>
            </a:r>
          </a:p>
        </p:txBody>
      </p:sp>
    </p:spTree>
    <p:extLst>
      <p:ext uri="{BB962C8B-B14F-4D97-AF65-F5344CB8AC3E}">
        <p14:creationId xmlns:p14="http://schemas.microsoft.com/office/powerpoint/2010/main" val="304727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E542CE-B680-B444-CB94-CD8CEDCD05D7}"/>
              </a:ext>
            </a:extLst>
          </p:cNvPr>
          <p:cNvSpPr txBox="1"/>
          <p:nvPr/>
        </p:nvSpPr>
        <p:spPr>
          <a:xfrm>
            <a:off x="3305629" y="2505670"/>
            <a:ext cx="7794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білімге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ұмтылу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еңбексүйгіштік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отансүйгіштік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сияқты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құндылықтардың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өміріндегі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рөлін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бірлесіп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талқылау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4726DFF-B5C0-0592-F688-C476FC1CD936}"/>
              </a:ext>
            </a:extLst>
          </p:cNvPr>
          <p:cNvSpPr txBox="1"/>
          <p:nvPr/>
        </p:nvSpPr>
        <p:spPr>
          <a:xfrm>
            <a:off x="1434976" y="3997183"/>
            <a:ext cx="8264071" cy="2507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Міндеттері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құндылықтар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туралы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жалпы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мәлімет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беру;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құндылықтардың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өміріндегі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рөлін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оқушылармен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бірлесіп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талқылау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патриоттық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азаматтық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құндылықтарын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сіңіру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kk-KZ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жаңа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жылына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жағымды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сынып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микроклиматын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оң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көңіл-күйді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қалыптастыру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A04195-8905-08EE-0F4D-4521C8B84D5B}"/>
              </a:ext>
            </a:extLst>
          </p:cNvPr>
          <p:cNvSpPr txBox="1"/>
          <p:nvPr/>
        </p:nvSpPr>
        <p:spPr>
          <a:xfrm>
            <a:off x="3305629" y="1396850"/>
            <a:ext cx="7718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қыркүйегінде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жалпы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беретін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мектептерінде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kk-KZ" sz="1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Терең білім, еңбекқорлық және отаншылдық қасиет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атты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бірыңғай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сағаты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өтеді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619A4E-3BE5-8554-52C3-CEA713BE7B01}"/>
              </a:ext>
            </a:extLst>
          </p:cNvPr>
          <p:cNvGrpSpPr/>
          <p:nvPr/>
        </p:nvGrpSpPr>
        <p:grpSpPr>
          <a:xfrm>
            <a:off x="0" y="0"/>
            <a:ext cx="12192000" cy="1373236"/>
            <a:chOff x="0" y="0"/>
            <a:chExt cx="12192000" cy="137323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0D6C3079-E448-23DC-5F4F-BB6B910FFB7F}"/>
                </a:ext>
              </a:extLst>
            </p:cNvPr>
            <p:cNvSpPr/>
            <p:nvPr/>
          </p:nvSpPr>
          <p:spPr>
            <a:xfrm>
              <a:off x="850900" y="0"/>
              <a:ext cx="11341100" cy="79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AA105339-BDD0-D84B-3AD4-E4B68FFA9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8" t="65075"/>
            <a:stretch/>
          </p:blipFill>
          <p:spPr>
            <a:xfrm>
              <a:off x="0" y="0"/>
              <a:ext cx="1691396" cy="1373236"/>
            </a:xfrm>
            <a:prstGeom prst="rect">
              <a:avLst/>
            </a:prstGeom>
          </p:spPr>
        </p:pic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92F27182-9333-2E1C-2764-BBA1045A1E5F}"/>
                </a:ext>
              </a:extLst>
            </p:cNvPr>
            <p:cNvCxnSpPr>
              <a:cxnSpLocks/>
            </p:cNvCxnSpPr>
            <p:nvPr/>
          </p:nvCxnSpPr>
          <p:spPr>
            <a:xfrm>
              <a:off x="1059180" y="916221"/>
              <a:ext cx="102819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12231D01-80B0-DF42-454B-30092DD73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66" y="340635"/>
              <a:ext cx="877867" cy="69196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DF3F1527-EE7D-03C1-E490-B51922617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710" y="67754"/>
              <a:ext cx="578324" cy="5783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5269320-9F6F-9105-8324-7048AA296581}"/>
                </a:ext>
              </a:extLst>
            </p:cNvPr>
            <p:cNvSpPr txBox="1"/>
            <p:nvPr/>
          </p:nvSpPr>
          <p:spPr>
            <a:xfrm>
              <a:off x="1854200" y="207168"/>
              <a:ext cx="924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БІРЫҢҒАЙ СЫНЫП САҒАТЫ</a:t>
              </a:r>
              <a:endPara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32B053-F344-4435-9E1B-0AC2A07AD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833" y="1469386"/>
            <a:ext cx="1897502" cy="2074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8AC65D-4E49-1D7C-34E2-C7DD68A9B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4850" y="3782875"/>
            <a:ext cx="1317970" cy="23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Важн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6599FF82-B0DF-867B-B46F-CC9186F2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01" y="1520558"/>
            <a:ext cx="655599" cy="6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389455-ED9C-8A9E-E5FF-A928D682F3E5}"/>
              </a:ext>
            </a:extLst>
          </p:cNvPr>
          <p:cNvSpPr txBox="1"/>
          <p:nvPr/>
        </p:nvSpPr>
        <p:spPr>
          <a:xfrm>
            <a:off x="1854200" y="1622663"/>
            <a:ext cx="7589434" cy="222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Ұсынылады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kk-KZ" sz="16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жазғы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демалыстан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алған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әсерлерін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сондай-ақ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жылынан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күтетіндігін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талқылау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заманауи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интерактивті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көрнекі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құралдарды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мұражайлық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кітапханалық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ресурстарды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A7B4EB7-3FF9-87BD-D5B1-0F4F3B7AB722}"/>
              </a:ext>
            </a:extLst>
          </p:cNvPr>
          <p:cNvGrpSpPr/>
          <p:nvPr/>
        </p:nvGrpSpPr>
        <p:grpSpPr>
          <a:xfrm>
            <a:off x="0" y="0"/>
            <a:ext cx="12192000" cy="1373236"/>
            <a:chOff x="0" y="0"/>
            <a:chExt cx="12192000" cy="137323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C199EDB-F7EE-D1BE-FD19-116616AB699F}"/>
                </a:ext>
              </a:extLst>
            </p:cNvPr>
            <p:cNvSpPr/>
            <p:nvPr/>
          </p:nvSpPr>
          <p:spPr>
            <a:xfrm>
              <a:off x="850900" y="0"/>
              <a:ext cx="11341100" cy="79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6ECF02E3-DCB8-5245-F542-DA1162610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8" t="65075"/>
            <a:stretch/>
          </p:blipFill>
          <p:spPr>
            <a:xfrm>
              <a:off x="0" y="0"/>
              <a:ext cx="1691396" cy="1373236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CAE80763-611D-D45B-431A-45426EBF035B}"/>
                </a:ext>
              </a:extLst>
            </p:cNvPr>
            <p:cNvCxnSpPr>
              <a:cxnSpLocks/>
            </p:cNvCxnSpPr>
            <p:nvPr/>
          </p:nvCxnSpPr>
          <p:spPr>
            <a:xfrm>
              <a:off x="1059180" y="916221"/>
              <a:ext cx="102819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8F5B3FD4-F23C-A9A7-066F-79A26DC81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66" y="340635"/>
              <a:ext cx="877867" cy="69196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E1B3A7C9-53D1-723E-9917-245E93B4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710" y="67754"/>
              <a:ext cx="578324" cy="5783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D6C992-6554-28CC-D770-B2169BB8CBED}"/>
                </a:ext>
              </a:extLst>
            </p:cNvPr>
            <p:cNvSpPr txBox="1"/>
            <p:nvPr/>
          </p:nvSpPr>
          <p:spPr>
            <a:xfrm>
              <a:off x="1854200" y="207168"/>
              <a:ext cx="924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БІРЫҢҒАЙ СЫНЫП САҒАТЫ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8E0B5C-BE53-A596-DA08-4533AECF9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68" y="1653214"/>
            <a:ext cx="2527204" cy="3031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31195F-CA85-0C60-00C0-3A0E4B76934E}"/>
              </a:ext>
            </a:extLst>
          </p:cNvPr>
          <p:cNvSpPr txBox="1"/>
          <p:nvPr/>
        </p:nvSpPr>
        <p:spPr>
          <a:xfrm>
            <a:off x="2209800" y="5204786"/>
            <a:ext cx="7874000" cy="76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Бірыңғай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сағатын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ерекшеліктері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дайындық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деңгейін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ескеру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</a:t>
            </a:r>
            <a:r>
              <a:rPr lang="ru-RU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kk-KZ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ru-RU" sz="1400" dirty="0">
              <a:solidFill>
                <a:srgbClr val="4472C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2DF447-7904-6060-9FEB-E0C684CFAC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1" y="5166304"/>
            <a:ext cx="655599" cy="6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1EE6F7-073A-C772-C9BD-C737180EC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1221304"/>
            <a:ext cx="3518913" cy="3518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9364C8-D69D-9238-E570-57A92BEAD934}"/>
              </a:ext>
            </a:extLst>
          </p:cNvPr>
          <p:cNvSpPr txBox="1"/>
          <p:nvPr/>
        </p:nvSpPr>
        <p:spPr>
          <a:xfrm>
            <a:off x="1260435" y="1221304"/>
            <a:ext cx="7108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алушылар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олардың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ата-аналары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педагогтері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арасында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желілерде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1-2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минуттық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бейнеролик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Терең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еңбекқорлық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отаншылдық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қасиет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онлайн-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акциясын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ұсынылады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5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330164-E32C-55F7-3ED4-13B085A1E370}"/>
              </a:ext>
            </a:extLst>
          </p:cNvPr>
          <p:cNvSpPr txBox="1"/>
          <p:nvPr/>
        </p:nvSpPr>
        <p:spPr>
          <a:xfrm>
            <a:off x="1260435" y="2005958"/>
            <a:ext cx="7451766" cy="380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1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Бейнероликке</a:t>
            </a:r>
            <a:r>
              <a:rPr lang="ru-RU" sz="1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ұсынылатын</a:t>
            </a:r>
            <a:r>
              <a:rPr lang="ru-RU" sz="1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тақырыптар</a:t>
            </a:r>
            <a:r>
              <a:rPr lang="ru-RU" sz="1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Барлығы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мектебім-ең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керемет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Сәлем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Маған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формасы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ұнайды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!», «Патриотизм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Отанға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деген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сүйіспеншілік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Бірінші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оқушыларына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алғашқы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2-4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оқушыларына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жарқын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жазғы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оқиғаларым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саған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жол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ашады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5-8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оқушылары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саяхатым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9-11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оқушылары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үлкен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сыныптастарым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ойларым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армандарым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үміттерім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өміріндегі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рөлі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оқушылары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Біздің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бірінші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күніміз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Бірінші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сынып-өмірдің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жетекшілері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құтты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болсын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сүйікті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сыныбым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Еңбекқорлық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marL="72390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796DAC-6750-2CD3-6432-6AC367416DB6}"/>
              </a:ext>
            </a:extLst>
          </p:cNvPr>
          <p:cNvSpPr txBox="1"/>
          <p:nvPr/>
        </p:nvSpPr>
        <p:spPr>
          <a:xfrm>
            <a:off x="2051878" y="5808457"/>
            <a:ext cx="9438994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күніне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арналған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салтанатты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іс-шаралардың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бірыңғай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сынып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сағаттарының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материалдары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беру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ұйымдары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басқармаларының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сайттарында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орналастырылады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8ACA337A-AF5D-A478-4BF8-FEB9AA956189}"/>
              </a:ext>
            </a:extLst>
          </p:cNvPr>
          <p:cNvGrpSpPr/>
          <p:nvPr/>
        </p:nvGrpSpPr>
        <p:grpSpPr>
          <a:xfrm>
            <a:off x="0" y="0"/>
            <a:ext cx="12192000" cy="1373236"/>
            <a:chOff x="0" y="0"/>
            <a:chExt cx="12192000" cy="1373236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BC99BA06-2ACA-4BD8-27A5-605B00D28A03}"/>
                </a:ext>
              </a:extLst>
            </p:cNvPr>
            <p:cNvSpPr/>
            <p:nvPr/>
          </p:nvSpPr>
          <p:spPr>
            <a:xfrm>
              <a:off x="850900" y="0"/>
              <a:ext cx="11341100" cy="79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EEA0534E-5842-E926-B201-53EC8CBDB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8" t="65075"/>
            <a:stretch/>
          </p:blipFill>
          <p:spPr>
            <a:xfrm>
              <a:off x="0" y="0"/>
              <a:ext cx="1691396" cy="1373236"/>
            </a:xfrm>
            <a:prstGeom prst="rect">
              <a:avLst/>
            </a:prstGeom>
          </p:spPr>
        </p:pic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DC6115F4-9941-3010-FE05-90A979E2D69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180" y="916221"/>
              <a:ext cx="102819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A6892A14-6863-E6E7-B646-EEB01C28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66" y="340635"/>
              <a:ext cx="877867" cy="69196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A35165CD-423A-E9D1-3142-70272818B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710" y="67754"/>
              <a:ext cx="578324" cy="5783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017C115-2254-22CD-EC79-B51818081E25}"/>
                </a:ext>
              </a:extLst>
            </p:cNvPr>
            <p:cNvSpPr txBox="1"/>
            <p:nvPr/>
          </p:nvSpPr>
          <p:spPr>
            <a:xfrm>
              <a:off x="1854200" y="207168"/>
              <a:ext cx="924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РЕСПУБЛИКАЛЫҚ ОНЛАЙН-АКЦИЯ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16C4F3-3081-66C7-4CBF-4E367A0DA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43" y="5875717"/>
            <a:ext cx="321118" cy="3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2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544</Words>
  <Application>Microsoft Office PowerPoint</Application>
  <PresentationFormat>Широкоэкранный</PresentationFormat>
  <Paragraphs>71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Мониторинг және PR орталығы</dc:creator>
  <cp:lastModifiedBy>Кенжебаева Жадыра</cp:lastModifiedBy>
  <cp:revision>49</cp:revision>
  <dcterms:created xsi:type="dcterms:W3CDTF">2022-08-04T06:34:40Z</dcterms:created>
  <dcterms:modified xsi:type="dcterms:W3CDTF">2022-08-24T13:01:11Z</dcterms:modified>
</cp:coreProperties>
</file>