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cer572\Downloads\02-06-2021_12-29-24\WhatsApp Image 2021-05-14 at 17.57.56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4550" y="-33338"/>
            <a:ext cx="4914900" cy="6924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1065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Acer572\Downloads\02-06-2021_12-29-24\WhatsApp Image 2021-05-14 at 17.57.56 (1)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6632"/>
            <a:ext cx="9144000" cy="6463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3450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Acer572\Downloads\02-06-2021_12-29-24\WhatsApp Image 2021-05-14 at 17.57.57 (1)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416" y="212656"/>
            <a:ext cx="9159240" cy="6473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9076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Acer572\Downloads\02-06-2021_12-29-24\WhatsApp Image 2021-05-14 at 17.57.57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0648"/>
            <a:ext cx="9144000" cy="6463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3109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Acer572\Downloads\02-06-2021_12-29-24\WhatsApp Image 2021-05-14 at 17.57.58 (1)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8640"/>
            <a:ext cx="9144000" cy="6463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9478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C:\Users\Acer572\Downloads\02-06-2021_12-29-24\WhatsApp Image 2021-05-14 at 17.57.58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104" y="116632"/>
            <a:ext cx="9158104" cy="6473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9996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C:\Users\Acer572\Downloads\02-06-2021_12-29-24\WhatsApp Image 2021-05-14 at 17.57.59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6632"/>
            <a:ext cx="9168864" cy="6480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1320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 descr="C:\Users\Acer572\Downloads\02-06-2021_12-29-24\WhatsApp Image 2021-05-14 at 17.58.00 (1)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248" y="188640"/>
            <a:ext cx="9151248" cy="6468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9839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 descr="C:\Users\Acer572\Downloads\02-06-2021_12-29-24\WhatsApp Image 2021-05-14 at 17.58.00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872" y="116632"/>
            <a:ext cx="9168864" cy="6480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5830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Acer572</dc:creator>
  <cp:lastModifiedBy>Acer572</cp:lastModifiedBy>
  <cp:revision>1</cp:revision>
  <dcterms:created xsi:type="dcterms:W3CDTF">2021-06-09T17:52:25Z</dcterms:created>
  <dcterms:modified xsi:type="dcterms:W3CDTF">2021-06-09T17:56:47Z</dcterms:modified>
</cp:coreProperties>
</file>