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93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083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2891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4167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48151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22071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187432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3031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0909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6139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54490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D4CE946-F1AD-4F08-B132-8D4420919D69}" type="datetimeFigureOut">
              <a:rPr lang="kk-KZ" smtClean="0"/>
              <a:t>06.05.2021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D5694D8-C123-4C6D-9309-7F296261376D}" type="slidenum">
              <a:rPr lang="kk-KZ" smtClean="0"/>
              <a:t>‹#›</a:t>
            </a:fld>
            <a:endParaRPr lang="kk-K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990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7274" y="945988"/>
            <a:ext cx="10258425" cy="4483262"/>
          </a:xfrm>
        </p:spPr>
        <p:txBody>
          <a:bodyPr/>
          <a:lstStyle/>
          <a:p>
            <a:r>
              <a:rPr lang="kk-KZ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Емтиханды қалай табысты тапсыруға болады?</a:t>
            </a:r>
            <a:endParaRPr lang="kk-KZ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5045" y="4733926"/>
            <a:ext cx="8045373" cy="495299"/>
          </a:xfrm>
        </p:spPr>
        <p:txBody>
          <a:bodyPr/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 кеңес</a:t>
            </a: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09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781051"/>
            <a:ext cx="10178322" cy="5098542"/>
          </a:xfrm>
        </p:spPr>
        <p:txBody>
          <a:bodyPr/>
          <a:lstStyle/>
          <a:p>
            <a:pPr marL="0" indent="0" algn="just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 және оны тапсыру кезінде жүйке және жүрек-қан тамыр жүйесіне салмақ түседі. Сондықтан емтиханға психологиялық дайындық қажет. Ол өз кезегінде емтиханға дайындалу және тапсыруға адекватты қатынас үлгілерін жасайды. Емтиханға дайындық кезінде өзіңізге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сенуіңіз керек.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күшіңізге сенімсіз болған сайын, үрей де артады. Ол үрей сал болдырып, тіпті барлық әрекетті жоққа апарады.</a:t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сіз ішіңізден:</a:t>
            </a:r>
            <a:r>
              <a:rPr lang="kk-KZ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«Менің есте сақтау қабілетім нашар!», «Мен математикаға қабілетті емеспін!», «Мен бұл емтиханды ешқашан тапсыра алмаймын!», 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 ойласаңыздар, сіздің жүйке орталығыңызға берген бұйрығыңыз әлсіз болады. Таңғаларлық ештеңесі жоқ, барлығы тек еңбектің арқасы. Өзіңізді жаман бағалауды қойыңыз.</a:t>
            </a:r>
          </a:p>
        </p:txBody>
      </p:sp>
    </p:spTree>
    <p:extLst>
      <p:ext uri="{BB962C8B-B14F-4D97-AF65-F5344CB8AC3E}">
        <p14:creationId xmlns:p14="http://schemas.microsoft.com/office/powerpoint/2010/main" val="387305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163310"/>
            <a:ext cx="10178322" cy="124639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 қалай дайындалу керек?</a:t>
            </a: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804" y="1524000"/>
            <a:ext cx="10321196" cy="47339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кезең. </a:t>
            </a: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Өзіңіздің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«білу» және «білмеу» деңгейіңізді анықтаңыз. Барлығын қайталап, уақыт кетірудің орнына нені білмейсіз соған уақытты көбірек бөліңіз.</a:t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кезең. </a:t>
            </a: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Қайталау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 құрыңыздар. Емтиханға дайындықты екі ай бұрын бастау керек. Ұмытылған пәндерді үш апта қайталаған дұрыс. Емтиханға бір апта қалғанда жоспарды, қайталау кезінде жазған </a:t>
            </a:r>
            <a:r>
              <a:rPr lang="kk-K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конспектіні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көруді ұмытпаңыздар.</a:t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кезең. </a:t>
            </a: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Емтиханға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 күн қалғанда, ештеңені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жаттама!!! </a:t>
            </a: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Басыңызда 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орнығу үшін кем дегенде бір күн керек.</a:t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35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556" y="533400"/>
            <a:ext cx="10601324" cy="1266825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 және күнделікті сабаққа дайындалу арасында қандай айырмашылық бар?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1556" y="2171700"/>
            <a:ext cx="10729912" cy="3800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—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 дайындық барысында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оқыған кезге қарағанда, материалдар көлемі үлкен болады</a:t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— Бұл материал жөнінде мұғалім сізден сұрамайды, сіз өз бетіңізбен істейсіз немесе өзге біреумен.</a:t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— Жаңа нәрсені оқымайсыз, қайталайсыз. Бір кездері оқығанды еске түсіресіз.</a:t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— Егер бір нәрсе түсінбесеңіз, сыныпта түсіну үшін мүмкіндік бар.</a:t>
            </a:r>
          </a:p>
          <a:p>
            <a:pPr marL="0" indent="0">
              <a:buNone/>
            </a:pPr>
            <a:r>
              <a:rPr lang="kk-KZ" dirty="0"/>
              <a:t/>
            </a:r>
            <a:br>
              <a:rPr lang="kk-KZ" dirty="0"/>
            </a:b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99805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5449" y="268085"/>
            <a:ext cx="8753475" cy="94159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Емтиханды қалай тапсыру керек? Психологтың кеңестері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6325" y="1209675"/>
            <a:ext cx="10353675" cy="5372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ереже: емтиханға спортшы жарысқа келетін түрде келу керек. Басқаша айтсақ: емтихан тапсыру кезінде «спортшының» миы ең жоғарғы өнімділікпен жұмыс істеуі қажет. Білетін нәрсенің үштен бір бөлігін ғана қолданатын кездер болады! Неліктен?</a:t>
            </a:r>
            <a:b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Емтиханды жақсы тапсыруға үш жағдай әсер етеді:</a:t>
            </a:r>
            <a:b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— Жақсы дайындық</a:t>
            </a:r>
            <a:b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— Емтиханды тапсыру барысындағы мидың табысты жұмысы</a:t>
            </a:r>
            <a:b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— Емтиханды тапсыру техникасы</a:t>
            </a:r>
            <a:endParaRPr lang="kk-KZ" sz="2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 дайындық</a:t>
            </a: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Жақсы </a:t>
            </a: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дайындалып, орташа тапсыруға болады, онша емес дайындалып, өте жақсы тапсыруға болады. Бұл сәттілік қана емес, емтихан тапсыру барысындағы мидың жай-күйі. Емтиханға тынығып келу </a:t>
            </a:r>
            <a:r>
              <a:rPr lang="kk-KZ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қажет. </a:t>
            </a: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 материалды соңғы секундқа дейін қайталасам, көп білемін деп ойласаңыздар – қателесесіздер! Емтихан алдындағы </a:t>
            </a:r>
            <a:r>
              <a:rPr lang="kk-KZ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қорқыныш: </a:t>
            </a: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тапсырам ба, әлде тапсыра алмаймын ба</a:t>
            </a:r>
            <a:r>
              <a:rPr lang="kk-KZ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kk-KZ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 үлкен кедергі болады. Егер сіз өз күшіңізге сене алатын адам болсаңыз, қорқыныш қатты кедергі болмайды.</a:t>
            </a:r>
          </a:p>
        </p:txBody>
      </p:sp>
    </p:spTree>
    <p:extLst>
      <p:ext uri="{BB962C8B-B14F-4D97-AF65-F5344CB8AC3E}">
        <p14:creationId xmlns:p14="http://schemas.microsoft.com/office/powerpoint/2010/main" val="3893964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1150" y="696710"/>
            <a:ext cx="10178322" cy="979690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 күндерінде ағзаңыз бен </a:t>
            </a:r>
            <a:r>
              <a:rPr lang="kk-K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миыңыз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ең жақсы күйде болу үшін не істеу керек?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0174" y="1809751"/>
            <a:ext cx="9820275" cy="38957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Емтиханға бір күн қалғанда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жұмыспен </a:t>
            </a: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айналыспаңыз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Таза ауада дем алыңыз.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Дау-жанжалдан аулақ болыңыз. Бұл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 кедергі келтіреді.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Емтихан алдында, түнде, конспект көруге бір сағатыңызды арнаңыз. Дұрыс білмеймін деген негізгі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бөлімдерді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қараңыз.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Емтихан күні ұйқыңыз қанып тұруы керек. Емтиханға ерте келмеңіз, 15 минут жеткілікті. Әйтпесе, көп толқып қоясыз.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Бірінші болып тапсырыңыз. </a:t>
            </a: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Емиханды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көп күту, психологиялық түрде жалықтырады.</a:t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Емтиханға бара жатып, өзіңізбен бірге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конспектіңізді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 ұмытпаңыз. Көшіріп жазу үшін емес, өзіңізді қорғалғандай сезіну үшін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8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630035"/>
            <a:ext cx="10178322" cy="932065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– емтиханды табысты тапсыруға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икем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676400"/>
            <a:ext cx="10178322" cy="44100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kk-KZ" dirty="0"/>
              <a:t> 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емтихан тапсырғым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— Менің қалауым – берік білімді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— Мен өзімді қабілетті, бәрін білуші адам ретінде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көремін.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— Мен өз мақсатыма қол жеткізе аламын – емтиханды табысты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тапсырамын.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— Мен бәрін істей аламын, емтиханды да тапсырамын, мен ешнәрседен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қорықпаймын.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— Емтиханды жақсы тапсыратыныма күмәнім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— Барлық адамдар мені барлығын білетін, өз-өзіне сенімді адам ретінде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көреді.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— Барлық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 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 бір оқығаннан жаттап алатын, қабілетті оқушы ретінде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біледі.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— Мен барлық рухани күшімді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саламын.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— Маған емтиханды жақсы тапсырған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ұнайды.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— Менің білімім жақсы, </a:t>
            </a:r>
            <a:r>
              <a:rPr lang="kk-KZ" sz="3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берік.</a:t>
            </a:r>
            <a: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3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0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125" y="734810"/>
            <a:ext cx="9229724" cy="932065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Емтиханды тапсыру техникасы. Жазбаша жұмыстар</a:t>
            </a:r>
            <a:r>
              <a:rPr lang="kk-KZ" sz="2800" dirty="0"/>
              <a:t/>
            </a:r>
            <a:br>
              <a:rPr lang="kk-KZ" sz="2800" dirty="0"/>
            </a:br>
            <a:endParaRPr lang="kk-KZ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9276" y="1828801"/>
            <a:ext cx="9763125" cy="38385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/>
              <a:t/>
            </a:r>
            <a:br>
              <a:rPr lang="kk-KZ" dirty="0"/>
            </a:br>
            <a:r>
              <a:rPr lang="kk-KZ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Емтиханда жылдам жұмыс істеу керек. Жылдам жұмыс жайлы емтихан алдында ойлап, жылдам жұмысқа дайындал.</a:t>
            </a:r>
            <a:br>
              <a:rPr lang="kk-K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Тапсырманы назар салып оқығаннан кейін, 1-2 минут үзіліс жасаңыз. Бұндай үзілістер, уақыт аз болса да, жақсы көмектеседі. Өйткені тыныш ойлану үшін жеке уақыт бөлесіз. Табысқа жету шарттарының бірі осы.</a:t>
            </a:r>
            <a:br>
              <a:rPr lang="kk-KZ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2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461" y="991985"/>
            <a:ext cx="9534525" cy="1084465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 тапсыру техникалары. Ауызша кеңестер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5924" y="2285999"/>
            <a:ext cx="8991601" cy="28860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 </a:t>
            </a:r>
            <a:r>
              <a:rPr lang="kk-K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миыңыздың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дәлдігі сіздің тұрған кейпіңізге байланысты, еркін, тік, басыңызды көтеріңкі етіңіз. Қатты және еркін сөйлеңіз. Емтихан қабылдаушылардың көзіне тура қарап, ештеңеден қорықпаңыз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kk-KZ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Өзіңізге 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 болатындай киініңіз.</a:t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39152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215</TotalTime>
  <Words>207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Corbel</vt:lpstr>
      <vt:lpstr>Gill Sans MT</vt:lpstr>
      <vt:lpstr>Impact</vt:lpstr>
      <vt:lpstr>Times New Roman</vt:lpstr>
      <vt:lpstr>Badge</vt:lpstr>
      <vt:lpstr>Емтиханды қалай табысты тапсыруға болады?</vt:lpstr>
      <vt:lpstr>Презентация PowerPoint</vt:lpstr>
      <vt:lpstr>Емтиханға қалай дайындалу керек?</vt:lpstr>
      <vt:lpstr>Емтиханға және күнделікті сабаққа дайындалу арасында қандай айырмашылық бар? </vt:lpstr>
      <vt:lpstr>Емтиханды қалай тапсыру керек? Психологтың кеңестері </vt:lpstr>
      <vt:lpstr>Емтихан күндерінде ағзаңыз бен миыңыз ең жақсы күйде болу үшін не істеу керек? </vt:lpstr>
      <vt:lpstr>Формула – емтиханды табысты тапсыруға  деген икем </vt:lpstr>
      <vt:lpstr>Емтиханды тапсыру техникасы. Жазбаша жұмыстар </vt:lpstr>
      <vt:lpstr>Емтихан тапсыру техникалары. Ауызша кеңестер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Емтиханды қалай табысты тапсыруға болады?</dc:title>
  <dc:creator>28</dc:creator>
  <cp:lastModifiedBy>28</cp:lastModifiedBy>
  <cp:revision>11</cp:revision>
  <dcterms:created xsi:type="dcterms:W3CDTF">2021-05-06T04:22:45Z</dcterms:created>
  <dcterms:modified xsi:type="dcterms:W3CDTF">2021-05-06T07:59:20Z</dcterms:modified>
</cp:coreProperties>
</file>