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kk-K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4660"/>
  </p:normalViewPr>
  <p:slideViewPr>
    <p:cSldViewPr snapToGrid="0">
      <p:cViewPr varScale="1">
        <p:scale>
          <a:sx n="80" d="100"/>
          <a:sy n="80" d="100"/>
        </p:scale>
        <p:origin x="53" y="1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D4CE946-F1AD-4F08-B132-8D4420919D69}" type="datetimeFigureOut">
              <a:rPr lang="kk-KZ" smtClean="0"/>
              <a:t>06.05.2021</a:t>
            </a:fld>
            <a:endParaRPr lang="kk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kk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D5694D8-C123-4C6D-9309-7F296261376D}" type="slidenum">
              <a:rPr lang="kk-KZ" smtClean="0"/>
              <a:t>‹#›</a:t>
            </a:fld>
            <a:endParaRPr lang="kk-KZ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98933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CE946-F1AD-4F08-B132-8D4420919D69}" type="datetimeFigureOut">
              <a:rPr lang="kk-KZ" smtClean="0"/>
              <a:t>06.05.2021</a:t>
            </a:fld>
            <a:endParaRPr lang="kk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694D8-C123-4C6D-9309-7F296261376D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270834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CE946-F1AD-4F08-B132-8D4420919D69}" type="datetimeFigureOut">
              <a:rPr lang="kk-KZ" smtClean="0"/>
              <a:t>06.05.2021</a:t>
            </a:fld>
            <a:endParaRPr lang="kk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694D8-C123-4C6D-9309-7F296261376D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328915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CE946-F1AD-4F08-B132-8D4420919D69}" type="datetimeFigureOut">
              <a:rPr lang="kk-KZ" smtClean="0"/>
              <a:t>06.05.2021</a:t>
            </a:fld>
            <a:endParaRPr lang="kk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694D8-C123-4C6D-9309-7F296261376D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3441675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D4CE946-F1AD-4F08-B132-8D4420919D69}" type="datetimeFigureOut">
              <a:rPr lang="kk-KZ" smtClean="0"/>
              <a:t>06.05.2021</a:t>
            </a:fld>
            <a:endParaRPr lang="kk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kk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D5694D8-C123-4C6D-9309-7F296261376D}" type="slidenum">
              <a:rPr lang="kk-KZ" smtClean="0"/>
              <a:t>‹#›</a:t>
            </a:fld>
            <a:endParaRPr lang="kk-KZ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5481512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CE946-F1AD-4F08-B132-8D4420919D69}" type="datetimeFigureOut">
              <a:rPr lang="kk-KZ" smtClean="0"/>
              <a:t>06.05.2021</a:t>
            </a:fld>
            <a:endParaRPr lang="kk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694D8-C123-4C6D-9309-7F296261376D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33220714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CE946-F1AD-4F08-B132-8D4420919D69}" type="datetimeFigureOut">
              <a:rPr lang="kk-KZ" smtClean="0"/>
              <a:t>06.05.2021</a:t>
            </a:fld>
            <a:endParaRPr lang="kk-K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694D8-C123-4C6D-9309-7F296261376D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61874327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CE946-F1AD-4F08-B132-8D4420919D69}" type="datetimeFigureOut">
              <a:rPr lang="kk-KZ" smtClean="0"/>
              <a:t>06.05.2021</a:t>
            </a:fld>
            <a:endParaRPr lang="kk-K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694D8-C123-4C6D-9309-7F296261376D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3330312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CE946-F1AD-4F08-B132-8D4420919D69}" type="datetimeFigureOut">
              <a:rPr lang="kk-KZ" smtClean="0"/>
              <a:t>06.05.2021</a:t>
            </a:fld>
            <a:endParaRPr lang="kk-K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694D8-C123-4C6D-9309-7F296261376D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3709095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4D4CE946-F1AD-4F08-B132-8D4420919D69}" type="datetimeFigureOut">
              <a:rPr lang="kk-KZ" smtClean="0"/>
              <a:t>06.05.2021</a:t>
            </a:fld>
            <a:endParaRPr lang="kk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kk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3D5694D8-C123-4C6D-9309-7F296261376D}" type="slidenum">
              <a:rPr lang="kk-KZ" smtClean="0"/>
              <a:t>‹#›</a:t>
            </a:fld>
            <a:endParaRPr lang="kk-KZ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261399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4D4CE946-F1AD-4F08-B132-8D4420919D69}" type="datetimeFigureOut">
              <a:rPr lang="kk-KZ" smtClean="0"/>
              <a:t>06.05.2021</a:t>
            </a:fld>
            <a:endParaRPr lang="kk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kk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3D5694D8-C123-4C6D-9309-7F296261376D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1544907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D4CE946-F1AD-4F08-B132-8D4420919D69}" type="datetimeFigureOut">
              <a:rPr lang="kk-KZ" smtClean="0"/>
              <a:t>06.05.2021</a:t>
            </a:fld>
            <a:endParaRPr lang="kk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kk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D5694D8-C123-4C6D-9309-7F296261376D}" type="slidenum">
              <a:rPr lang="kk-KZ" smtClean="0"/>
              <a:t>‹#›</a:t>
            </a:fld>
            <a:endParaRPr lang="kk-KZ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09904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57274" y="945988"/>
            <a:ext cx="10258425" cy="4483262"/>
          </a:xfrm>
        </p:spPr>
        <p:txBody>
          <a:bodyPr/>
          <a:lstStyle/>
          <a:p>
            <a:r>
              <a:rPr lang="kk-KZ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Емтиханды қалай табысты тапсыруға болады?</a:t>
            </a:r>
            <a:endParaRPr lang="kk-KZ" sz="4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15045" y="4733926"/>
            <a:ext cx="8045373" cy="495299"/>
          </a:xfrm>
        </p:spPr>
        <p:txBody>
          <a:bodyPr/>
          <a:lstStyle/>
          <a:p>
            <a:r>
              <a:rPr lang="kk-KZ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Оқушыларға </a:t>
            </a:r>
            <a:r>
              <a:rPr lang="kk-KZ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психологиялық кеңес</a:t>
            </a:r>
            <a:endParaRPr lang="kk-KZ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6092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1678" y="781051"/>
            <a:ext cx="10178322" cy="5098542"/>
          </a:xfrm>
        </p:spPr>
        <p:txBody>
          <a:bodyPr/>
          <a:lstStyle/>
          <a:p>
            <a:pPr marL="0" indent="0" algn="just">
              <a:buNone/>
            </a:pPr>
            <a:r>
              <a:rPr lang="kk-KZ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kk-K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Емтиханға </a:t>
            </a:r>
            <a:r>
              <a:rPr lang="kk-K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дайындық және оны тапсыру кезінде жүйке және жүрек-қан тамыр жүйесіне салмақ түседі. Сондықтан емтиханға психологиялық дайындық қажет. Ол өз кезегінде емтиханға дайындалу және тапсыруға адекватты қатынас үлгілерін жасайды. Емтиханға дайындық кезінде өзіңізге </a:t>
            </a:r>
            <a:r>
              <a:rPr lang="kk-K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сенуіңіз керек. </a:t>
            </a:r>
            <a:r>
              <a:rPr lang="kk-K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 күшіңізге сенімсіз болған сайын, үрей де артады. Ол үрей сал болдырып, тіпті барлық әрекетті жоққа апарады.</a:t>
            </a:r>
            <a:br>
              <a:rPr lang="kk-K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Егер сіз ішіңізден:</a:t>
            </a:r>
            <a:r>
              <a:rPr lang="kk-KZ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«Менің есте сақтау қабілетім нашар!», «Мен математикаға қабілетті емеспін!», «Мен бұл емтиханды ешқашан тапсыра алмаймын!», </a:t>
            </a:r>
            <a:r>
              <a:rPr lang="kk-K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 ойласаңыздар, сіздің жүйке орталығыңызға берген бұйрығыңыз әлсіз болады. Таңғаларлық ештеңесі жоқ, барлығы тек еңбектің арқасы. Өзіңізді жаман бағалауды қойыңыз.</a:t>
            </a:r>
          </a:p>
        </p:txBody>
      </p:sp>
    </p:spTree>
    <p:extLst>
      <p:ext uri="{BB962C8B-B14F-4D97-AF65-F5344CB8AC3E}">
        <p14:creationId xmlns:p14="http://schemas.microsoft.com/office/powerpoint/2010/main" val="3873055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1678" y="163310"/>
            <a:ext cx="10178322" cy="1246390"/>
          </a:xfrm>
        </p:spPr>
        <p:txBody>
          <a:bodyPr>
            <a:normAutofit fontScale="90000"/>
          </a:bodyPr>
          <a:lstStyle/>
          <a:p>
            <a:pPr algn="ctr"/>
            <a:r>
              <a:rPr lang="kk-K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Емтиханға қалай дайындалу керек?</a:t>
            </a:r>
            <a:endParaRPr lang="kk-KZ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8804" y="1524000"/>
            <a:ext cx="10321196" cy="473392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kk-KZ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kk-K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кезең. </a:t>
            </a:r>
            <a:endParaRPr lang="kk-KZ" sz="2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kk-K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Өзіңіздің </a:t>
            </a:r>
            <a:r>
              <a:rPr lang="kk-K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«білу» және «білмеу» деңгейіңізді анықтаңыз. Барлығын қайталап, уақыт кетірудің орнына нені білмейсіз соған уақытты көбірек бөліңіз.</a:t>
            </a:r>
            <a:br>
              <a:rPr lang="kk-K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ІІ кезең. </a:t>
            </a:r>
            <a:endParaRPr lang="kk-KZ" sz="2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kk-K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Қайталау </a:t>
            </a:r>
            <a:r>
              <a:rPr lang="kk-K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жоспарын құрыңыздар. Емтиханға дайындықты екі ай бұрын бастау керек. Ұмытылған пәндерді үш апта қайталаған дұрыс. Емтиханға бір апта қалғанда жоспарды, қайталау кезінде жазған </a:t>
            </a:r>
            <a:r>
              <a:rPr lang="kk-K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конспектіні</a:t>
            </a:r>
            <a:r>
              <a:rPr lang="kk-K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көруді ұмытпаңыздар.</a:t>
            </a:r>
            <a:br>
              <a:rPr lang="kk-K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ІІІ кезең. </a:t>
            </a:r>
            <a:endParaRPr lang="kk-KZ" sz="2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kk-K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Емтиханға </a:t>
            </a:r>
            <a:r>
              <a:rPr lang="kk-K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 күн қалғанда, ештеңені </a:t>
            </a:r>
            <a:r>
              <a:rPr lang="kk-K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жаттама!!! </a:t>
            </a:r>
            <a:r>
              <a:rPr lang="kk-K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Басыңызда </a:t>
            </a:r>
            <a:r>
              <a:rPr lang="kk-K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 орнығу үшін кем дегенде бір күн керек.</a:t>
            </a:r>
            <a:br>
              <a:rPr lang="kk-K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kk-K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4358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1556" y="533400"/>
            <a:ext cx="10601324" cy="1266825"/>
          </a:xfrm>
        </p:spPr>
        <p:txBody>
          <a:bodyPr>
            <a:noAutofit/>
          </a:bodyPr>
          <a:lstStyle/>
          <a:p>
            <a:pPr algn="ctr"/>
            <a:r>
              <a:rPr lang="kk-KZ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Емтиханға және күнделікті сабаққа дайындалу арасында қандай айырмашылық бар?</a:t>
            </a:r>
            <a:r>
              <a:rPr lang="kk-K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kk-KZ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1556" y="2171700"/>
            <a:ext cx="10729912" cy="38004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kk-K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— </a:t>
            </a:r>
            <a:r>
              <a:rPr lang="kk-K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Емтиханға дайындық барысында </a:t>
            </a:r>
            <a:r>
              <a:rPr lang="kk-K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 оқыған кезге қарағанда, материалдар көлемі үлкен болады</a:t>
            </a:r>
            <a:br>
              <a:rPr lang="kk-K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— Бұл материал жөнінде мұғалім сізден сұрамайды, сіз өз бетіңізбен істейсіз немесе өзге біреумен.</a:t>
            </a:r>
            <a:br>
              <a:rPr lang="kk-K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— Жаңа нәрсені оқымайсыз, қайталайсыз. Бір кездері оқығанды еске түсіресіз.</a:t>
            </a:r>
            <a:br>
              <a:rPr lang="kk-K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— Егер бір нәрсе түсінбесеңіз, сыныпта түсіну үшін мүмкіндік бар.</a:t>
            </a:r>
          </a:p>
          <a:p>
            <a:pPr marL="0" indent="0">
              <a:buNone/>
            </a:pPr>
            <a:r>
              <a:rPr lang="kk-KZ" dirty="0"/>
              <a:t/>
            </a:r>
            <a:br>
              <a:rPr lang="kk-KZ" dirty="0"/>
            </a:br>
            <a:endParaRPr lang="kk-KZ" dirty="0"/>
          </a:p>
        </p:txBody>
      </p:sp>
    </p:spTree>
    <p:extLst>
      <p:ext uri="{BB962C8B-B14F-4D97-AF65-F5344CB8AC3E}">
        <p14:creationId xmlns:p14="http://schemas.microsoft.com/office/powerpoint/2010/main" val="998059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5449" y="268085"/>
            <a:ext cx="8753475" cy="941590"/>
          </a:xfrm>
        </p:spPr>
        <p:txBody>
          <a:bodyPr>
            <a:normAutofit fontScale="90000"/>
          </a:bodyPr>
          <a:lstStyle/>
          <a:p>
            <a:pPr algn="ctr"/>
            <a:r>
              <a:rPr lang="kk-K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Емтиханды қалай тапсыру керек? Психологтың кеңестері</a:t>
            </a:r>
            <a:r>
              <a:rPr lang="kk-K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kk-KZ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6325" y="1209675"/>
            <a:ext cx="10353675" cy="53721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kk-KZ" sz="2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Жалпы ереже: емтиханға спортшы жарысқа келетін түрде келу керек. Басқаша айтсақ: емтихан тапсыру кезінде «спортшының» миы ең жоғарғы өнімділікпен жұмыс істеуі қажет. Білетін нәрсенің үштен бір бөлігін ғана қолданатын кездер болады! Неліктен?</a:t>
            </a:r>
            <a:br>
              <a:rPr lang="kk-KZ" sz="2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Емтиханды жақсы тапсыруға үш жағдай әсер етеді:</a:t>
            </a:r>
            <a:br>
              <a:rPr lang="kk-KZ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— Жақсы дайындық</a:t>
            </a:r>
            <a:br>
              <a:rPr lang="kk-KZ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— Емтиханды тапсыру барысындағы мидың табысты жұмысы</a:t>
            </a:r>
            <a:br>
              <a:rPr lang="kk-KZ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— Емтиханды тапсыру техникасы</a:t>
            </a:r>
            <a:endParaRPr lang="kk-KZ" sz="21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kk-KZ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Жақсы дайындық</a:t>
            </a:r>
            <a:r>
              <a:rPr lang="kk-KZ" sz="2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2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Жақсы </a:t>
            </a:r>
            <a:r>
              <a:rPr lang="kk-KZ" sz="2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дайындалып, орташа тапсыруға болады, онша емес дайындалып, өте жақсы тапсыруға болады. Бұл сәттілік қана емес, емтихан тапсыру барысындағы мидың жай-күйі. Емтиханға тынығып келу </a:t>
            </a:r>
            <a:r>
              <a:rPr lang="kk-KZ" sz="2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қажет. </a:t>
            </a:r>
            <a:r>
              <a:rPr lang="kk-KZ" sz="2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Егер материалды соңғы секундқа дейін қайталасам, көп білемін деп ойласаңыздар – қателесесіздер! Емтихан алдындағы </a:t>
            </a:r>
            <a:r>
              <a:rPr lang="kk-KZ" sz="2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қорқыныш: </a:t>
            </a:r>
            <a:r>
              <a:rPr lang="kk-KZ" sz="2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тапсырам ба, әлде тапсыра алмаймын ба</a:t>
            </a:r>
            <a:r>
              <a:rPr lang="kk-KZ" sz="2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kk-KZ" sz="2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өте үлкен кедергі болады. Егер сіз өз күшіңізге сене алатын адам болсаңыз, қорқыныш қатты кедергі болмайды.</a:t>
            </a:r>
          </a:p>
        </p:txBody>
      </p:sp>
    </p:spTree>
    <p:extLst>
      <p:ext uri="{BB962C8B-B14F-4D97-AF65-F5344CB8AC3E}">
        <p14:creationId xmlns:p14="http://schemas.microsoft.com/office/powerpoint/2010/main" val="3893964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21150" y="696710"/>
            <a:ext cx="10178322" cy="979690"/>
          </a:xfrm>
        </p:spPr>
        <p:txBody>
          <a:bodyPr>
            <a:noAutofit/>
          </a:bodyPr>
          <a:lstStyle/>
          <a:p>
            <a:pPr algn="ctr"/>
            <a:r>
              <a:rPr lang="kk-K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Емтихан күндерінде ағзаңыз бен </a:t>
            </a:r>
            <a:r>
              <a:rPr lang="kk-KZ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миыңыз</a:t>
            </a:r>
            <a:r>
              <a:rPr lang="kk-K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ең жақсы күйде болу үшін не істеу керек?</a:t>
            </a:r>
            <a:r>
              <a:rPr lang="kk-K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kk-K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0174" y="1809751"/>
            <a:ext cx="9820275" cy="38957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kk-K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kk-K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Емтиханға бір күн қалғанда </a:t>
            </a:r>
            <a:r>
              <a:rPr lang="kk-KZ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зияткерлік </a:t>
            </a:r>
            <a:r>
              <a:rPr lang="kk-K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жұмыспен </a:t>
            </a:r>
            <a:r>
              <a:rPr lang="kk-KZ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айналыспаңыз</a:t>
            </a:r>
            <a:r>
              <a:rPr lang="kk-K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Таза ауада дем алыңыз. </a:t>
            </a:r>
            <a:r>
              <a:rPr lang="kk-KZ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Дау-жанжалдан аулақ болыңыз. Бұл </a:t>
            </a:r>
            <a:r>
              <a:rPr lang="kk-KZ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сізге кедергі келтіреді.</a:t>
            </a:r>
            <a:r>
              <a:rPr lang="kk-K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kk-K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— Емтихан алдында, түнде, конспект көруге бір сағатыңызды арнаңыз. Дұрыс білмеймін деген негізгі </a:t>
            </a:r>
            <a:r>
              <a:rPr lang="kk-KZ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бөлімдерді </a:t>
            </a:r>
            <a:r>
              <a:rPr lang="kk-K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қараңыз.</a:t>
            </a:r>
            <a:br>
              <a:rPr lang="kk-K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kk-K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— Емтихан күні ұйқыңыз қанып тұруы керек. Емтиханға ерте келмеңіз, 15 минут жеткілікті. Әйтпесе, көп толқып қоясыз.</a:t>
            </a:r>
            <a:br>
              <a:rPr lang="kk-K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kk-K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— Бірінші болып тапсырыңыз. </a:t>
            </a:r>
            <a:r>
              <a:rPr lang="kk-KZ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Емиханды</a:t>
            </a:r>
            <a:r>
              <a:rPr lang="kk-K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көп күту, психологиялық түрде жалықтырады.</a:t>
            </a:r>
            <a:br>
              <a:rPr lang="kk-K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kk-K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Емтиханға бара жатып, өзіңізбен бірге </a:t>
            </a:r>
            <a:r>
              <a:rPr lang="kk-KZ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конспектіңізді </a:t>
            </a:r>
            <a:r>
              <a:rPr lang="kk-K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алуға ұмытпаңыз. Көшіріп жазу үшін емес, өзіңізді қорғалғандай сезіну үшін</a:t>
            </a:r>
            <a:r>
              <a:rPr lang="kk-KZ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kk-K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kk-KZ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44824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1678" y="630035"/>
            <a:ext cx="10178322" cy="932065"/>
          </a:xfrm>
        </p:spPr>
        <p:txBody>
          <a:bodyPr>
            <a:noAutofit/>
          </a:bodyPr>
          <a:lstStyle/>
          <a:p>
            <a:pPr algn="ctr"/>
            <a:r>
              <a:rPr lang="kk-K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Формула – емтиханды табысты тапсыруға </a:t>
            </a:r>
            <a:r>
              <a:rPr lang="kk-KZ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деген </a:t>
            </a:r>
            <a:r>
              <a:rPr lang="kk-K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икем</a:t>
            </a:r>
            <a:r>
              <a:rPr lang="kk-K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kk-K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1678" y="1676400"/>
            <a:ext cx="10178322" cy="4410075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kk-KZ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kk-K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kk-KZ" dirty="0"/>
              <a:t> </a:t>
            </a:r>
            <a:r>
              <a:rPr lang="kk-KZ" sz="3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 емтихан тапсырғым </a:t>
            </a:r>
            <a:r>
              <a:rPr lang="kk-KZ" sz="3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келеді.</a:t>
            </a:r>
            <a:r>
              <a:rPr lang="kk-KZ" sz="3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3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3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— Менің қалауым – берік білімді </a:t>
            </a:r>
            <a:r>
              <a:rPr lang="kk-KZ" sz="3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болу.</a:t>
            </a:r>
            <a:r>
              <a:rPr lang="kk-KZ" sz="3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3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3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— Мен өзімді қабілетті, бәрін білуші адам ретінде </a:t>
            </a:r>
            <a:r>
              <a:rPr lang="kk-KZ" sz="3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көремін.</a:t>
            </a:r>
            <a:r>
              <a:rPr lang="kk-KZ" sz="3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3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3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— Мен өз мақсатыма қол жеткізе аламын – емтиханды табысты </a:t>
            </a:r>
            <a:r>
              <a:rPr lang="kk-KZ" sz="3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тапсырамын.</a:t>
            </a:r>
            <a:r>
              <a:rPr lang="kk-KZ" sz="3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3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3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— Мен бәрін істей аламын, емтиханды да тапсырамын, мен ешнәрседен </a:t>
            </a:r>
            <a:r>
              <a:rPr lang="kk-KZ" sz="3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қорықпаймын.</a:t>
            </a:r>
            <a:r>
              <a:rPr lang="kk-KZ" sz="3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3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3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— Емтиханды жақсы тапсыратыныма күмәнім </a:t>
            </a:r>
            <a:r>
              <a:rPr lang="kk-KZ" sz="3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жоқ.</a:t>
            </a:r>
            <a:r>
              <a:rPr lang="kk-KZ" sz="3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3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3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— Барлық адамдар мені барлығын білетін, өз-өзіне сенімді адам ретінде </a:t>
            </a:r>
            <a:r>
              <a:rPr lang="kk-KZ" sz="3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көреді.</a:t>
            </a:r>
            <a:r>
              <a:rPr lang="kk-KZ" sz="3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3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3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— Барлық </a:t>
            </a:r>
            <a:r>
              <a:rPr lang="kk-KZ" sz="3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мұғалімдер </a:t>
            </a:r>
            <a:r>
              <a:rPr lang="kk-KZ" sz="3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мені бір оқығаннан жаттап алатын, қабілетті оқушы ретінде </a:t>
            </a:r>
            <a:r>
              <a:rPr lang="kk-KZ" sz="3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біледі.</a:t>
            </a:r>
            <a:r>
              <a:rPr lang="kk-KZ" sz="3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3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3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— Мен барлық рухани күшімді </a:t>
            </a:r>
            <a:r>
              <a:rPr lang="kk-KZ" sz="3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саламын.</a:t>
            </a:r>
            <a:r>
              <a:rPr lang="kk-KZ" sz="3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3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3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— Маған емтиханды жақсы тапсырған </a:t>
            </a:r>
            <a:r>
              <a:rPr lang="kk-KZ" sz="3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ұнайды.</a:t>
            </a:r>
            <a:r>
              <a:rPr lang="kk-KZ" sz="3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3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3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 — Менің білімім жақсы, </a:t>
            </a:r>
            <a:r>
              <a:rPr lang="kk-KZ" sz="3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берік.</a:t>
            </a:r>
            <a:r>
              <a:rPr lang="kk-KZ" sz="3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3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kk-KZ" sz="3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28052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81125" y="734810"/>
            <a:ext cx="9229724" cy="932065"/>
          </a:xfrm>
        </p:spPr>
        <p:txBody>
          <a:bodyPr>
            <a:noAutofit/>
          </a:bodyPr>
          <a:lstStyle/>
          <a:p>
            <a:pPr algn="ctr"/>
            <a:r>
              <a:rPr lang="kk-K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Емтиханды тапсыру техникасы. Жазбаша жұмыстар</a:t>
            </a:r>
            <a:r>
              <a:rPr lang="kk-KZ" sz="2800" dirty="0"/>
              <a:t/>
            </a:r>
            <a:br>
              <a:rPr lang="kk-KZ" sz="2800" dirty="0"/>
            </a:br>
            <a:endParaRPr lang="kk-KZ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9276" y="1828801"/>
            <a:ext cx="9763125" cy="38385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k-KZ" dirty="0"/>
              <a:t/>
            </a:r>
            <a:br>
              <a:rPr lang="kk-KZ" dirty="0"/>
            </a:br>
            <a:r>
              <a:rPr lang="kk-KZ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kk-KZ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— Емтиханда жылдам жұмыс істеу керек. Жылдам жұмыс жайлы емтихан алдында ойлап, жылдам жұмысқа дайындал.</a:t>
            </a:r>
            <a:br>
              <a:rPr lang="kk-KZ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kk-KZ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— Тапсырманы назар салып оқығаннан кейін, 1-2 минут үзіліс жасаңыз. Бұндай үзілістер, уақыт аз болса да, жақсы көмектеседі. Өйткені тыныш ойлану үшін жеке уақыт бөлесіз. Табысқа жету шарттарының бірі осы.</a:t>
            </a:r>
            <a:br>
              <a:rPr lang="kk-KZ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kk-KZ" sz="2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kk-K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38247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14461" y="991985"/>
            <a:ext cx="9534525" cy="1084465"/>
          </a:xfrm>
        </p:spPr>
        <p:txBody>
          <a:bodyPr>
            <a:normAutofit fontScale="90000"/>
          </a:bodyPr>
          <a:lstStyle/>
          <a:p>
            <a:pPr algn="ctr"/>
            <a:r>
              <a:rPr lang="kk-K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Емтихан тапсыру техникалары. Ауызша кеңестер</a:t>
            </a:r>
            <a:r>
              <a:rPr lang="kk-K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kk-KZ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85924" y="2285999"/>
            <a:ext cx="8991601" cy="288607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kk-K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kk-K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kk-K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Сіздің </a:t>
            </a:r>
            <a:r>
              <a:rPr lang="kk-KZ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миыңыздың</a:t>
            </a:r>
            <a:r>
              <a:rPr lang="kk-K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дәлдігі сіздің тұрған кейпіңізге байланысты, еркін, тік, басыңызды көтеріңкі етіңіз. Қатты және еркін сөйлеңіз. Емтихан қабылдаушылардың көзіне тура қарап, ештеңеден қорықпаңыз</a:t>
            </a:r>
            <a:r>
              <a:rPr lang="kk-K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kk-K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kk-K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kk-KZ" sz="28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Өзіңізге  </a:t>
            </a:r>
            <a:r>
              <a:rPr lang="kk-K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ыңғайлы болатындай киініңіз.</a:t>
            </a:r>
            <a:br>
              <a:rPr lang="kk-K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kk-KZ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1391526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TM10001106[[fn=Эмблема]]</Template>
  <TotalTime>215</TotalTime>
  <Words>207</Words>
  <Application>Microsoft Office PowerPoint</Application>
  <PresentationFormat>Широкоэкранный</PresentationFormat>
  <Paragraphs>23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Corbel</vt:lpstr>
      <vt:lpstr>Gill Sans MT</vt:lpstr>
      <vt:lpstr>Impact</vt:lpstr>
      <vt:lpstr>Times New Roman</vt:lpstr>
      <vt:lpstr>Badge</vt:lpstr>
      <vt:lpstr>Емтиханды қалай табысты тапсыруға болады?</vt:lpstr>
      <vt:lpstr>Презентация PowerPoint</vt:lpstr>
      <vt:lpstr>Емтиханға қалай дайындалу керек?</vt:lpstr>
      <vt:lpstr>Емтиханға және күнделікті сабаққа дайындалу арасында қандай айырмашылық бар? </vt:lpstr>
      <vt:lpstr>Емтиханды қалай тапсыру керек? Психологтың кеңестері </vt:lpstr>
      <vt:lpstr>Емтихан күндерінде ағзаңыз бен миыңыз ең жақсы күйде болу үшін не істеу керек? </vt:lpstr>
      <vt:lpstr>Формула – емтиханды табысты тапсыруға  деген икем </vt:lpstr>
      <vt:lpstr>Емтиханды тапсыру техникасы. Жазбаша жұмыстар </vt:lpstr>
      <vt:lpstr>Емтихан тапсыру техникалары. Ауызша кеңестер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Емтиханды қалай табысты тапсыруға болады?</dc:title>
  <dc:creator>28</dc:creator>
  <cp:lastModifiedBy>28</cp:lastModifiedBy>
  <cp:revision>11</cp:revision>
  <dcterms:created xsi:type="dcterms:W3CDTF">2021-05-06T04:22:45Z</dcterms:created>
  <dcterms:modified xsi:type="dcterms:W3CDTF">2021-05-06T07:59:20Z</dcterms:modified>
</cp:coreProperties>
</file>