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62" r:id="rId7"/>
    <p:sldId id="263" r:id="rId8"/>
    <p:sldId id="264" r:id="rId9"/>
    <p:sldId id="267" r:id="rId10"/>
    <p:sldId id="257" r:id="rId11"/>
    <p:sldId id="269" r:id="rId12"/>
    <p:sldId id="270" r:id="rId13"/>
    <p:sldId id="271" r:id="rId14"/>
    <p:sldId id="273" r:id="rId15"/>
    <p:sldId id="276" r:id="rId16"/>
    <p:sldId id="277" r:id="rId17"/>
    <p:sldId id="278" r:id="rId18"/>
    <p:sldId id="279" r:id="rId19"/>
    <p:sldId id="280" r:id="rId20"/>
    <p:sldId id="282" r:id="rId21"/>
  </p:sldIdLst>
  <p:sldSz cx="12192000" cy="6858000"/>
  <p:notesSz cx="6797675" cy="987425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6" autoAdjust="0"/>
    <p:restoredTop sz="94660"/>
  </p:normalViewPr>
  <p:slideViewPr>
    <p:cSldViewPr snapToGrid="0">
      <p:cViewPr>
        <p:scale>
          <a:sx n="60" d="100"/>
          <a:sy n="60" d="100"/>
        </p:scale>
        <p:origin x="854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4032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781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5035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164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3167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5790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2389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7045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138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151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7044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9700-64F6-4CB9-8026-E298C94B2BDF}" type="datetimeFigureOut">
              <a:rPr lang="kk-KZ" smtClean="0"/>
              <a:t>13.01.2021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5D6D-CC29-42D7-8F86-A858AC3EF5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6442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omato-timer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in-scale.ru/wp-content/uploads/2019/06/tajm-menedzhment-scrum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k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hipwallpaper.com/i/30/8/BZ8M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8487" y="1066801"/>
            <a:ext cx="967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Тайм-менеджменттің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міндеті - сіздің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күніңізді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мүмкіндігінше іс-әрекеттермен жүктеу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емес, оны қажетсіз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іс-әрекеттерден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босату. Ең маңызды және ең жауапты істерді сапалы орындау.</a:t>
            </a:r>
          </a:p>
        </p:txBody>
      </p:sp>
      <p:pic>
        <p:nvPicPr>
          <p:cNvPr id="6146" name="Picture 2" descr="https://avatars.mds.yandex.net/get-zen_doc/241236/pub_5aafc56c380d8f0629b87635_5aafc5a29b403c9dc56a49da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9"/>
          <a:stretch/>
        </p:blipFill>
        <p:spPr bwMode="auto">
          <a:xfrm>
            <a:off x="3875314" y="3395723"/>
            <a:ext cx="5663746" cy="33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loud.prezentacii.org/18/11/98867/images/scre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19742"/>
            <a:ext cx="10504715" cy="67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532" y="138400"/>
            <a:ext cx="10515600" cy="985838"/>
          </a:xfrm>
        </p:spPr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Техника. “</a:t>
            </a:r>
            <a:r>
              <a:rPr lang="kk-K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Помидоро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принцип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219" y="1369003"/>
            <a:ext cx="10418618" cy="3461616"/>
          </a:xfrm>
        </p:spPr>
        <p:txBody>
          <a:bodyPr>
            <a:normAutofit fontScale="92500" lnSpcReduction="10000"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техникасын Франческо </a:t>
            </a:r>
            <a:r>
              <a:rPr lang="kk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 адам жасаған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белгілі бір істі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 қиын болған кезде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зейінді шоғырландыруға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көмектеседі. Бұл техникаға сәйкес барлық заттар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«қызанақтан»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ұрады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бір қызанақ – бұл 25 минуттық үздіксіз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жұмыс. 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Техникаға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бір күнге жоспар құрыңыз, әр тапсырманың орындалу уақытын белгілеңіз және оны "қызанаққа"бөліңіз.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қызанақтан кейін 5-10 минут үзіліс жасау керек. Осылайша сіз төрт "қызанақ"жасай аласыз. Содан кейін ғана кем дегенде 30 минут үзіліс жасаңыз. Осылайша уақытты жоспарлау ең тиімді болады.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Pomodoro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 зейіннің шоғырлануын жақсартады, алаңдаушылықты жояды, күрделі ақыл-ой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 жүзеге асыруға көмектеседі.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осы техникаға қызығушылық танытсаңыз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таймері бар сайт бар:</a:t>
            </a:r>
            <a:r>
              <a:rPr lang="kk-K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kk-K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tomato-timer</a:t>
            </a:r>
            <a:r>
              <a:rPr lang="kk-K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kk-K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минут, бар болғаны 25 минут... </a:t>
            </a:r>
            <a:r>
              <a:rPr lang="kk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алаңдамаңыз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bs.twimg.com/media/Ci18hC0WEAEwBt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3428" r="10110" b="12031"/>
          <a:stretch/>
        </p:blipFill>
        <p:spPr bwMode="auto">
          <a:xfrm>
            <a:off x="7342332" y="4222509"/>
            <a:ext cx="4461741" cy="241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60377"/>
            <a:ext cx="11258550" cy="49212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Техника. Жазбалар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6" y="789008"/>
            <a:ext cx="10887074" cy="45219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жазбалар кесте құрудың дәстүрлі әдісі болып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тайм-менеджменттің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ажырамас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 болып табылады. Күнделік жүргізу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тапсырмалардың орындалуына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 аударуға көмектеседі, өйткені ақпарат бір жерде сақталады.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сіз бір күнде жасаған барлық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іс-әрекеттеріңізді жазыңыз. Содан кейін барлық әрекеттерді талдаңыз, </a:t>
            </a:r>
            <a:r>
              <a:rPr lang="kk-K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қажетсіздерін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алып тастаңыз.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күніңізге жоспар жасаңыз, бұны таңертеңгілік рәсімге айналдырыңыз. </a:t>
            </a: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 жоспарларды дайындау мақсат қоюдан басталады, содан кейін тапсырмалар "Фиксация" техникасының немесе Эйзенхауэр матрицасының тізімінен жазылады және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күнделіктің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 кесте жасалады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Айтпақшы,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жоспарланып, жүзеге асқан әрбір істі сызып тастап отырыңыз 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әрекет келесі тапсырмаларды орындауға итермелейді.</a:t>
            </a:r>
          </a:p>
        </p:txBody>
      </p:sp>
      <p:pic>
        <p:nvPicPr>
          <p:cNvPr id="4" name="Picture 6" descr="https://testmatick.com/wp-content/uploads/2019/11/Navyki-tajm-menedzhmen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1" t="19569" r="2444" b="41187"/>
          <a:stretch/>
        </p:blipFill>
        <p:spPr bwMode="auto">
          <a:xfrm>
            <a:off x="9725891" y="4922737"/>
            <a:ext cx="2346037" cy="1852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62" y="384176"/>
            <a:ext cx="10834688" cy="882650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Техника.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Делегирование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)Істі біреуге жүктеу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9" y="971549"/>
            <a:ext cx="9679132" cy="3988378"/>
          </a:xfrm>
        </p:spPr>
        <p:txBody>
          <a:bodyPr>
            <a:normAutofit lnSpcReduction="1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техника міндеттер мен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 жеке орындаудан олардың орындалуын басқаруға көшуге мүмкіндік береді.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уақытыңызды үнемдейді.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істі Сізден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емес немесе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тіпті Сізден де жақсы жасай алатын басқа адамға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тапсырыңыз. Шұғыл және маңызды емес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(Эйзенхауэр матрицасының "с" квадрантынан)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 адамдарға тапсырыңыз.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Бұл өте тиімді техника: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 орындаушыны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таңдаңыз,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оған істі түсіндіріңіз,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 мерзімін, сапа стандарттарын және орындау критерийлерін анықтаңыз. </a:t>
            </a:r>
          </a:p>
        </p:txBody>
      </p:sp>
      <p:pic>
        <p:nvPicPr>
          <p:cNvPr id="4" name="Picture 6" descr="https://testmatick.com/wp-content/uploads/2019/11/Navyki-tajm-menedzhmen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t="59539" r="53264" b="3398"/>
          <a:stretch/>
        </p:blipFill>
        <p:spPr bwMode="auto">
          <a:xfrm>
            <a:off x="92362" y="4750567"/>
            <a:ext cx="2429166" cy="202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8-Техника «Бақа жеу»(</a:t>
            </a:r>
            <a:r>
              <a:rPr lang="kk-KZ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Съесть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лягушку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463" y="1089312"/>
            <a:ext cx="9648825" cy="45561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kk-KZ" dirty="0"/>
          </a:p>
          <a:p>
            <a:pPr algn="just"/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техника күнді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үнемі кейінге қалдырылатын, ұзақ уақыт жасалатын немесе мүлдем орындалмайтын тапсырмалардан бастауды ұсынады.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жұмыстар ерекше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мәнге ие және мақсатқа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жетудің 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нәтижесіне әсер етеді. Сондықтан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бақаларды "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таңертең жоспарлаған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дұрыс. </a:t>
            </a:r>
            <a:endParaRPr lang="kk-KZ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 өз кітаптарында </a:t>
            </a:r>
            <a:r>
              <a:rPr lang="kk-K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Брайан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Трейси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былай депті:  «Бақа"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 сезімдерді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оған лайық сипаттама.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Алайда, мұндай міндеттер шешуді қажет етеді, өйткені олар нәтиженің бөлігі болып табылады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өнімділігі көбінесе түскі асқа дейін қанша "Бақа" жеуге болатынына байланысты. Айтпақшы, Эйзенхауэр матрицасының "а"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квадратындағы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 тізімі дәл осындай "бақалардан"тұрады. </a:t>
            </a:r>
            <a:endParaRPr lang="kk-KZ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 сайын таңертең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«бақаларды»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жеп қойыңыз,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 қалған күніңіз </a:t>
            </a: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керемет болады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,.” </a:t>
            </a:r>
          </a:p>
          <a:p>
            <a:pPr marL="0" indent="0" algn="just">
              <a:buNone/>
            </a:pPr>
            <a:r>
              <a:rPr lang="kk-K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Марк </a:t>
            </a:r>
            <a:r>
              <a:rPr lang="kk-K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Твен</a:t>
            </a:r>
            <a:endParaRPr lang="kk-KZ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f.ppt-online.org/files/slide/y/yLqg64mAZK5wG78IRczrQFuWnslXfUvj9kbtVM/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t="55071" r="46001"/>
          <a:stretch/>
        </p:blipFill>
        <p:spPr bwMode="auto">
          <a:xfrm>
            <a:off x="4470398" y="4917678"/>
            <a:ext cx="2604655" cy="18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тайм менеджмент vетод scrum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04" y="3190247"/>
            <a:ext cx="8686800" cy="34025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66726" y="143259"/>
            <a:ext cx="11058524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alt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9- Техника  </a:t>
            </a:r>
            <a:r>
              <a:rPr kumimoji="0" lang="kk-KZ" altLang="kk-KZ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kumimoji="0" lang="kk-KZ" alt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altLang="kk-KZ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kumimoji="0" lang="en-US" alt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kk-KZ" alt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kk-KZ" alt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 әдіс. Спринт режимінде жоспарлау, ол мақсаттан, оған жету жоспарынан, жоспарды орындаудан және мақсатқа жетуден тұрады.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alt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 орындау мерзімі қысқа, бір айдан аспайды. Әр спринт төрт кезеңнен тұрады: апта сайынғы жоспарлау, күнделікті міндеттерді орындау, спринттің аяқталуы, </a:t>
            </a:r>
            <a:r>
              <a:rPr kumimoji="0" lang="kk-KZ" altLang="kk-KZ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ретроспектива</a:t>
            </a:r>
            <a:r>
              <a:rPr kumimoji="0" lang="kk-KZ" alt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талдау.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kk-KZ" altLang="kk-KZ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kumimoji="0" lang="kk-KZ" alt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техникасында олар үш бағаннан тұратын тақтаны пайдаланады: "жасау", "жасалуда", "жасалды" және тапсырмалар мен идеялар жазылған "жапсырмалар" (</a:t>
            </a:r>
            <a:r>
              <a:rPr lang="kk-KZ" altLang="kk-K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стикерлер</a:t>
            </a:r>
            <a:r>
              <a:rPr kumimoji="0" lang="kk-KZ" alt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alt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Жапсырманы бір бағаннан екінші бағанға жылжыту тапсырмалардың барысын көрсетеді.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" y="351859"/>
            <a:ext cx="11277600" cy="581592"/>
          </a:xfrm>
        </p:spPr>
        <p:txBody>
          <a:bodyPr>
            <a:noAutofit/>
          </a:bodyPr>
          <a:lstStyle/>
          <a:p>
            <a:r>
              <a:rPr lang="kk-KZ" sz="2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ЛАЙФХАКтар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625" y="674833"/>
            <a:ext cx="10893139" cy="3400424"/>
          </a:xfrm>
        </p:spPr>
        <p:txBody>
          <a:bodyPr>
            <a:noAutofit/>
          </a:bodyPr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Бір күн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мақсатқа жақындататын бір міндет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 атқарылатын қарапайым істер тізіміне мақсатқа жеткізетін бір міндетті қосып отырыңыз және оған 1 сағатыңызды арнаңыз.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ай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кішкентай мақсат</a:t>
            </a:r>
            <a:endParaRPr lang="kk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ауқымды мақсатыңызды бір айда жүзеге асыруға болатын бірнеше кішкентай мақсаттарға бөліңіз. Осылайша Сіз негізгі мақсатыңызға асықпай-ақ жете аласыз.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Он бес минуттық ұйқы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Мүмкіндігінше түскі үзіліс кезінде бірнеше минут ұйықтап алыңыз,бұл сіздің жұмыс </a:t>
            </a:r>
            <a:r>
              <a:rPr lang="kk-K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қабілеріңізді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артырары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сөзсіз </a:t>
            </a: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Бір күнді 3 бөлікке бөліңіз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Таңертеңгі уақытты өзіңізге арнаңыз.Күндіз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 міндеттерді атқару. Кешке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 және демалыс.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Жоспарыңызға демалысты да қосыңыз.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Жоспарға белсенді демалысты қосыңыз Күнделікті кестеге демалуға және жағымды эмоциялар алуға көмектесетін пайдалы демалысты қосыңыз. Мысалы, кешкі серуендеу немесе таңертеңгілік жаттығулар. </a:t>
            </a:r>
            <a:endPara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Таңертеңгілік күйбең жұмыстарды кешке жасап қойыңыз.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Кешкі 10 </a:t>
            </a:r>
            <a:r>
              <a:rPr lang="kk-K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минутыңызды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ертеңгі күнге дайындыққа арнаңыз: киім, кесте, маршрут. Бұл кем дегенде таңертеңгі 20 </a:t>
            </a:r>
            <a:r>
              <a:rPr lang="kk-K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минутыңызды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үнемдейді.</a:t>
            </a:r>
          </a:p>
        </p:txBody>
      </p:sp>
      <p:pic>
        <p:nvPicPr>
          <p:cNvPr id="4" name="Picture 6" descr="https://testmatick.com/wp-content/uploads/2019/11/Navyki-tajm-menedzhmen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8" t="61283" r="23137" b="12479"/>
          <a:stretch/>
        </p:blipFill>
        <p:spPr bwMode="auto">
          <a:xfrm>
            <a:off x="10423236" y="5388467"/>
            <a:ext cx="1487055" cy="112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71" y="457200"/>
            <a:ext cx="10951029" cy="5719763"/>
          </a:xfrm>
        </p:spPr>
        <p:txBody>
          <a:bodyPr>
            <a:normAutofit fontScale="92500" lnSpcReduction="10000"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Өзіңізді дамыту үшін 30 минут бөліңіз.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 жоспарыңыз тек қана атқарылатын міндеттер мен істерден ғана тұрмайды. Міндетті түрде өзіңіздің біліміңізді арттыруға да уақыт бөліп отырыңыз.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“Жоқ” деп айта біліңіз: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мүмкін </a:t>
            </a:r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тайм-менеджменттің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негізгі ережесі болып табылады. Өйткені «жоқ» деген сөз Сіздің жоспарыңызға кірмеген істерді жасамауға көмектеседі. </a:t>
            </a: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Телефондағы хабарландыруларды өшіріңіз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 қосымшалардың хабарландырулары қажетті ақпаратты айтудан гөрі жиі алаңдатады.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Қолданбалар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поштаны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кестеге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тексеріңіз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Медитация жасаңыз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Саналы тыныс алу техникасы демалуға,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күш-қуат жинауға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жаңа күштермен жұмысты жалғастыруға көмектеседі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(классикалық музыка тыңдаңыз,т.с.с.)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Кестеңізге бақылау жасап отырыңыз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күнді талдауға және ертеңгі күнді жоспарлауға 10 минут уақыт бөліңіз. Бір аптаға жарты сағат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жұмсаңыз. Бір айға - бір сағат. Бір жылға - екі сағат.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mortalanimation.b-cdn.net/wp-content/uploads/2019/04/26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25611" r="10009" b="11696"/>
          <a:stretch/>
        </p:blipFill>
        <p:spPr bwMode="auto">
          <a:xfrm>
            <a:off x="10544175" y="5423632"/>
            <a:ext cx="1581149" cy="13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89" y="376093"/>
            <a:ext cx="9315739" cy="5638801"/>
          </a:xfrm>
        </p:spPr>
        <p:txBody>
          <a:bodyPr>
            <a:normAutofit/>
          </a:bodyPr>
          <a:lstStyle/>
          <a:p>
            <a:r>
              <a:rPr lang="kk-K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Істерді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жинамаңыз </a:t>
            </a:r>
            <a:endParaRPr lang="kk-K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Шешімін талап ететін әртүрлі міндеттерді жинай бермеңіз,өйткені олар жаңа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идеялардан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алшақтатып,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тыныш ұйықтауға кедергі келтіреді. Сондықтан күніне екі-үш істі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орындап отырыңыз. Жоғарыда келтірілген "Бақа", «Қызанақ»  техникаларын қолданыңыз.</a:t>
            </a:r>
            <a:endParaRPr lang="kk-K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Артық заттарды тастаңыз</a:t>
            </a:r>
            <a:endParaRPr lang="kk-K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Үстеліңіздегі құжаттарды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кеңсе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тауарларын және басқа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ұсақ-түйек заттарға инвентаризация жасау тәртіп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орнатуға мүмкіндік береді. Қажетсіз заттарды тастаңыз немесе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біреуге беріңіз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бұл тапсырманы ай сайын 1 сағатқа жоспарлаңыз. </a:t>
            </a:r>
          </a:p>
          <a:p>
            <a:r>
              <a:rPr lang="kk-K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 әдетін қалыптастырыңыз </a:t>
            </a:r>
            <a:endParaRPr lang="kk-KZ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Тайм-менеджменттің</a:t>
            </a:r>
            <a:r>
              <a:rPr lang="kk-K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ең негізгі және басты принциптерінің бірі. Әрбір күніңізді жоспарлаумен бастап, жоспарлаумен аяқтаңыз. Бірте-бірте бұл әдетке айналып, сіз автоматты түрде күніңізді жоспарлап отырасыз және маңызды міндеттерге зейініңізді,негізгі күшіңіз бен белсенділігіңізді шоғырландыра аласыз.</a:t>
            </a:r>
            <a:endParaRPr lang="kk-KZ" dirty="0" smtClean="0"/>
          </a:p>
        </p:txBody>
      </p:sp>
      <p:pic>
        <p:nvPicPr>
          <p:cNvPr id="4098" name="Picture 2" descr="https://thumbs.dreamstime.com/b/large-pile-household-things-large-pile-household-things-box-1087059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1" t="9090" r="19012" b="12486"/>
          <a:stretch/>
        </p:blipFill>
        <p:spPr bwMode="auto">
          <a:xfrm>
            <a:off x="9596582" y="1437182"/>
            <a:ext cx="2068558" cy="2507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edsol.ru/wp-content/auploads/798339/zapisat_c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4202"/>
          <a:stretch/>
        </p:blipFill>
        <p:spPr bwMode="auto">
          <a:xfrm>
            <a:off x="9323916" y="4222470"/>
            <a:ext cx="2613891" cy="2070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80975"/>
            <a:ext cx="11744325" cy="6383111"/>
          </a:xfrm>
        </p:spPr>
        <p:txBody>
          <a:bodyPr>
            <a:noAutofit/>
          </a:bodyPr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Сәтсіздіктерді тәжірибе ретінде қабылдаңыз 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мақсатқа қол жеткізілмесе, жоспар орындалмады және форс-мажор пайда болды, онда үмітсіздік жасамаңыз және жоспарға қайта оралыңыз. Келесі жолы осындай жағдайларды болдырмас үшін талдаңыз және түзетулер енгізіңіз. </a:t>
            </a:r>
            <a:endPara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Талдаңыз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Күннің нәтижелерін талдаңыз, не істелгені туралы ойланыңыз, тағы не істеу керек және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қалай болды?", "Сіз нәтижеге қанағаттанасыз ба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?”деген сұрақтарға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беріңіз.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Күнделікті </a:t>
            </a:r>
            <a:r>
              <a:rPr lang="kk-K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Релаксацияны күнделікті жоспарлауға тырысыңыз,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тіпті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жоспарлаған жұмысыңыз көп болса да,ештеңеге үлгермей жатсаңыз да.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«күйіп»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кетпеуге, басыңызды сергітуге және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жүйкеңізді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 көмектеседі. </a:t>
            </a: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kk-K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Биоритмдердің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жеке ерекшеліктерін қарастырыңыз 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 апта бойы өзіңізді бақылап,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тәуліктің қай кезеңінде жұмысыңыз өнімдірек екенін анықтаңыз,осыған сәйкес жұмыстарыңызды жоспарлаңыз. Ең белсенді болатын уақытқа «бақа» (қиындық тудыратын, күш жұмсауды қажет ететін,бірақ жасамауға болмайтын істер) жұмыстарды қойыңыз.</a:t>
            </a: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 минуттық жоспарлау, істің орындалуын 10 есе жеңілдетеді.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 бір істі бастауға дайындық оның орындалу процесін жеңілдетеді. Ол үшін қандай құралдар қажет болатындығын, қанша уақыт кететінін, егер бірдеңе дұрыс болмай қалса, кім көмектесе алатындығын алдын ала белгілеп </a:t>
            </a:r>
            <a:r>
              <a:rPr lang="kk-K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алғаныз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дұрыс.</a:t>
            </a: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 түрлерін алмастырып отырыңыз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 жоспарлау кезінде тапсырманы орындауға қанша уақыт кететінін ескеріңіз. Ақыл-ой қызметі мен дене қызметін алмастырып отырыңыз.</a:t>
            </a:r>
          </a:p>
          <a:p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cave.com/wp/COMrl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514351"/>
            <a:ext cx="10515600" cy="51117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251" y="873125"/>
            <a:ext cx="9569449" cy="2343150"/>
          </a:xfrm>
        </p:spPr>
        <p:txBody>
          <a:bodyPr>
            <a:noAutofit/>
          </a:bodyPr>
          <a:lstStyle/>
          <a:p>
            <a:pPr algn="just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өмірлік мақсаттарды дамыту.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сіздің өмірлік мақсаттарыңыз туралы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сөйлесеміз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Қалам, қағаз алыңыз.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ішінде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Мен өз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өмірімде неге қол жеткізгім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 сұраққа жауап жазыңыздар. Ұзақ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ойланбаңыздар, ойыңызға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келгендердің бәрін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Өміріңіздің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салаларына назар аударыңыз. Қиялдаңыз.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 неғұрлым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 болса, соғұрлым жақсы. Сұраққа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 берген кезде уақыт </a:t>
            </a:r>
            <a:r>
              <a:rPr lang="kk-K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ресурсыңыз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шексіз сияқты сезініңіз, яғни өзіңізді шектемеңіз.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Сізге неге ұмтылатыныңыздың бәрін есіңізге түсіруге көмектеседі. </a:t>
            </a:r>
          </a:p>
        </p:txBody>
      </p:sp>
    </p:spTree>
    <p:extLst>
      <p:ext uri="{BB962C8B-B14F-4D97-AF65-F5344CB8AC3E}">
        <p14:creationId xmlns:p14="http://schemas.microsoft.com/office/powerpoint/2010/main" val="29526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6" y="438150"/>
            <a:ext cx="10887074" cy="6134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Өміріңізді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 жаңа артықшылық болады, басымдықтарды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анықтауға, жұмысыңызда сонымен қатар,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өміріңізде де  бақытқа қол жеткізу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 бағытта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қалай қозғалу керектігін білуге көмектеседі.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Бір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 - менеджментті (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 басқару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үйрену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 болып көрінуі мүмкін,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 сіздің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 қойған мақсаттарыңыз бен біздің ұсынған техникаларымыз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алгоритм бойынша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 ұмтылуға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жоспары: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Мақсаттарыңызды анықтаңыз;</a:t>
            </a:r>
          </a:p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Мақсаттарды міндеттерге бөліңіз; </a:t>
            </a:r>
            <a:endParaRPr lang="kk-KZ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техникасын таңдаңыз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Нәтижені бағалаңыз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 жұмыс үшін өзіңізді мадақтаңыз.</a:t>
            </a:r>
            <a:endParaRPr lang="kk-KZ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dirty="0"/>
          </a:p>
        </p:txBody>
      </p:sp>
      <p:pic>
        <p:nvPicPr>
          <p:cNvPr id="3078" name="Picture 6" descr="https://media.foxford.ru/wp-content/uploads/2020/04/%D1%82%D0%B0%D0%B9%D0%BC-%D0%BC%D0%B5%D0%BD%D0%B5%D0%B4%D0%B6%D0%BC%D0%B5%D0%BD%D1%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7778" r="25805" b="15798"/>
          <a:stretch/>
        </p:blipFill>
        <p:spPr bwMode="auto">
          <a:xfrm>
            <a:off x="7663631" y="3243329"/>
            <a:ext cx="3881824" cy="26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10/e7/fa/10e7fa1c9390ca28b6a97655c5b6e178--masakan-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950" y="2120900"/>
            <a:ext cx="8505825" cy="1746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-қадам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Енді екі минут ішінде сіз алдағы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жылға арнағыңыз келетін нәрсені таңдауыңыз керек. Мақсаттар нақты болуы керек.</a:t>
            </a:r>
          </a:p>
          <a:p>
            <a:pPr marL="0" indent="0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doyadoyasamos.com/wp-content/uploads/2018/05/powerpoint-slide-designs-2012-listmachinepro-within-powerpoint-slide-designs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"/>
            <a:ext cx="12144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9825" y="2273300"/>
            <a:ext cx="7629526" cy="1365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3-Қадам.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 1 минут ішінде біз алдағы алты айға мақсаттарды анықтаймыз. </a:t>
            </a:r>
          </a:p>
        </p:txBody>
      </p:sp>
    </p:spTree>
    <p:extLst>
      <p:ext uri="{BB962C8B-B14F-4D97-AF65-F5344CB8AC3E}">
        <p14:creationId xmlns:p14="http://schemas.microsoft.com/office/powerpoint/2010/main" val="40926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christianbackgrounds123.com/images/powerpoint-presentation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725" y="1571625"/>
            <a:ext cx="8524875" cy="2857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 </a:t>
            </a:r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кімде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болғанын талқылайық? Өзіңіз үшін қандай қызықты тұжырымдар жасадыңыз? Ең қиыны не болды? </a:t>
            </a:r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349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43" y="174625"/>
            <a:ext cx="11342913" cy="1325563"/>
          </a:xfrm>
        </p:spPr>
        <p:txBody>
          <a:bodyPr>
            <a:normAutofit/>
          </a:bodyPr>
          <a:lstStyle/>
          <a:p>
            <a:r>
              <a:rPr lang="kk-KZ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kk-K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Техника.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kk-K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 </a:t>
            </a: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қою техникасы да </a:t>
            </a:r>
            <a:r>
              <a:rPr lang="kk-KZ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</a:t>
            </a:r>
            <a:r>
              <a:rPr lang="kk-K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құралы, </a:t>
            </a:r>
            <a:r>
              <a:rPr lang="kk-K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негізі деп </a:t>
            </a:r>
            <a:r>
              <a:rPr lang="kk-K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айтуға болады.</a:t>
            </a:r>
            <a:endParaRPr lang="kk-K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106067"/>
              </p:ext>
            </p:extLst>
          </p:nvPr>
        </p:nvGraphicFramePr>
        <p:xfrm>
          <a:off x="0" y="1305485"/>
          <a:ext cx="12192000" cy="5193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387"/>
                <a:gridCol w="3087823"/>
                <a:gridCol w="6714790"/>
              </a:tblGrid>
              <a:tr h="4389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Әріп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белгісі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Мағынасы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</a:tr>
              <a:tr h="662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– </a:t>
                      </a:r>
                      <a:r>
                        <a:rPr lang="kk-KZ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нақты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-Егер</a:t>
                      </a:r>
                      <a:r>
                        <a:rPr lang="kk-KZ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нәтиже көрсетілсе, мақсат нақты болады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</a:tr>
              <a:tr h="8627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– </a:t>
                      </a:r>
                      <a:r>
                        <a:rPr lang="kk-KZ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measurable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өлшенетін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kk-KZ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Егер сапалық және сандық өлшемдерді анықтасаңыз, мақсат өлшенеді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</a:tr>
              <a:tr h="8627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– </a:t>
                      </a:r>
                      <a:r>
                        <a:rPr lang="kk-KZ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achievable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 жетімді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-Егер</a:t>
                      </a:r>
                      <a:r>
                        <a:rPr lang="kk-KZ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тиісті ресурстар, білім мен мүмкіндіктер болса, мақсатқа қол жеткізуге болады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</a:tr>
              <a:tr h="8627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– </a:t>
                      </a:r>
                      <a:r>
                        <a:rPr lang="kk-KZ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relevan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сәйкес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-Егер</a:t>
                      </a:r>
                      <a:r>
                        <a:rPr lang="kk-KZ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мақсат басқа мақсаттармен келісілсе және өмір салтына қайшы келмесе, мақсат сәйкес болады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</a:tr>
              <a:tr h="662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– time bound</a:t>
                      </a:r>
                      <a:endParaRPr lang="kk-K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kk-KZ" sz="2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шектеулі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-Мақсатқа</a:t>
                      </a:r>
                      <a:r>
                        <a:rPr lang="kk-KZ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жетудің нақты белгіленген уақыты болуы керек</a:t>
                      </a:r>
                      <a:endParaRPr lang="kk-K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699" marR="173699" marT="130274" marB="13027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2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381001"/>
            <a:ext cx="10991850" cy="1457324"/>
          </a:xfrm>
        </p:spPr>
        <p:txBody>
          <a:bodyPr>
            <a:no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2-Техника.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ұрлаушылар.</a:t>
            </a:r>
            <a:b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 - менеджменттегі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ұрлаушылар - бұл жауапсыздық әдеті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 уақытты ысырап ету. Олар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жұмыстан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 күнделікті міндеттерден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алшақтатады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уақыт жетіспеушілігінің себептері болып табылады. Уақыттың негізгі ұрлаушылары: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58" y="2026104"/>
            <a:ext cx="10410825" cy="4010706"/>
          </a:xfrm>
        </p:spPr>
        <p:txBody>
          <a:bodyPr>
            <a:normAutofit fontScale="925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Қажетсіз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 туралы әңгімелер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желілерде отыру;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Гаджеттер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компьютерлік ойындарға тәуелділік;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көру; Артық ұйқы және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 тамақтану.</a:t>
            </a:r>
          </a:p>
          <a:p>
            <a:pPr marL="0" indent="0" algn="just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 әдеттерден бірден бас тарту қиын, сондықтан өзіңізді қалай және қашан алаңдатуға болатындығын шешіп, ұрлаушыларға кесте жасаңыз. Айтпақшы, бұл техниканы қолданудың себебі бірте-бірте уақыт жейтіндер жаңа әдеттерге ауыстырылады және сіз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гаджетке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әр екі минут сайын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қарамайтын боласыз.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mmortalanimation.b-cdn.net/wp-content/uploads/2019/04/26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25611" r="10009" b="11696"/>
          <a:stretch/>
        </p:blipFill>
        <p:spPr bwMode="auto">
          <a:xfrm>
            <a:off x="9610726" y="1676399"/>
            <a:ext cx="2143124" cy="1840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082292"/>
              </p:ext>
            </p:extLst>
          </p:nvPr>
        </p:nvGraphicFramePr>
        <p:xfrm>
          <a:off x="197301" y="1420407"/>
          <a:ext cx="11573163" cy="5182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463"/>
                <a:gridCol w="10664700"/>
              </a:tblGrid>
              <a:tr h="674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800" dirty="0" err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Түсіндірме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</a:tr>
              <a:tr h="1181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лау </a:t>
                      </a:r>
                      <a:r>
                        <a:rPr lang="kk-KZ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ҚАЛАУЛАР өзіңізді түсінуге көмектеседі және ішкі шекараларды кеңейтеді. Сондықтан,тілектер тізімін үлкен қылып жасаңыз. Өзіңізге нені қалайсыз</a:t>
                      </a:r>
                      <a:r>
                        <a:rPr lang="kk-KZ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және ол сізге не үшін қажет?(тіпті тіс щеткасынан бастап, жеке ұшағыңыз немесе</a:t>
                      </a: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киноға барудан бастап Солтүстік Полюске сапарға дейін үлкен етіп жасаңыз.)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</a:tr>
              <a:tr h="993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Мақсат тар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Шабыттандыратын және жетістікке жетелейтін, армандарды жүзеге асыратын және қалаған мақсатқа жетуге көмектесетін мақсаттарды жазыңыз.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</a:tr>
              <a:tr h="651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Міндеттер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Міндеттер тізімінде жасалуы керек істерді көрсетіңіз.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</a:tr>
              <a:tr h="993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Идеялар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Идеялар тізімінде өзіңізді, жобаларыңызды дамыту жөнінде қызықты ойлар жазыңыз және кесте құрастырыңыз.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42875" marB="142875"/>
                </a:tc>
              </a:tr>
            </a:tbl>
          </a:graphicData>
        </a:graphic>
      </p:graphicFrame>
      <p:sp>
        <p:nvSpPr>
          <p:cNvPr id="25" name="Rectangle 21"/>
          <p:cNvSpPr>
            <a:spLocks noChangeArrowheads="1"/>
          </p:cNvSpPr>
          <p:nvPr/>
        </p:nvSpPr>
        <p:spPr bwMode="auto">
          <a:xfrm rot="10800000" flipV="1">
            <a:off x="197301" y="195974"/>
            <a:ext cx="11651798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altLang="kk-KZ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kumimoji="0" lang="kk-KZ" alt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Техника.</a:t>
            </a:r>
            <a:r>
              <a:rPr kumimoji="0" lang="kk-KZ" altLang="kk-KZ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alt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Бақылау.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alt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Бұл техника тайм - менеджменттің негізгі әдістерінің бірі болуы мүмкін. Сонымен, ол тізімдерді қолдана отырып, ақпаратты басымыздан қағазға немесе мәтіндік файлға түсіруді ұсынады: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83028" y="20264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283028" y="20264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kk-KZ" sz="1900" b="1" i="0" u="none" strike="noStrike" cap="none" normalizeH="0" baseline="0" smtClean="0">
              <a:ln>
                <a:noFill/>
              </a:ln>
              <a:solidFill>
                <a:srgbClr val="551A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kumimoji="0" lang="kk-KZ" altLang="kk-KZ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endParaRPr kumimoji="0" lang="kk-KZ" altLang="kk-KZ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463097"/>
            <a:ext cx="11299372" cy="571046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Техника.Франклин пирамидасы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762001"/>
            <a:ext cx="11639550" cy="5572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Франклин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пирамидасы сіздің бүкіл өміріңіз үшін жоба жасайды. Пирамиданың әр кезеңін мұқият зерделеудің арқасында жаһандық нәтижелерге қол жеткізуге, тіпті президент болуға болады. </a:t>
            </a:r>
          </a:p>
          <a:p>
            <a:pPr marL="0" indent="0">
              <a:buNone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әдіс негізгі өмірлік құндылықтарды, жаһандық мақсатты, бас жоспарды, ұзақ мерзімді жоспарды, қысқа мерзімді жоспарды, күнделікті жоспарды қамтиды. </a:t>
            </a:r>
          </a:p>
          <a:p>
            <a:pPr marL="0" indent="0">
              <a:buNone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Енді әр компонентті бөліп алайық. Адам өмір сүру кезінде таңдаған нұсқаулар өмірлік мақсаттар деп аталады, яғни бұл құндылықтар:</a:t>
            </a: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Отбасы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Байлық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Достық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Денсаулық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Мансап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Оқу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Махаббат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Өмірлік құндылықтар өмірде қол жеткізілетін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мәнді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маңызды нәтижелерді анықтайды.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 өте келе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 өзгеруі мүмкін, бірақ негізгі ішкі идея өзгеріссіз қалады.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Әдетте,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ерлер үшін мансап өмірдің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 болса,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әйелдер үшін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 болып саналады.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 уақыт өзгереді. </a:t>
            </a:r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құндылықтарға сүйене отырып, біз сандық және сапалық сипаттамамен ерекшеленетін жаһандық мақсатты таңдаймыз. </a:t>
            </a:r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Негізгі, жаһандық 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мақсатқа жету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іс-әрекеттер мен жобалардан тұратын,сонымен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қатар, ұзақ мерзімді (бірнеше жылға), қысқа мерзімді (бірнеше айға) және күнделікті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жоспардан тұратын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(күні бойғы іс-әрекеттер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жоспар жасалады.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dirty="0"/>
          </a:p>
        </p:txBody>
      </p:sp>
    </p:spTree>
    <p:extLst>
      <p:ext uri="{BB962C8B-B14F-4D97-AF65-F5344CB8AC3E}">
        <p14:creationId xmlns:p14="http://schemas.microsoft.com/office/powerpoint/2010/main" val="38585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1810</Words>
  <Application>Microsoft Office PowerPoint</Application>
  <PresentationFormat>Широкоэкранный</PresentationFormat>
  <Paragraphs>140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Менің мақсаттарым.  </vt:lpstr>
      <vt:lpstr>Презентация PowerPoint</vt:lpstr>
      <vt:lpstr>Презентация PowerPoint</vt:lpstr>
      <vt:lpstr>Презентация PowerPoint</vt:lpstr>
      <vt:lpstr> 1-Техника. SMART мақсат қою техникасы да тайм-менеджмент құралы, бұл оның негізі деп айтуға болады.</vt:lpstr>
      <vt:lpstr>2-Техника. Уақытты ұрлаушылар. Тайм - менеджменттегі уақытты ұрлаушылар - бұл жауапсыздық әдеті немесе уақытты ысырап ету. Олар жұмыстан немесе күнделікті міндеттерден алшақтатады және уақыт жетіспеушілігінің себептері болып табылады. Уақыттың негізгі ұрлаушылары:</vt:lpstr>
      <vt:lpstr>Презентация PowerPoint</vt:lpstr>
      <vt:lpstr>4- Техника.Франклин пирамидасы </vt:lpstr>
      <vt:lpstr>Презентация PowerPoint</vt:lpstr>
      <vt:lpstr>5- Техника. “Помидоро” принципі</vt:lpstr>
      <vt:lpstr>6- Техника. Жазбалар </vt:lpstr>
      <vt:lpstr>7- Техника. (Делегирование)Істі біреуге жүктеу </vt:lpstr>
      <vt:lpstr>8-Техника «Бақа жеу»(Съесть лягушку) </vt:lpstr>
      <vt:lpstr>Презентация PowerPoint</vt:lpstr>
      <vt:lpstr>ЛАЙФХАКтар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28</dc:creator>
  <cp:lastModifiedBy>28</cp:lastModifiedBy>
  <cp:revision>81</cp:revision>
  <cp:lastPrinted>2021-01-12T09:40:29Z</cp:lastPrinted>
  <dcterms:created xsi:type="dcterms:W3CDTF">2021-01-08T14:02:10Z</dcterms:created>
  <dcterms:modified xsi:type="dcterms:W3CDTF">2021-01-13T05:31:05Z</dcterms:modified>
</cp:coreProperties>
</file>