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20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2B4E876-C61A-4061-8148-FF4914529EE4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DB255DB-28C1-4E0E-B30B-6AA875C0B231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5934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E876-C61A-4061-8148-FF4914529EE4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255DB-28C1-4E0E-B30B-6AA875C0B2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59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E876-C61A-4061-8148-FF4914529EE4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255DB-28C1-4E0E-B30B-6AA875C0B2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244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E876-C61A-4061-8148-FF4914529EE4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255DB-28C1-4E0E-B30B-6AA875C0B2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959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E876-C61A-4061-8148-FF4914529EE4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255DB-28C1-4E0E-B30B-6AA875C0B231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9077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E876-C61A-4061-8148-FF4914529EE4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255DB-28C1-4E0E-B30B-6AA875C0B2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567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E876-C61A-4061-8148-FF4914529EE4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255DB-28C1-4E0E-B30B-6AA875C0B2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823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E876-C61A-4061-8148-FF4914529EE4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255DB-28C1-4E0E-B30B-6AA875C0B2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844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E876-C61A-4061-8148-FF4914529EE4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255DB-28C1-4E0E-B30B-6AA875C0B2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750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E876-C61A-4061-8148-FF4914529EE4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255DB-28C1-4E0E-B30B-6AA875C0B2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45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E876-C61A-4061-8148-FF4914529EE4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255DB-28C1-4E0E-B30B-6AA875C0B2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429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C2B4E876-C61A-4061-8148-FF4914529EE4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CDB255DB-28C1-4E0E-B30B-6AA875C0B2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542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9114" y="2118733"/>
            <a:ext cx="9813685" cy="993058"/>
          </a:xfrm>
        </p:spPr>
        <p:txBody>
          <a:bodyPr>
            <a:noAutofit/>
          </a:bodyPr>
          <a:lstStyle/>
          <a:p>
            <a:pPr algn="ctr"/>
            <a:r>
              <a:rPr lang="ru-RU" sz="8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8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ҰБТ-</a:t>
            </a:r>
            <a:r>
              <a:rPr lang="ru-RU" sz="6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</a:t>
            </a: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дайындық</a:t>
            </a: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 </a:t>
            </a:r>
            <a:r>
              <a:rPr lang="ru-RU" sz="6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ескеретін</a:t>
            </a: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жағдайлар</a:t>
            </a:r>
            <a:r>
              <a:rPr lang="ru-RU" sz="6000" b="1" dirty="0"/>
              <a:t/>
            </a:r>
            <a:br>
              <a:rPr lang="ru-RU" sz="6000" b="1" dirty="0"/>
            </a:br>
            <a:endParaRPr lang="ru-RU" sz="6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7367" y="301083"/>
            <a:ext cx="3992136" cy="1817650"/>
          </a:xfrm>
        </p:spPr>
      </p:pic>
    </p:spTree>
    <p:extLst>
      <p:ext uri="{BB962C8B-B14F-4D97-AF65-F5344CB8AC3E}">
        <p14:creationId xmlns:p14="http://schemas.microsoft.com/office/powerpoint/2010/main" val="275853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36295"/>
            <a:ext cx="8596668" cy="4405067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ТӨРТІНШІ ЕРЕЖЕ: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Қатты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шаршау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пен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демалыспен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кезектестірілмеген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әдеттегі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40-45 минут (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мектептегі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ұзақтығы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әдеттегі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минуттан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кем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үзіліс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жасау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екендігін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айтып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отырулары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тиіс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Осы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үзіліс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ішінде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жеңіл-желпі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тамақтанып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терезеден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сыртқы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табиғат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көрінісіне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қарап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шағын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жаттығу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жасап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душқа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себезгі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түсіп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алуға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400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i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001" y="2085975"/>
            <a:ext cx="1963493" cy="1812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956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609600"/>
            <a:ext cx="8596668" cy="5431763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БЕСІНШІ 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ЕРЕЖЕ: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қарсаңында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қадалып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дайындалу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мұндай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болатын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әрекетінің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алдын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Білімді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өңдеп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шығуға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жетпейтін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әйгілі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алдындағы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мәнінде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қиял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Сондықтан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алдындағы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түнде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тыныштандырып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ұйқысы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қанатындай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етіп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толыққанды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демалуын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етулері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400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i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i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Әрине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Сіздерге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ережелердің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барлығы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тым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қарапайым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әрі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айқын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нәрседей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көрінуі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Бірақ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көбіне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қарапайым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нәрсе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назардан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қалатындығын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естен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шығармаңыз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Біз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кейде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ұмытуға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болмайтын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нәрсені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ұмытып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жатамыз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?!</a:t>
            </a:r>
            <a:b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>
                <a:solidFill>
                  <a:srgbClr val="00B0F0"/>
                </a:solidFill>
              </a:rPr>
              <a:t/>
            </a:r>
            <a:br>
              <a:rPr lang="ru-RU" i="1" dirty="0">
                <a:solidFill>
                  <a:srgbClr val="00B0F0"/>
                </a:solidFill>
              </a:rPr>
            </a:b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i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1967" y="986589"/>
            <a:ext cx="2261937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63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/>
          <a:lstStyle/>
          <a:p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АЛТЫНШЫ ЕРЕЖЕ: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ата-анасының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эмоционалдық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көңіл-күйін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мұқият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аңғарып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сезінетіндігін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ұмытпау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ересектер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өзін-өзі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ұстай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алмай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қобалжу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үрей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тудыратын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онда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балаға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ата-анасының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осындай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құрылымсыз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көңіл-күйі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жұғып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жауапты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сәтте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эмоционалдық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күйзеліске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ұшырауы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>
                <a:solidFill>
                  <a:srgbClr val="00B0F0"/>
                </a:solidFill>
              </a:rPr>
              <a:t/>
            </a:r>
            <a:br>
              <a:rPr lang="ru-RU" i="1" dirty="0">
                <a:solidFill>
                  <a:srgbClr val="00B0F0"/>
                </a:solidFill>
              </a:rPr>
            </a:br>
            <a:endParaRPr lang="ru-RU" i="1" dirty="0">
              <a:solidFill>
                <a:srgbClr val="00B0F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3368" y="2190750"/>
            <a:ext cx="1949116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186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3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ЖЕТІНШІ ЕРЕЖЕ: </a:t>
            </a:r>
            <a:r>
              <a:rPr lang="ru-RU" sz="33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</a:t>
            </a:r>
            <a:r>
              <a:rPr lang="ru-RU" sz="33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өздерінің</a:t>
            </a:r>
            <a:r>
              <a:rPr lang="ru-RU" sz="33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талаптары</a:t>
            </a:r>
            <a:r>
              <a:rPr lang="ru-RU" sz="33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33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балаларының</a:t>
            </a:r>
            <a:r>
              <a:rPr lang="ru-RU" sz="33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мүмкіндіктерінің</a:t>
            </a:r>
            <a:r>
              <a:rPr lang="ru-RU" sz="33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қаншалықты</a:t>
            </a:r>
            <a:r>
              <a:rPr lang="ru-RU" sz="33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арақатыстылығы</a:t>
            </a:r>
            <a:r>
              <a:rPr lang="ru-RU" sz="33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33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ойланулары</a:t>
            </a:r>
            <a:r>
              <a:rPr lang="ru-RU" sz="33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тиіс</a:t>
            </a:r>
            <a:r>
              <a:rPr lang="ru-RU" sz="33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Баланы </a:t>
            </a:r>
            <a:r>
              <a:rPr lang="ru-RU" sz="33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33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мүмкіндігі</a:t>
            </a:r>
            <a:r>
              <a:rPr lang="ru-RU" sz="33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33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sz="33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жетімсіз</a:t>
            </a:r>
            <a:r>
              <a:rPr lang="ru-RU" sz="33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шыңды</a:t>
            </a:r>
            <a:r>
              <a:rPr lang="ru-RU" sz="33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33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алуға</a:t>
            </a:r>
            <a:r>
              <a:rPr lang="ru-RU" sz="33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33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бағыттамау</a:t>
            </a:r>
            <a:r>
              <a:rPr lang="ru-RU" sz="33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33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3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Одан</a:t>
            </a:r>
            <a:r>
              <a:rPr lang="ru-RU" sz="33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33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балаға</a:t>
            </a:r>
            <a:r>
              <a:rPr lang="ru-RU" sz="33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sz="33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</a:t>
            </a:r>
            <a:r>
              <a:rPr lang="ru-RU" sz="33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sz="33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мүмкіндігі</a:t>
            </a:r>
            <a:r>
              <a:rPr lang="ru-RU" sz="33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33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пәндерді</a:t>
            </a:r>
            <a:r>
              <a:rPr lang="ru-RU" sz="33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анықтауға</a:t>
            </a:r>
            <a:r>
              <a:rPr lang="ru-RU" sz="33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көмектесіңіз</a:t>
            </a:r>
            <a:r>
              <a:rPr lang="ru-RU" sz="33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33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/>
              <a:t/>
            </a:r>
            <a:br>
              <a:rPr lang="ru-RU" i="1" dirty="0"/>
            </a:br>
            <a:endParaRPr lang="ru-RU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8632" y="518159"/>
            <a:ext cx="2201780" cy="144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3218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92705"/>
            <a:ext cx="8596668" cy="4248657"/>
          </a:xfrm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СЕГІЗІНШІ ЕРЕЖЕ: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бала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күш-жігер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жұмсап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тырысатын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мақтаудан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аянып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қалмаңыз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Тіпті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ҰБТ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бағамен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аяқталмаған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да, бала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ата-анасы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іждағаты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табысты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болуға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ниеті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екенін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білуі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тиіс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балаңыздың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табысын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балалардың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табыстарымен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салыстырмаңыз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жеңістеріне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кешегіге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қарағанда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істерін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жақсы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істегеніне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аударған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жөн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жоғарғы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балдарға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тым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масаттанып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төмен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балдарға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қатты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ренжуге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болмайды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i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5400" y="1795462"/>
            <a:ext cx="2568786" cy="2283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0136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kk-KZ" sz="6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 қойып тыңдағандарыңызға рахмет!</a:t>
            </a:r>
            <a:endParaRPr lang="ru-RU" sz="6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674" y="609600"/>
            <a:ext cx="2377197" cy="222985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500" y="397042"/>
            <a:ext cx="2687805" cy="2442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9644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469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900" y="469232"/>
            <a:ext cx="8596668" cy="1461168"/>
          </a:xfrm>
        </p:spPr>
        <p:txBody>
          <a:bodyPr>
            <a:noAutofit/>
          </a:bodyPr>
          <a:lstStyle/>
          <a:p>
            <a:pPr algn="ctr"/>
            <a:r>
              <a:rPr lang="ru-RU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Құрметті</a:t>
            </a:r>
            <a:r>
              <a:rPr lang="ru-RU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</a:t>
            </a:r>
            <a:r>
              <a:rPr lang="ru-RU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ru-RU" sz="3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i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Сіздердің</a:t>
            </a:r>
            <a:r>
              <a:rPr lang="ru-RU" sz="3000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назарларыңызға</a:t>
            </a:r>
            <a:r>
              <a:rPr lang="ru-RU" sz="3000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жасөспірімнің</a:t>
            </a:r>
            <a:r>
              <a:rPr lang="ru-RU" sz="30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тестілеу</a:t>
            </a:r>
            <a:r>
              <a:rPr lang="ru-RU" sz="30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дайындығы</a:t>
            </a:r>
            <a:r>
              <a:rPr lang="ru-RU" sz="30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кезеңінде</a:t>
            </a:r>
            <a:r>
              <a:rPr lang="ru-RU" sz="30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ата-аналардың</a:t>
            </a:r>
            <a:r>
              <a:rPr lang="ru-RU" sz="30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мінез-құлықтарына</a:t>
            </a:r>
            <a:r>
              <a:rPr lang="ru-RU" sz="30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қатысты</a:t>
            </a:r>
            <a:r>
              <a:rPr lang="ru-RU" sz="30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ата-аналарға</a:t>
            </a:r>
            <a:r>
              <a:rPr lang="ru-RU" sz="30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30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30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</a:t>
            </a:r>
            <a:r>
              <a:rPr lang="ru-RU" sz="30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кеңестер</a:t>
            </a:r>
            <a:r>
              <a:rPr lang="ru-RU" sz="30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ұсынамын</a:t>
            </a:r>
            <a:r>
              <a:rPr lang="ru-RU" sz="30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Ата-аналарға</a:t>
            </a:r>
            <a:r>
              <a:rPr lang="ru-RU" sz="30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</a:t>
            </a:r>
            <a:r>
              <a:rPr lang="ru-RU" sz="30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көмек</a:t>
            </a:r>
            <a:r>
              <a:rPr lang="ru-RU" sz="30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көрсету</a:t>
            </a:r>
            <a:r>
              <a:rPr lang="ru-RU" sz="30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проблемасын</a:t>
            </a:r>
            <a:r>
              <a:rPr lang="ru-RU" sz="30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 </a:t>
            </a:r>
            <a:r>
              <a:rPr lang="ru-RU" sz="30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мамандардың</a:t>
            </a:r>
            <a:r>
              <a:rPr lang="ru-RU" sz="30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мұқият</a:t>
            </a:r>
            <a:r>
              <a:rPr lang="ru-RU" sz="30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зерттегендігін</a:t>
            </a:r>
            <a:r>
              <a:rPr lang="ru-RU" sz="30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айрықша</a:t>
            </a:r>
            <a:r>
              <a:rPr lang="ru-RU" sz="30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атап</a:t>
            </a:r>
            <a:r>
              <a:rPr lang="ru-RU" sz="30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өткім</a:t>
            </a:r>
            <a:r>
              <a:rPr lang="ru-RU" sz="30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келеді</a:t>
            </a:r>
            <a:r>
              <a:rPr lang="ru-RU" sz="30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30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ата-ананы</a:t>
            </a:r>
            <a:r>
              <a:rPr lang="ru-RU" sz="30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30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баласының</a:t>
            </a:r>
            <a:r>
              <a:rPr lang="ru-RU" sz="30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тағдыры</a:t>
            </a:r>
            <a:r>
              <a:rPr lang="ru-RU" sz="30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толғандыратындығын</a:t>
            </a:r>
            <a:r>
              <a:rPr lang="ru-RU" sz="30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барлығымыз</a:t>
            </a:r>
            <a:r>
              <a:rPr lang="ru-RU" sz="30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түсінеміз</a:t>
            </a:r>
            <a:r>
              <a:rPr lang="ru-RU" sz="30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Әрбір</a:t>
            </a:r>
            <a:r>
              <a:rPr lang="ru-RU" sz="30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</a:t>
            </a:r>
            <a:r>
              <a:rPr lang="ru-RU" sz="30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30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баласының</a:t>
            </a:r>
            <a:r>
              <a:rPr lang="ru-RU" sz="30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өмірі</a:t>
            </a:r>
            <a:r>
              <a:rPr lang="ru-RU" sz="30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жақсы</a:t>
            </a:r>
            <a:r>
              <a:rPr lang="ru-RU" sz="30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болғандығын</a:t>
            </a:r>
            <a:r>
              <a:rPr lang="ru-RU" sz="30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балаларының</a:t>
            </a:r>
            <a:r>
              <a:rPr lang="ru-RU" sz="30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дендері</a:t>
            </a:r>
            <a:r>
              <a:rPr lang="ru-RU" sz="30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сау</a:t>
            </a:r>
            <a:r>
              <a:rPr lang="ru-RU" sz="30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бақытты</a:t>
            </a:r>
            <a:r>
              <a:rPr lang="ru-RU" sz="30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болғандықтарын</a:t>
            </a:r>
            <a:r>
              <a:rPr lang="ru-RU" sz="30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қалайды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7567" y="702528"/>
            <a:ext cx="2063223" cy="2107580"/>
          </a:xfrm>
        </p:spPr>
      </p:pic>
      <p:sp>
        <p:nvSpPr>
          <p:cNvPr id="4" name="AutoShape 2" descr="Смайлик гифки, анимированные GIF изображения смайлик - скачать гиф картинки  на GIF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65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037063"/>
            <a:ext cx="10663456" cy="5004299"/>
          </a:xfrm>
        </p:spPr>
        <p:txBody>
          <a:bodyPr>
            <a:normAutofit lnSpcReduction="10000"/>
          </a:bodyPr>
          <a:lstStyle/>
          <a:p>
            <a:r>
              <a:rPr lang="ru-RU" sz="32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Жағдайды</a:t>
            </a:r>
            <a:r>
              <a:rPr lang="ru-RU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құрметтеңіздер</a:t>
            </a:r>
            <a:r>
              <a:rPr lang="ru-RU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құрметтеу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қалай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байқалуы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тиіс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Аттестациялық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сынақ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ретіндегі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тесттілеудің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оң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теріс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жақтарын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қабылдау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ҰБТ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біздің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кеңістігіндегі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шындық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фактімен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санаспау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Пайдасыз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теріске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шығарудың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өнімсіз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ашуланудың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теріс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эмоциялардың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орнына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өздеріңіздің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күш-жігерлеріңізді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жағдайдың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оң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сәттеріне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барынша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толығымен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жұмсауға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тырысыңыздар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Әрине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теріс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эмоциялардан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аулақ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болыңыздар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i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Тестілеу</a:t>
            </a:r>
            <a:r>
              <a:rPr lang="ru-RU" sz="2400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сұрақтарында</a:t>
            </a:r>
            <a:r>
              <a:rPr lang="ru-RU" sz="2400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бағдарламасында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ешқандай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сұрақтардың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болмайтындығын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әрбір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ата-ананың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естен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шығармағандығы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өте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пайдалы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дегеніміз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тестке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дайындалып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жақсы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бағалар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алған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кез-келген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оны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орындай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i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4431" y="733926"/>
            <a:ext cx="1949115" cy="1046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99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8214" y="1576137"/>
            <a:ext cx="10125307" cy="4465225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ЕКІНШІ: </a:t>
            </a:r>
            <a:r>
              <a:rPr lang="ru-RU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 </a:t>
            </a:r>
            <a:r>
              <a:rPr lang="ru-RU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құрметтеңіздер</a:t>
            </a:r>
            <a:r>
              <a:rPr lang="ru-RU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дегеніміз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не?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баласын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кемсітпей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керісінше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өз-өзіне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бағасын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арттырып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өзінің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күші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қабілетіне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сенімін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нығайту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Асыра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мақтаудан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қорықпау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Керісінше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асыра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сынаудан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қауіптену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i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84" y="788737"/>
            <a:ext cx="2225842" cy="1465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6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902368"/>
            <a:ext cx="10551945" cy="5414211"/>
          </a:xfrm>
        </p:spPr>
        <p:txBody>
          <a:bodyPr>
            <a:normAutofit/>
          </a:bodyPr>
          <a:lstStyle/>
          <a:p>
            <a:r>
              <a:rPr lang="ru-RU" sz="3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ҮШІНШІ: </a:t>
            </a:r>
            <a:r>
              <a:rPr lang="ru-RU" sz="3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Қамқоршыл</a:t>
            </a:r>
            <a:r>
              <a:rPr lang="ru-RU" sz="3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болуға</a:t>
            </a:r>
            <a:r>
              <a:rPr lang="ru-RU" sz="3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тырысыңыздар</a:t>
            </a:r>
            <a:r>
              <a:rPr lang="ru-RU" sz="3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9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9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9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9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дегеніміз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не?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Біздің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барлығымыз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қазіргі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заманғы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ата-аналардың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тым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жұмысбасты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екендігін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білеміз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Әркімнің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жұмысы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бастан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асып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жатады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Өйткені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қазіргі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кездегі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өте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күрделі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!?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Кейде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өзіңнің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балаңа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жасөспірімге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мұқият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қарауға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хал-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жайын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ұғынуға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қажеттіліктерін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түсінуге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жетпей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жатады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Осыған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қарамастан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жасөспірімнің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көңіл-күйінің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мінез-құлқының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өзгешеліктерін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уақытылы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байқау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ҚАЖЕТ, бала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ағзасының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физикалық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ресурстарының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шамадан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жүктемесінсіз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ауыртпалықтарды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жеңе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білуіне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көмектесу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Осындай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алғаш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қарағанда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қарапайым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бірақ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өте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заңдарды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баласына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жақсы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көмекші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болғысы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келетін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меңгере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білуі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тиіс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Оларды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тағы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қайталап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жақсылап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есте</a:t>
            </a:r>
            <a:r>
              <a:rPr lang="ru-RU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сақтайық</a:t>
            </a:r>
            <a:r>
              <a:rPr lang="ru-RU" sz="2600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2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5399" y="571502"/>
            <a:ext cx="1985211" cy="1004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19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4231" y="609601"/>
            <a:ext cx="2622885" cy="1495926"/>
          </a:xfrm>
        </p:spPr>
      </p:pic>
      <p:sp>
        <p:nvSpPr>
          <p:cNvPr id="4" name="Прямоугольник 3"/>
          <p:cNvSpPr/>
          <p:nvPr/>
        </p:nvSpPr>
        <p:spPr>
          <a:xfrm>
            <a:off x="807336" y="1478846"/>
            <a:ext cx="8466666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Әр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ата-ана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түсінуі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тиіс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Әр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 smtClean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ата-ана</a:t>
            </a:r>
            <a:r>
              <a:rPr lang="ru-RU" sz="2000" i="1" dirty="0" smtClean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ҰБТ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нәтижелерінің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маңыздылығы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баланың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денсаулығы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мен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оның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эмоционалдық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амандығы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туралы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қамқорлықты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көлеңкелемеу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керек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екендігін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түсінуі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тиіс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Өйткені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алда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әлі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ұзақ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өмір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бар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жасөспірім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оған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өзінің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күшіне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деген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сеніммен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ата-анасы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өзін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түсінеді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қолдайды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тіпті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егер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бірден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барлығы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ойлағандай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болмаса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да,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болашақта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алға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қойған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мақсатына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жету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мүмкіндігі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бар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екендігі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сезімімен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қадам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жасауы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тиіс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Баланың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көңіл-күйіне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мұқият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болған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айрықша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маңызды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Баланың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шаршауына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байланысты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оның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жағдайының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төмендегенін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ата-анадан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басқа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кім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уақытылы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байқап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алдын</a:t>
            </a:r>
            <a:r>
              <a:rPr lang="ru-RU" sz="20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ала </a:t>
            </a:r>
            <a:r>
              <a:rPr lang="ru-RU" sz="20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алады</a:t>
            </a:r>
            <a:r>
              <a:rPr lang="ru-RU" sz="2000" i="1" dirty="0" smtClean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i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14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0" y="1160206"/>
            <a:ext cx="9872871" cy="3588775"/>
          </a:xfrm>
        </p:spPr>
        <p:txBody>
          <a:bodyPr/>
          <a:lstStyle/>
          <a:p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 ДЕНСАУЛЫҒЫ ТУРАЛЫ АТА-АНА ҚАМҚОРЛЫҒЫ ЕРЕЖЕСІ.</a:t>
            </a:r>
            <a:b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 ЕРЕЖЕ: </a:t>
            </a:r>
            <a: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 </a:t>
            </a:r>
            <a:r>
              <a:rPr lang="ru-RU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</a:t>
            </a:r>
            <a: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режимін</a:t>
            </a:r>
            <a: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бақылап</a:t>
            </a:r>
            <a: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бала </a:t>
            </a:r>
            <a:r>
              <a:rPr lang="ru-RU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ағзасына</a:t>
            </a:r>
            <a: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шамадан</a:t>
            </a:r>
            <a: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күш</a:t>
            </a:r>
            <a: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түспеуіне</a:t>
            </a:r>
            <a: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</a:t>
            </a:r>
            <a: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бермеуі</a:t>
            </a:r>
            <a: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тиіс</a:t>
            </a:r>
            <a: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Көптеген</a:t>
            </a:r>
            <a: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</a:t>
            </a:r>
            <a: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тестке</a:t>
            </a:r>
            <a:r>
              <a:rPr lang="ru-RU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дайындалу</a:t>
            </a:r>
            <a:r>
              <a:rPr lang="ru-RU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кезеңінде</a:t>
            </a:r>
            <a: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асыра</a:t>
            </a:r>
            <a: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саналылық</a:t>
            </a:r>
            <a: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танытып</a:t>
            </a:r>
            <a: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күндіз</a:t>
            </a:r>
            <a: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де, </a:t>
            </a:r>
            <a:r>
              <a:rPr lang="ru-RU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түнде</a:t>
            </a:r>
            <a: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дайындалады</a:t>
            </a:r>
            <a: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Әдеттегі</a:t>
            </a:r>
            <a: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</a:t>
            </a:r>
            <a: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тәртібін</a:t>
            </a:r>
            <a: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дағдылы</a:t>
            </a:r>
            <a: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гигиена </a:t>
            </a:r>
            <a:r>
              <a:rPr lang="ru-RU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ережелерін</a:t>
            </a:r>
            <a: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бұзады</a:t>
            </a:r>
            <a: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Шамадан</a:t>
            </a:r>
            <a: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күш</a:t>
            </a:r>
            <a: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жұмсау</a:t>
            </a:r>
            <a: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жасөспірімнің</a:t>
            </a:r>
            <a: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денсаулығына</a:t>
            </a:r>
            <a: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зиянды</a:t>
            </a:r>
            <a: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i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1062" y="2271713"/>
            <a:ext cx="1335505" cy="1205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01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7273" y="2160589"/>
            <a:ext cx="2394285" cy="1942180"/>
          </a:xfrm>
        </p:spPr>
      </p:pic>
      <p:sp>
        <p:nvSpPr>
          <p:cNvPr id="4" name="Прямоугольник 3"/>
          <p:cNvSpPr/>
          <p:nvPr/>
        </p:nvSpPr>
        <p:spPr>
          <a:xfrm>
            <a:off x="854242" y="1997839"/>
            <a:ext cx="826569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ЕКІНШІ ЕРЕЖЕ: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Ата-аналарға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баланың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дайындалуына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үйдегілердің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әпке-қарындастары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аға-інілері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ата-әжелері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кедергі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келтірмеуі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үшін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сабақ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оқуға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арналған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ыңғайлы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орын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ұйымдастыру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міндеті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жүктелген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Жасөспірімді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бос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әңгімегеге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бірлесіп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сериал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көру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мен осы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сияқты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міндетті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емес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әрекеттерге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тартып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алаңдатуға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болмайды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400" i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47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12232"/>
            <a:ext cx="8596668" cy="4355431"/>
          </a:xfrm>
        </p:spPr>
        <p:txBody>
          <a:bodyPr>
            <a:norm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ҮШІНШІ 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ЕРЕЖЕ</a:t>
            </a:r>
            <a:r>
              <a:rPr lang="ru-RU" sz="24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тамақтануына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айрықша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аударуы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тиіс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қарқынды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ақыл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-ой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күші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уақытында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құнарлы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түрлі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тағамдар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теңгерімделген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дәрумендер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кешені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Балық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ірімшік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жаңғақтар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кепкен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өрік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сияқты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өнімдер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бас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миының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жұмысын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ынталандырады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материалын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меңгеруді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жеңілдетеді</a:t>
            </a:r>
            <a:r>
              <a:rPr lang="ru-RU" sz="24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kk-KZ" sz="24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rgbClr val="00B0F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1020" y="887162"/>
            <a:ext cx="2526633" cy="2180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684837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Базис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TM10001115[[fn=Посылка]]</Template>
  <TotalTime>191</TotalTime>
  <Words>424</Words>
  <Application>Microsoft Office PowerPoint</Application>
  <PresentationFormat>Широкоэкранный</PresentationFormat>
  <Paragraphs>17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Calibri</vt:lpstr>
      <vt:lpstr>Corbel</vt:lpstr>
      <vt:lpstr>Times New Roman</vt:lpstr>
      <vt:lpstr>Базис</vt:lpstr>
      <vt:lpstr>   ҰБТ-ге дайындық кезінде ата-аналар ескеретін жағдайлар </vt:lpstr>
      <vt:lpstr>          Құрметті ата-аналар!  Сіздердің назарларыңызға жасөспірімнің тестілеу дайындығы кезеңінде ата-аналардың мінез-құлықтарына қатысты ата-аналарға арналған негізгі психологиялық кеңестер ұсынамын. Ата-аналарға психологиялық көмек көрсету проблемасын психолог мамандардың мұқият зерттегендігін айрықша атап өткім келеді. Әр ата-ананы өз баласының тағдыры толғандыратындығын барлығымыз түсінеміз. Әрбір ата-ана өз баласының өмірі жақсы болғандығын, балаларының дендері сау, бақытты болғандықтарын қалайды.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Ата-аналарға   ҰБТ-ға психологиялық кеңес </dc:title>
  <dc:creator>User</dc:creator>
  <cp:lastModifiedBy>28</cp:lastModifiedBy>
  <cp:revision>20</cp:revision>
  <dcterms:created xsi:type="dcterms:W3CDTF">2021-01-27T03:04:48Z</dcterms:created>
  <dcterms:modified xsi:type="dcterms:W3CDTF">2021-04-21T08:40:06Z</dcterms:modified>
</cp:coreProperties>
</file>