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5" r:id="rId4"/>
    <p:sldId id="271" r:id="rId5"/>
    <p:sldId id="272" r:id="rId6"/>
    <p:sldId id="256" r:id="rId7"/>
    <p:sldId id="258" r:id="rId8"/>
    <p:sldId id="259" r:id="rId9"/>
    <p:sldId id="269" r:id="rId10"/>
    <p:sldId id="270" r:id="rId11"/>
    <p:sldId id="267" r:id="rId12"/>
    <p:sldId id="268" r:id="rId13"/>
    <p:sldId id="263"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62"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25BE32-13F3-4727-8643-C09B92D7E4C0}"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ru-RU"/>
        </a:p>
      </dgm:t>
    </dgm:pt>
    <dgm:pt modelId="{9812B55C-35FD-4CAE-B26C-A736261ECC8C}">
      <dgm:prSet phldrT="[Текст]"/>
      <dgm:spPr/>
      <dgm:t>
        <a:bodyPr/>
        <a:lstStyle/>
        <a:p>
          <a:r>
            <a:rPr lang="kk-KZ" dirty="0" smtClean="0"/>
            <a:t>1</a:t>
          </a:r>
          <a:endParaRPr lang="ru-RU" dirty="0"/>
        </a:p>
      </dgm:t>
    </dgm:pt>
    <dgm:pt modelId="{3158F89D-A0A3-42D7-90FE-946EC96FEB21}" type="parTrans" cxnId="{64B9A8F5-71F8-47F5-B7A8-7300358B3863}">
      <dgm:prSet/>
      <dgm:spPr/>
      <dgm:t>
        <a:bodyPr/>
        <a:lstStyle/>
        <a:p>
          <a:endParaRPr lang="ru-RU"/>
        </a:p>
      </dgm:t>
    </dgm:pt>
    <dgm:pt modelId="{D64B4536-59DF-4FAE-9E66-FE1D2775AA65}" type="sibTrans" cxnId="{64B9A8F5-71F8-47F5-B7A8-7300358B3863}">
      <dgm:prSet/>
      <dgm:spPr/>
      <dgm:t>
        <a:bodyPr/>
        <a:lstStyle/>
        <a:p>
          <a:endParaRPr lang="ru-RU"/>
        </a:p>
      </dgm:t>
    </dgm:pt>
    <dgm:pt modelId="{08C6D700-5C0C-45AB-9C4F-9C59DDF481CC}">
      <dgm:prSet phldrT="[Текст]"/>
      <dgm:spPr/>
      <dgm:t>
        <a:bodyPr/>
        <a:lstStyle/>
        <a:p>
          <a:r>
            <a:rPr lang="kk-KZ" dirty="0" smtClean="0"/>
            <a:t>Балаңызды жиі сипаңыз,құшақтаңыз,арқасынан қағыңыз. Жанасу қажет.</a:t>
          </a:r>
          <a:endParaRPr lang="ru-RU" dirty="0"/>
        </a:p>
      </dgm:t>
    </dgm:pt>
    <dgm:pt modelId="{B7972FC3-27A8-4F3B-8020-BD1A4EBEDBD2}" type="parTrans" cxnId="{C596585E-9AAC-4EE4-BC7A-851A9B8C682B}">
      <dgm:prSet/>
      <dgm:spPr/>
      <dgm:t>
        <a:bodyPr/>
        <a:lstStyle/>
        <a:p>
          <a:endParaRPr lang="ru-RU"/>
        </a:p>
      </dgm:t>
    </dgm:pt>
    <dgm:pt modelId="{4848B7B3-8221-4FF9-A3CE-471B947E6726}" type="sibTrans" cxnId="{C596585E-9AAC-4EE4-BC7A-851A9B8C682B}">
      <dgm:prSet/>
      <dgm:spPr/>
      <dgm:t>
        <a:bodyPr/>
        <a:lstStyle/>
        <a:p>
          <a:endParaRPr lang="ru-RU"/>
        </a:p>
      </dgm:t>
    </dgm:pt>
    <dgm:pt modelId="{A09C0B88-F7CA-4A94-8803-CAD0D478B585}">
      <dgm:prSet phldrT="[Текст]"/>
      <dgm:spPr/>
      <dgm:t>
        <a:bodyPr/>
        <a:lstStyle/>
        <a:p>
          <a:r>
            <a:rPr lang="kk-KZ" dirty="0" smtClean="0"/>
            <a:t>2</a:t>
          </a:r>
          <a:endParaRPr lang="ru-RU" dirty="0"/>
        </a:p>
      </dgm:t>
    </dgm:pt>
    <dgm:pt modelId="{5F9496CF-EA6B-4218-9CAB-B91CA38A2A12}" type="parTrans" cxnId="{1FAFCC45-A7E9-4788-96F4-91FEBB510431}">
      <dgm:prSet/>
      <dgm:spPr/>
      <dgm:t>
        <a:bodyPr/>
        <a:lstStyle/>
        <a:p>
          <a:endParaRPr lang="ru-RU"/>
        </a:p>
      </dgm:t>
    </dgm:pt>
    <dgm:pt modelId="{348CA505-8684-479A-B116-74BA59120F4D}" type="sibTrans" cxnId="{1FAFCC45-A7E9-4788-96F4-91FEBB510431}">
      <dgm:prSet/>
      <dgm:spPr/>
      <dgm:t>
        <a:bodyPr/>
        <a:lstStyle/>
        <a:p>
          <a:endParaRPr lang="ru-RU"/>
        </a:p>
      </dgm:t>
    </dgm:pt>
    <dgm:pt modelId="{1CFCF5E6-E8FE-477A-BEAC-F0700D4E1AB9}">
      <dgm:prSet phldrT="[Текст]"/>
      <dgm:spPr/>
      <dgm:t>
        <a:bodyPr/>
        <a:lstStyle/>
        <a:p>
          <a:r>
            <a:rPr lang="kk-KZ" dirty="0" smtClean="0"/>
            <a:t>Мектептен келгенде қуанышпен қарсы алыңыз. Оны көп күн көрмегендей,сағынып қалғандай күйде болыңыз.</a:t>
          </a:r>
          <a:endParaRPr lang="ru-RU" dirty="0"/>
        </a:p>
      </dgm:t>
    </dgm:pt>
    <dgm:pt modelId="{13734261-72CA-4172-856C-0AF3EE7AFFD1}" type="parTrans" cxnId="{96BE59BF-599F-4AB5-A77F-AF13E3515648}">
      <dgm:prSet/>
      <dgm:spPr/>
      <dgm:t>
        <a:bodyPr/>
        <a:lstStyle/>
        <a:p>
          <a:endParaRPr lang="ru-RU"/>
        </a:p>
      </dgm:t>
    </dgm:pt>
    <dgm:pt modelId="{8BB4CD8B-676A-468A-878F-22F30B907287}" type="sibTrans" cxnId="{96BE59BF-599F-4AB5-A77F-AF13E3515648}">
      <dgm:prSet/>
      <dgm:spPr/>
      <dgm:t>
        <a:bodyPr/>
        <a:lstStyle/>
        <a:p>
          <a:endParaRPr lang="ru-RU"/>
        </a:p>
      </dgm:t>
    </dgm:pt>
    <dgm:pt modelId="{63E27B69-7002-4C2A-9203-F9F4565AA696}">
      <dgm:prSet phldrT="[Текст]"/>
      <dgm:spPr/>
      <dgm:t>
        <a:bodyPr/>
        <a:lstStyle/>
        <a:p>
          <a:r>
            <a:rPr lang="kk-KZ" dirty="0" smtClean="0"/>
            <a:t>3</a:t>
          </a:r>
          <a:endParaRPr lang="ru-RU" dirty="0"/>
        </a:p>
      </dgm:t>
    </dgm:pt>
    <dgm:pt modelId="{5735AE5F-2886-427C-88E2-EF4053170FC0}" type="parTrans" cxnId="{17137E6C-8B5B-4DE8-809F-5ADB0D06C193}">
      <dgm:prSet/>
      <dgm:spPr/>
      <dgm:t>
        <a:bodyPr/>
        <a:lstStyle/>
        <a:p>
          <a:endParaRPr lang="ru-RU"/>
        </a:p>
      </dgm:t>
    </dgm:pt>
    <dgm:pt modelId="{18732B37-60F0-4A9F-B868-C95D42F8CCF9}" type="sibTrans" cxnId="{17137E6C-8B5B-4DE8-809F-5ADB0D06C193}">
      <dgm:prSet/>
      <dgm:spPr/>
      <dgm:t>
        <a:bodyPr/>
        <a:lstStyle/>
        <a:p>
          <a:endParaRPr lang="ru-RU"/>
        </a:p>
      </dgm:t>
    </dgm:pt>
    <dgm:pt modelId="{2A58E1DC-18C5-46F0-B49B-29AC9C2BA17A}">
      <dgm:prSet phldrT="[Текст]"/>
      <dgm:spPr/>
      <dgm:t>
        <a:bodyPr/>
        <a:lstStyle/>
        <a:p>
          <a:r>
            <a:rPr lang="kk-KZ" dirty="0" smtClean="0"/>
            <a:t>Өзіңізге маңызды мәселеде балаңыздан кеңес сұраңыз, оның ой-пікірін біліңіз. Кеңесін пайдаланып, нәтижесімен бөлісіңіз.</a:t>
          </a:r>
          <a:endParaRPr lang="ru-RU" dirty="0"/>
        </a:p>
      </dgm:t>
    </dgm:pt>
    <dgm:pt modelId="{8470C884-8C80-4D17-A2CC-D2F1532D2D3F}" type="parTrans" cxnId="{647E85F3-3687-4ED8-B970-7B76520F9011}">
      <dgm:prSet/>
      <dgm:spPr/>
      <dgm:t>
        <a:bodyPr/>
        <a:lstStyle/>
        <a:p>
          <a:endParaRPr lang="ru-RU"/>
        </a:p>
      </dgm:t>
    </dgm:pt>
    <dgm:pt modelId="{1EFB2802-6EC6-425E-A8D0-640DCB89BA86}" type="sibTrans" cxnId="{647E85F3-3687-4ED8-B970-7B76520F9011}">
      <dgm:prSet/>
      <dgm:spPr/>
      <dgm:t>
        <a:bodyPr/>
        <a:lstStyle/>
        <a:p>
          <a:endParaRPr lang="ru-RU"/>
        </a:p>
      </dgm:t>
    </dgm:pt>
    <dgm:pt modelId="{D90448EF-1330-4F5C-9D10-51BA1B52C960}" type="pres">
      <dgm:prSet presAssocID="{3B25BE32-13F3-4727-8643-C09B92D7E4C0}" presName="Name0" presStyleCnt="0">
        <dgm:presLayoutVars>
          <dgm:dir/>
          <dgm:animLvl val="lvl"/>
          <dgm:resizeHandles val="exact"/>
        </dgm:presLayoutVars>
      </dgm:prSet>
      <dgm:spPr/>
      <dgm:t>
        <a:bodyPr/>
        <a:lstStyle/>
        <a:p>
          <a:endParaRPr lang="kk-KZ"/>
        </a:p>
      </dgm:t>
    </dgm:pt>
    <dgm:pt modelId="{F8201B2B-4955-4826-8171-204AEFFEB3C1}" type="pres">
      <dgm:prSet presAssocID="{9812B55C-35FD-4CAE-B26C-A736261ECC8C}" presName="linNode" presStyleCnt="0"/>
      <dgm:spPr/>
    </dgm:pt>
    <dgm:pt modelId="{07E431EC-198D-4694-A890-2041A0859AB5}" type="pres">
      <dgm:prSet presAssocID="{9812B55C-35FD-4CAE-B26C-A736261ECC8C}" presName="parentText" presStyleLbl="node1" presStyleIdx="0" presStyleCnt="3" custScaleX="17523" custLinFactNeighborX="-23081" custLinFactNeighborY="-1122">
        <dgm:presLayoutVars>
          <dgm:chMax val="1"/>
          <dgm:bulletEnabled val="1"/>
        </dgm:presLayoutVars>
      </dgm:prSet>
      <dgm:spPr/>
      <dgm:t>
        <a:bodyPr/>
        <a:lstStyle/>
        <a:p>
          <a:endParaRPr lang="kk-KZ"/>
        </a:p>
      </dgm:t>
    </dgm:pt>
    <dgm:pt modelId="{853ABAD3-3104-4AAC-99D3-DC6E898094CD}" type="pres">
      <dgm:prSet presAssocID="{9812B55C-35FD-4CAE-B26C-A736261ECC8C}" presName="descendantText" presStyleLbl="alignAccFollowNode1" presStyleIdx="0" presStyleCnt="3" custScaleX="137226">
        <dgm:presLayoutVars>
          <dgm:bulletEnabled val="1"/>
        </dgm:presLayoutVars>
      </dgm:prSet>
      <dgm:spPr/>
      <dgm:t>
        <a:bodyPr/>
        <a:lstStyle/>
        <a:p>
          <a:endParaRPr lang="ru-RU"/>
        </a:p>
      </dgm:t>
    </dgm:pt>
    <dgm:pt modelId="{7AB7B1E0-1BA3-4C57-B94E-9B7D2F499220}" type="pres">
      <dgm:prSet presAssocID="{D64B4536-59DF-4FAE-9E66-FE1D2775AA65}" presName="sp" presStyleCnt="0"/>
      <dgm:spPr/>
    </dgm:pt>
    <dgm:pt modelId="{91E48338-1E0D-42C5-B685-36D16A6349EB}" type="pres">
      <dgm:prSet presAssocID="{A09C0B88-F7CA-4A94-8803-CAD0D478B585}" presName="linNode" presStyleCnt="0"/>
      <dgm:spPr/>
    </dgm:pt>
    <dgm:pt modelId="{3494809A-F62E-4B4B-9CD3-D978E1F52404}" type="pres">
      <dgm:prSet presAssocID="{A09C0B88-F7CA-4A94-8803-CAD0D478B585}" presName="parentText" presStyleLbl="node1" presStyleIdx="1" presStyleCnt="3" custScaleX="16768" custLinFactNeighborX="-23245" custLinFactNeighborY="-3367">
        <dgm:presLayoutVars>
          <dgm:chMax val="1"/>
          <dgm:bulletEnabled val="1"/>
        </dgm:presLayoutVars>
      </dgm:prSet>
      <dgm:spPr/>
      <dgm:t>
        <a:bodyPr/>
        <a:lstStyle/>
        <a:p>
          <a:endParaRPr lang="kk-KZ"/>
        </a:p>
      </dgm:t>
    </dgm:pt>
    <dgm:pt modelId="{87FC2922-25E2-4B67-9D22-5A007DF512C5}" type="pres">
      <dgm:prSet presAssocID="{A09C0B88-F7CA-4A94-8803-CAD0D478B585}" presName="descendantText" presStyleLbl="alignAccFollowNode1" presStyleIdx="1" presStyleCnt="3" custScaleX="138863">
        <dgm:presLayoutVars>
          <dgm:bulletEnabled val="1"/>
        </dgm:presLayoutVars>
      </dgm:prSet>
      <dgm:spPr/>
      <dgm:t>
        <a:bodyPr/>
        <a:lstStyle/>
        <a:p>
          <a:endParaRPr lang="ru-RU"/>
        </a:p>
      </dgm:t>
    </dgm:pt>
    <dgm:pt modelId="{B901E32A-EDD4-487B-8417-91CE73B47A54}" type="pres">
      <dgm:prSet presAssocID="{348CA505-8684-479A-B116-74BA59120F4D}" presName="sp" presStyleCnt="0"/>
      <dgm:spPr/>
    </dgm:pt>
    <dgm:pt modelId="{1CD94E25-44AE-49E7-9892-3DF28F5A6D86}" type="pres">
      <dgm:prSet presAssocID="{63E27B69-7002-4C2A-9203-F9F4565AA696}" presName="linNode" presStyleCnt="0"/>
      <dgm:spPr/>
    </dgm:pt>
    <dgm:pt modelId="{13D39712-3377-42E9-AE85-C7E337224334}" type="pres">
      <dgm:prSet presAssocID="{63E27B69-7002-4C2A-9203-F9F4565AA696}" presName="parentText" presStyleLbl="node1" presStyleIdx="2" presStyleCnt="3" custScaleX="13449" custLinFactNeighborX="-23081" custLinFactNeighborY="-3367">
        <dgm:presLayoutVars>
          <dgm:chMax val="1"/>
          <dgm:bulletEnabled val="1"/>
        </dgm:presLayoutVars>
      </dgm:prSet>
      <dgm:spPr/>
      <dgm:t>
        <a:bodyPr/>
        <a:lstStyle/>
        <a:p>
          <a:endParaRPr lang="kk-KZ"/>
        </a:p>
      </dgm:t>
    </dgm:pt>
    <dgm:pt modelId="{231BB8A6-E9D7-440A-AFFA-C99D90200C4B}" type="pres">
      <dgm:prSet presAssocID="{63E27B69-7002-4C2A-9203-F9F4565AA696}" presName="descendantText" presStyleLbl="alignAccFollowNode1" presStyleIdx="2" presStyleCnt="3" custScaleX="140730">
        <dgm:presLayoutVars>
          <dgm:bulletEnabled val="1"/>
        </dgm:presLayoutVars>
      </dgm:prSet>
      <dgm:spPr/>
      <dgm:t>
        <a:bodyPr/>
        <a:lstStyle/>
        <a:p>
          <a:endParaRPr lang="ru-RU"/>
        </a:p>
      </dgm:t>
    </dgm:pt>
  </dgm:ptLst>
  <dgm:cxnLst>
    <dgm:cxn modelId="{647E85F3-3687-4ED8-B970-7B76520F9011}" srcId="{63E27B69-7002-4C2A-9203-F9F4565AA696}" destId="{2A58E1DC-18C5-46F0-B49B-29AC9C2BA17A}" srcOrd="0" destOrd="0" parTransId="{8470C884-8C80-4D17-A2CC-D2F1532D2D3F}" sibTransId="{1EFB2802-6EC6-425E-A8D0-640DCB89BA86}"/>
    <dgm:cxn modelId="{17137E6C-8B5B-4DE8-809F-5ADB0D06C193}" srcId="{3B25BE32-13F3-4727-8643-C09B92D7E4C0}" destId="{63E27B69-7002-4C2A-9203-F9F4565AA696}" srcOrd="2" destOrd="0" parTransId="{5735AE5F-2886-427C-88E2-EF4053170FC0}" sibTransId="{18732B37-60F0-4A9F-B868-C95D42F8CCF9}"/>
    <dgm:cxn modelId="{C596585E-9AAC-4EE4-BC7A-851A9B8C682B}" srcId="{9812B55C-35FD-4CAE-B26C-A736261ECC8C}" destId="{08C6D700-5C0C-45AB-9C4F-9C59DDF481CC}" srcOrd="0" destOrd="0" parTransId="{B7972FC3-27A8-4F3B-8020-BD1A4EBEDBD2}" sibTransId="{4848B7B3-8221-4FF9-A3CE-471B947E6726}"/>
    <dgm:cxn modelId="{1FAFCC45-A7E9-4788-96F4-91FEBB510431}" srcId="{3B25BE32-13F3-4727-8643-C09B92D7E4C0}" destId="{A09C0B88-F7CA-4A94-8803-CAD0D478B585}" srcOrd="1" destOrd="0" parTransId="{5F9496CF-EA6B-4218-9CAB-B91CA38A2A12}" sibTransId="{348CA505-8684-479A-B116-74BA59120F4D}"/>
    <dgm:cxn modelId="{DDB1D12C-D9A3-46C3-A3F3-93147F5F0136}" type="presOf" srcId="{9812B55C-35FD-4CAE-B26C-A736261ECC8C}" destId="{07E431EC-198D-4694-A890-2041A0859AB5}" srcOrd="0" destOrd="0" presId="urn:microsoft.com/office/officeart/2005/8/layout/vList5"/>
    <dgm:cxn modelId="{96BE59BF-599F-4AB5-A77F-AF13E3515648}" srcId="{A09C0B88-F7CA-4A94-8803-CAD0D478B585}" destId="{1CFCF5E6-E8FE-477A-BEAC-F0700D4E1AB9}" srcOrd="0" destOrd="0" parTransId="{13734261-72CA-4172-856C-0AF3EE7AFFD1}" sibTransId="{8BB4CD8B-676A-468A-878F-22F30B907287}"/>
    <dgm:cxn modelId="{0F2D9477-10B2-451E-AB5D-7AC7F6035C6B}" type="presOf" srcId="{08C6D700-5C0C-45AB-9C4F-9C59DDF481CC}" destId="{853ABAD3-3104-4AAC-99D3-DC6E898094CD}" srcOrd="0" destOrd="0" presId="urn:microsoft.com/office/officeart/2005/8/layout/vList5"/>
    <dgm:cxn modelId="{DAE94C6A-F7DC-4AB5-839A-32E99EF5CB91}" type="presOf" srcId="{2A58E1DC-18C5-46F0-B49B-29AC9C2BA17A}" destId="{231BB8A6-E9D7-440A-AFFA-C99D90200C4B}" srcOrd="0" destOrd="0" presId="urn:microsoft.com/office/officeart/2005/8/layout/vList5"/>
    <dgm:cxn modelId="{CE0E682F-F71F-494F-A71F-0FC54D1CEB27}" type="presOf" srcId="{A09C0B88-F7CA-4A94-8803-CAD0D478B585}" destId="{3494809A-F62E-4B4B-9CD3-D978E1F52404}" srcOrd="0" destOrd="0" presId="urn:microsoft.com/office/officeart/2005/8/layout/vList5"/>
    <dgm:cxn modelId="{6102CDDB-5093-43D0-B067-FBE149C4B1B5}" type="presOf" srcId="{3B25BE32-13F3-4727-8643-C09B92D7E4C0}" destId="{D90448EF-1330-4F5C-9D10-51BA1B52C960}" srcOrd="0" destOrd="0" presId="urn:microsoft.com/office/officeart/2005/8/layout/vList5"/>
    <dgm:cxn modelId="{41917289-78CD-468A-B898-89A3834F8C37}" type="presOf" srcId="{63E27B69-7002-4C2A-9203-F9F4565AA696}" destId="{13D39712-3377-42E9-AE85-C7E337224334}" srcOrd="0" destOrd="0" presId="urn:microsoft.com/office/officeart/2005/8/layout/vList5"/>
    <dgm:cxn modelId="{64B9A8F5-71F8-47F5-B7A8-7300358B3863}" srcId="{3B25BE32-13F3-4727-8643-C09B92D7E4C0}" destId="{9812B55C-35FD-4CAE-B26C-A736261ECC8C}" srcOrd="0" destOrd="0" parTransId="{3158F89D-A0A3-42D7-90FE-946EC96FEB21}" sibTransId="{D64B4536-59DF-4FAE-9E66-FE1D2775AA65}"/>
    <dgm:cxn modelId="{FE0A6AD8-D53E-474F-AFFD-FBD4E7A8A113}" type="presOf" srcId="{1CFCF5E6-E8FE-477A-BEAC-F0700D4E1AB9}" destId="{87FC2922-25E2-4B67-9D22-5A007DF512C5}" srcOrd="0" destOrd="0" presId="urn:microsoft.com/office/officeart/2005/8/layout/vList5"/>
    <dgm:cxn modelId="{F1C29A4E-03E5-446C-A832-5C1C407DF23F}" type="presParOf" srcId="{D90448EF-1330-4F5C-9D10-51BA1B52C960}" destId="{F8201B2B-4955-4826-8171-204AEFFEB3C1}" srcOrd="0" destOrd="0" presId="urn:microsoft.com/office/officeart/2005/8/layout/vList5"/>
    <dgm:cxn modelId="{6A67979C-7CE2-4144-98E6-EB66181BB654}" type="presParOf" srcId="{F8201B2B-4955-4826-8171-204AEFFEB3C1}" destId="{07E431EC-198D-4694-A890-2041A0859AB5}" srcOrd="0" destOrd="0" presId="urn:microsoft.com/office/officeart/2005/8/layout/vList5"/>
    <dgm:cxn modelId="{9C6DFEC0-4E42-4544-886E-7306E8BE317F}" type="presParOf" srcId="{F8201B2B-4955-4826-8171-204AEFFEB3C1}" destId="{853ABAD3-3104-4AAC-99D3-DC6E898094CD}" srcOrd="1" destOrd="0" presId="urn:microsoft.com/office/officeart/2005/8/layout/vList5"/>
    <dgm:cxn modelId="{B6B8D476-0248-4FCD-85C8-51254C863213}" type="presParOf" srcId="{D90448EF-1330-4F5C-9D10-51BA1B52C960}" destId="{7AB7B1E0-1BA3-4C57-B94E-9B7D2F499220}" srcOrd="1" destOrd="0" presId="urn:microsoft.com/office/officeart/2005/8/layout/vList5"/>
    <dgm:cxn modelId="{72C74415-A3E4-474C-BAC2-DEF6E3733D80}" type="presParOf" srcId="{D90448EF-1330-4F5C-9D10-51BA1B52C960}" destId="{91E48338-1E0D-42C5-B685-36D16A6349EB}" srcOrd="2" destOrd="0" presId="urn:microsoft.com/office/officeart/2005/8/layout/vList5"/>
    <dgm:cxn modelId="{D8907F3A-BE60-4B67-851A-9B60DC7CA485}" type="presParOf" srcId="{91E48338-1E0D-42C5-B685-36D16A6349EB}" destId="{3494809A-F62E-4B4B-9CD3-D978E1F52404}" srcOrd="0" destOrd="0" presId="urn:microsoft.com/office/officeart/2005/8/layout/vList5"/>
    <dgm:cxn modelId="{212FD731-D106-45D9-9E26-21313CA08E74}" type="presParOf" srcId="{91E48338-1E0D-42C5-B685-36D16A6349EB}" destId="{87FC2922-25E2-4B67-9D22-5A007DF512C5}" srcOrd="1" destOrd="0" presId="urn:microsoft.com/office/officeart/2005/8/layout/vList5"/>
    <dgm:cxn modelId="{A4F6F714-13AC-4AC7-943F-8506ED193EA9}" type="presParOf" srcId="{D90448EF-1330-4F5C-9D10-51BA1B52C960}" destId="{B901E32A-EDD4-487B-8417-91CE73B47A54}" srcOrd="3" destOrd="0" presId="urn:microsoft.com/office/officeart/2005/8/layout/vList5"/>
    <dgm:cxn modelId="{59AE7658-A82A-4EF3-A689-49A160490779}" type="presParOf" srcId="{D90448EF-1330-4F5C-9D10-51BA1B52C960}" destId="{1CD94E25-44AE-49E7-9892-3DF28F5A6D86}" srcOrd="4" destOrd="0" presId="urn:microsoft.com/office/officeart/2005/8/layout/vList5"/>
    <dgm:cxn modelId="{E2F7BE0F-D9B5-4B7B-89F2-3D1E2B9DDB0B}" type="presParOf" srcId="{1CD94E25-44AE-49E7-9892-3DF28F5A6D86}" destId="{13D39712-3377-42E9-AE85-C7E337224334}" srcOrd="0" destOrd="0" presId="urn:microsoft.com/office/officeart/2005/8/layout/vList5"/>
    <dgm:cxn modelId="{EBBCBC78-F144-4992-B1C6-221D7D7E0C5C}" type="presParOf" srcId="{1CD94E25-44AE-49E7-9892-3DF28F5A6D86}" destId="{231BB8A6-E9D7-440A-AFFA-C99D90200C4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8D3810-E2EB-457C-B5D2-D342053E7BE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860C2ADB-3246-41CA-8FCE-1666AF6B3AC6}">
      <dgm:prSet phldrT="[Текст]"/>
      <dgm:spPr/>
      <dgm:t>
        <a:bodyPr/>
        <a:lstStyle/>
        <a:p>
          <a:r>
            <a:rPr lang="kk-KZ" dirty="0" smtClean="0"/>
            <a:t>4</a:t>
          </a:r>
          <a:endParaRPr lang="ru-RU" dirty="0"/>
        </a:p>
      </dgm:t>
    </dgm:pt>
    <dgm:pt modelId="{4D585574-5882-4621-821A-D9D760D1D071}" type="parTrans" cxnId="{07C4D5FD-B32A-4898-A9EB-3703A5E14EE2}">
      <dgm:prSet/>
      <dgm:spPr/>
      <dgm:t>
        <a:bodyPr/>
        <a:lstStyle/>
        <a:p>
          <a:endParaRPr lang="ru-RU"/>
        </a:p>
      </dgm:t>
    </dgm:pt>
    <dgm:pt modelId="{D9A527A1-46C9-40DD-93A5-17D5059ACBB3}" type="sibTrans" cxnId="{07C4D5FD-B32A-4898-A9EB-3703A5E14EE2}">
      <dgm:prSet/>
      <dgm:spPr/>
      <dgm:t>
        <a:bodyPr/>
        <a:lstStyle/>
        <a:p>
          <a:endParaRPr lang="ru-RU"/>
        </a:p>
      </dgm:t>
    </dgm:pt>
    <dgm:pt modelId="{67E711D2-5E4A-4290-A1EF-7F67B8DFB26A}">
      <dgm:prSet phldrT="[Текст]"/>
      <dgm:spPr/>
      <dgm:t>
        <a:bodyPr/>
        <a:lstStyle/>
        <a:p>
          <a:r>
            <a:rPr lang="kk-KZ" dirty="0" smtClean="0"/>
            <a:t>Балаңыздан, сізді 0-10 ұпай аралығында, бағалауын өтініңіз. Бірақ нәтижесіне ренжімеңіз. Егер бағаңыз төмен болса,  оны қалай көтеруге болатынын сұраңыз.</a:t>
          </a:r>
          <a:endParaRPr lang="ru-RU" dirty="0"/>
        </a:p>
      </dgm:t>
    </dgm:pt>
    <dgm:pt modelId="{732270C1-F710-4083-B91D-65F457757A31}" type="parTrans" cxnId="{174AB561-A48E-4A83-AEEB-D1291957EB50}">
      <dgm:prSet/>
      <dgm:spPr/>
      <dgm:t>
        <a:bodyPr/>
        <a:lstStyle/>
        <a:p>
          <a:endParaRPr lang="ru-RU"/>
        </a:p>
      </dgm:t>
    </dgm:pt>
    <dgm:pt modelId="{5CD7D24A-BE14-414B-8D7F-589D69E76950}" type="sibTrans" cxnId="{174AB561-A48E-4A83-AEEB-D1291957EB50}">
      <dgm:prSet/>
      <dgm:spPr/>
      <dgm:t>
        <a:bodyPr/>
        <a:lstStyle/>
        <a:p>
          <a:endParaRPr lang="ru-RU"/>
        </a:p>
      </dgm:t>
    </dgm:pt>
    <dgm:pt modelId="{8C20746C-076B-4CE4-A3E5-40665271B007}">
      <dgm:prSet phldrT="[Текст]"/>
      <dgm:spPr/>
      <dgm:t>
        <a:bodyPr/>
        <a:lstStyle/>
        <a:p>
          <a:r>
            <a:rPr lang="kk-KZ" dirty="0" smtClean="0"/>
            <a:t>5</a:t>
          </a:r>
          <a:endParaRPr lang="ru-RU" dirty="0"/>
        </a:p>
      </dgm:t>
    </dgm:pt>
    <dgm:pt modelId="{0C6FFFF4-7F2B-4940-B4EF-1D5440D0F267}" type="parTrans" cxnId="{50A7C1B9-D4EC-4FBB-AA69-C86395C34EA3}">
      <dgm:prSet/>
      <dgm:spPr/>
      <dgm:t>
        <a:bodyPr/>
        <a:lstStyle/>
        <a:p>
          <a:endParaRPr lang="ru-RU"/>
        </a:p>
      </dgm:t>
    </dgm:pt>
    <dgm:pt modelId="{71839351-C07D-45AE-8C89-73A17E5C6218}" type="sibTrans" cxnId="{50A7C1B9-D4EC-4FBB-AA69-C86395C34EA3}">
      <dgm:prSet/>
      <dgm:spPr/>
      <dgm:t>
        <a:bodyPr/>
        <a:lstStyle/>
        <a:p>
          <a:endParaRPr lang="ru-RU"/>
        </a:p>
      </dgm:t>
    </dgm:pt>
    <dgm:pt modelId="{A80C2194-1BC5-4D29-9913-C4BCD8C7FC1B}">
      <dgm:prSet phldrT="[Текст]"/>
      <dgm:spPr/>
      <dgm:t>
        <a:bodyPr/>
        <a:lstStyle/>
        <a:p>
          <a:r>
            <a:rPr lang="kk-KZ" b="1" dirty="0" smtClean="0">
              <a:solidFill>
                <a:srgbClr val="002060"/>
              </a:solidFill>
            </a:rPr>
            <a:t>Балаңызбен сөйлескен кезде көзіне тура қараңыз.Себебі </a:t>
          </a:r>
          <a:r>
            <a:rPr lang="kk-KZ" dirty="0" smtClean="0"/>
            <a:t>басқа адам сізбен сөйлескенде  телефонға, не басқа жаққа қарап отырса, өзіңізді ыңғайсыз сезінесіз.</a:t>
          </a:r>
          <a:endParaRPr lang="ru-RU" dirty="0"/>
        </a:p>
      </dgm:t>
    </dgm:pt>
    <dgm:pt modelId="{00CEBBC4-95BE-416B-9C4F-33E7DE108583}" type="parTrans" cxnId="{89ACBE71-6DED-41AF-81C6-D4F383C12A1D}">
      <dgm:prSet/>
      <dgm:spPr/>
      <dgm:t>
        <a:bodyPr/>
        <a:lstStyle/>
        <a:p>
          <a:endParaRPr lang="ru-RU"/>
        </a:p>
      </dgm:t>
    </dgm:pt>
    <dgm:pt modelId="{4F24E871-9900-4037-917F-7487C39455EB}" type="sibTrans" cxnId="{89ACBE71-6DED-41AF-81C6-D4F383C12A1D}">
      <dgm:prSet/>
      <dgm:spPr/>
      <dgm:t>
        <a:bodyPr/>
        <a:lstStyle/>
        <a:p>
          <a:endParaRPr lang="ru-RU"/>
        </a:p>
      </dgm:t>
    </dgm:pt>
    <dgm:pt modelId="{188BA8C3-5DF3-4D8C-A553-0E4AC80C6269}">
      <dgm:prSet phldrT="[Текст]"/>
      <dgm:spPr/>
      <dgm:t>
        <a:bodyPr/>
        <a:lstStyle/>
        <a:p>
          <a:r>
            <a:rPr lang="kk-KZ" dirty="0" smtClean="0"/>
            <a:t>Балаңызбен ұзақ уақыт көзбе-көз сөйлесу,қарау  өте маңызды</a:t>
          </a:r>
          <a:endParaRPr lang="ru-RU" dirty="0"/>
        </a:p>
      </dgm:t>
    </dgm:pt>
    <dgm:pt modelId="{74D19184-C1AA-49F9-A0ED-7A778D0B592C}" type="parTrans" cxnId="{16A0F7C5-FF9E-49C9-A79D-9E23ACDAB909}">
      <dgm:prSet/>
      <dgm:spPr/>
    </dgm:pt>
    <dgm:pt modelId="{2A26A403-80EB-42A9-9A79-007287620BFB}" type="sibTrans" cxnId="{16A0F7C5-FF9E-49C9-A79D-9E23ACDAB909}">
      <dgm:prSet/>
      <dgm:spPr/>
    </dgm:pt>
    <dgm:pt modelId="{59006CBB-5B64-4A85-BEC8-50D191A3CACC}" type="pres">
      <dgm:prSet presAssocID="{648D3810-E2EB-457C-B5D2-D342053E7BE7}" presName="Name0" presStyleCnt="0">
        <dgm:presLayoutVars>
          <dgm:dir/>
          <dgm:animLvl val="lvl"/>
          <dgm:resizeHandles val="exact"/>
        </dgm:presLayoutVars>
      </dgm:prSet>
      <dgm:spPr/>
      <dgm:t>
        <a:bodyPr/>
        <a:lstStyle/>
        <a:p>
          <a:endParaRPr lang="kk-KZ"/>
        </a:p>
      </dgm:t>
    </dgm:pt>
    <dgm:pt modelId="{8697C870-E342-4540-B0BD-26A975198601}" type="pres">
      <dgm:prSet presAssocID="{860C2ADB-3246-41CA-8FCE-1666AF6B3AC6}" presName="linNode" presStyleCnt="0"/>
      <dgm:spPr/>
    </dgm:pt>
    <dgm:pt modelId="{CF9440FB-1099-446F-AB4E-D2D29AC2C2E6}" type="pres">
      <dgm:prSet presAssocID="{860C2ADB-3246-41CA-8FCE-1666AF6B3AC6}" presName="parentText" presStyleLbl="node1" presStyleIdx="0" presStyleCnt="2" custScaleX="24816" custScaleY="63629" custLinFactNeighborX="-6991" custLinFactNeighborY="-6498">
        <dgm:presLayoutVars>
          <dgm:chMax val="1"/>
          <dgm:bulletEnabled val="1"/>
        </dgm:presLayoutVars>
      </dgm:prSet>
      <dgm:spPr/>
      <dgm:t>
        <a:bodyPr/>
        <a:lstStyle/>
        <a:p>
          <a:endParaRPr lang="kk-KZ"/>
        </a:p>
      </dgm:t>
    </dgm:pt>
    <dgm:pt modelId="{32C7ADF4-C7BF-431B-8586-2BECF71B063B}" type="pres">
      <dgm:prSet presAssocID="{860C2ADB-3246-41CA-8FCE-1666AF6B3AC6}" presName="descendantText" presStyleLbl="alignAccFollowNode1" presStyleIdx="0" presStyleCnt="2" custScaleX="131393" custLinFactNeighborX="2619" custLinFactNeighborY="417">
        <dgm:presLayoutVars>
          <dgm:bulletEnabled val="1"/>
        </dgm:presLayoutVars>
      </dgm:prSet>
      <dgm:spPr/>
      <dgm:t>
        <a:bodyPr/>
        <a:lstStyle/>
        <a:p>
          <a:endParaRPr lang="ru-RU"/>
        </a:p>
      </dgm:t>
    </dgm:pt>
    <dgm:pt modelId="{F7069F48-58F2-48DC-B51F-0ECAF8F0FBD9}" type="pres">
      <dgm:prSet presAssocID="{D9A527A1-46C9-40DD-93A5-17D5059ACBB3}" presName="sp" presStyleCnt="0"/>
      <dgm:spPr/>
    </dgm:pt>
    <dgm:pt modelId="{7FB72D9F-59D8-4CAC-95A3-446BE77C44EE}" type="pres">
      <dgm:prSet presAssocID="{8C20746C-076B-4CE4-A3E5-40665271B007}" presName="linNode" presStyleCnt="0"/>
      <dgm:spPr/>
    </dgm:pt>
    <dgm:pt modelId="{B52D988A-0954-4308-988F-D71DA9A0EDEC}" type="pres">
      <dgm:prSet presAssocID="{8C20746C-076B-4CE4-A3E5-40665271B007}" presName="parentText" presStyleLbl="node1" presStyleIdx="1" presStyleCnt="2" custScaleX="24335" custScaleY="57682" custLinFactNeighborX="-6663" custLinFactNeighborY="-11449">
        <dgm:presLayoutVars>
          <dgm:chMax val="1"/>
          <dgm:bulletEnabled val="1"/>
        </dgm:presLayoutVars>
      </dgm:prSet>
      <dgm:spPr/>
      <dgm:t>
        <a:bodyPr/>
        <a:lstStyle/>
        <a:p>
          <a:endParaRPr lang="kk-KZ"/>
        </a:p>
      </dgm:t>
    </dgm:pt>
    <dgm:pt modelId="{E9E12B75-5E59-477E-ACE0-3C135395DB0C}" type="pres">
      <dgm:prSet presAssocID="{8C20746C-076B-4CE4-A3E5-40665271B007}" presName="descendantText" presStyleLbl="alignAccFollowNode1" presStyleIdx="1" presStyleCnt="2" custScaleX="129699" custLinFactNeighborX="5820" custLinFactNeighborY="-834">
        <dgm:presLayoutVars>
          <dgm:bulletEnabled val="1"/>
        </dgm:presLayoutVars>
      </dgm:prSet>
      <dgm:spPr/>
      <dgm:t>
        <a:bodyPr/>
        <a:lstStyle/>
        <a:p>
          <a:endParaRPr lang="ru-RU"/>
        </a:p>
      </dgm:t>
    </dgm:pt>
  </dgm:ptLst>
  <dgm:cxnLst>
    <dgm:cxn modelId="{50A7C1B9-D4EC-4FBB-AA69-C86395C34EA3}" srcId="{648D3810-E2EB-457C-B5D2-D342053E7BE7}" destId="{8C20746C-076B-4CE4-A3E5-40665271B007}" srcOrd="1" destOrd="0" parTransId="{0C6FFFF4-7F2B-4940-B4EF-1D5440D0F267}" sibTransId="{71839351-C07D-45AE-8C89-73A17E5C6218}"/>
    <dgm:cxn modelId="{FA668B1B-3BAE-4B0C-8AB4-97D28104B536}" type="presOf" srcId="{67E711D2-5E4A-4290-A1EF-7F67B8DFB26A}" destId="{32C7ADF4-C7BF-431B-8586-2BECF71B063B}" srcOrd="0" destOrd="0" presId="urn:microsoft.com/office/officeart/2005/8/layout/vList5"/>
    <dgm:cxn modelId="{16A0F7C5-FF9E-49C9-A79D-9E23ACDAB909}" srcId="{8C20746C-076B-4CE4-A3E5-40665271B007}" destId="{188BA8C3-5DF3-4D8C-A553-0E4AC80C6269}" srcOrd="1" destOrd="0" parTransId="{74D19184-C1AA-49F9-A0ED-7A778D0B592C}" sibTransId="{2A26A403-80EB-42A9-9A79-007287620BFB}"/>
    <dgm:cxn modelId="{600A1784-A94A-4EE3-9D4F-8DFB0A6346DD}" type="presOf" srcId="{188BA8C3-5DF3-4D8C-A553-0E4AC80C6269}" destId="{E9E12B75-5E59-477E-ACE0-3C135395DB0C}" srcOrd="0" destOrd="1" presId="urn:microsoft.com/office/officeart/2005/8/layout/vList5"/>
    <dgm:cxn modelId="{738480BD-C5BC-4C87-A61D-E69964FA1867}" type="presOf" srcId="{648D3810-E2EB-457C-B5D2-D342053E7BE7}" destId="{59006CBB-5B64-4A85-BEC8-50D191A3CACC}" srcOrd="0" destOrd="0" presId="urn:microsoft.com/office/officeart/2005/8/layout/vList5"/>
    <dgm:cxn modelId="{D7032129-F0A3-4E3C-9410-E32628F08FB5}" type="presOf" srcId="{860C2ADB-3246-41CA-8FCE-1666AF6B3AC6}" destId="{CF9440FB-1099-446F-AB4E-D2D29AC2C2E6}" srcOrd="0" destOrd="0" presId="urn:microsoft.com/office/officeart/2005/8/layout/vList5"/>
    <dgm:cxn modelId="{1485C3E1-BD4C-4FB3-B47B-F8C5E9596AC2}" type="presOf" srcId="{A80C2194-1BC5-4D29-9913-C4BCD8C7FC1B}" destId="{E9E12B75-5E59-477E-ACE0-3C135395DB0C}" srcOrd="0" destOrd="0" presId="urn:microsoft.com/office/officeart/2005/8/layout/vList5"/>
    <dgm:cxn modelId="{174AB561-A48E-4A83-AEEB-D1291957EB50}" srcId="{860C2ADB-3246-41CA-8FCE-1666AF6B3AC6}" destId="{67E711D2-5E4A-4290-A1EF-7F67B8DFB26A}" srcOrd="0" destOrd="0" parTransId="{732270C1-F710-4083-B91D-65F457757A31}" sibTransId="{5CD7D24A-BE14-414B-8D7F-589D69E76950}"/>
    <dgm:cxn modelId="{07C4D5FD-B32A-4898-A9EB-3703A5E14EE2}" srcId="{648D3810-E2EB-457C-B5D2-D342053E7BE7}" destId="{860C2ADB-3246-41CA-8FCE-1666AF6B3AC6}" srcOrd="0" destOrd="0" parTransId="{4D585574-5882-4621-821A-D9D760D1D071}" sibTransId="{D9A527A1-46C9-40DD-93A5-17D5059ACBB3}"/>
    <dgm:cxn modelId="{B6FD4FE5-97E8-405F-B08C-3E22A21FB793}" type="presOf" srcId="{8C20746C-076B-4CE4-A3E5-40665271B007}" destId="{B52D988A-0954-4308-988F-D71DA9A0EDEC}" srcOrd="0" destOrd="0" presId="urn:microsoft.com/office/officeart/2005/8/layout/vList5"/>
    <dgm:cxn modelId="{89ACBE71-6DED-41AF-81C6-D4F383C12A1D}" srcId="{8C20746C-076B-4CE4-A3E5-40665271B007}" destId="{A80C2194-1BC5-4D29-9913-C4BCD8C7FC1B}" srcOrd="0" destOrd="0" parTransId="{00CEBBC4-95BE-416B-9C4F-33E7DE108583}" sibTransId="{4F24E871-9900-4037-917F-7487C39455EB}"/>
    <dgm:cxn modelId="{ED78FA8F-A68B-46E0-B5E2-AC4FFA868C09}" type="presParOf" srcId="{59006CBB-5B64-4A85-BEC8-50D191A3CACC}" destId="{8697C870-E342-4540-B0BD-26A975198601}" srcOrd="0" destOrd="0" presId="urn:microsoft.com/office/officeart/2005/8/layout/vList5"/>
    <dgm:cxn modelId="{B2B52CF8-7425-4B54-9634-BA6554CD16EF}" type="presParOf" srcId="{8697C870-E342-4540-B0BD-26A975198601}" destId="{CF9440FB-1099-446F-AB4E-D2D29AC2C2E6}" srcOrd="0" destOrd="0" presId="urn:microsoft.com/office/officeart/2005/8/layout/vList5"/>
    <dgm:cxn modelId="{684FDFDB-04D6-4A83-B792-1E610B4927BD}" type="presParOf" srcId="{8697C870-E342-4540-B0BD-26A975198601}" destId="{32C7ADF4-C7BF-431B-8586-2BECF71B063B}" srcOrd="1" destOrd="0" presId="urn:microsoft.com/office/officeart/2005/8/layout/vList5"/>
    <dgm:cxn modelId="{86384678-30AB-4454-A444-D40FBDBF3D81}" type="presParOf" srcId="{59006CBB-5B64-4A85-BEC8-50D191A3CACC}" destId="{F7069F48-58F2-48DC-B51F-0ECAF8F0FBD9}" srcOrd="1" destOrd="0" presId="urn:microsoft.com/office/officeart/2005/8/layout/vList5"/>
    <dgm:cxn modelId="{636DB47C-D1A3-42DD-B34A-162CB5B3C656}" type="presParOf" srcId="{59006CBB-5B64-4A85-BEC8-50D191A3CACC}" destId="{7FB72D9F-59D8-4CAC-95A3-446BE77C44EE}" srcOrd="2" destOrd="0" presId="urn:microsoft.com/office/officeart/2005/8/layout/vList5"/>
    <dgm:cxn modelId="{D6F11ED3-2BFD-4BC5-B54B-10530D901A3A}" type="presParOf" srcId="{7FB72D9F-59D8-4CAC-95A3-446BE77C44EE}" destId="{B52D988A-0954-4308-988F-D71DA9A0EDEC}" srcOrd="0" destOrd="0" presId="urn:microsoft.com/office/officeart/2005/8/layout/vList5"/>
    <dgm:cxn modelId="{77E5B196-A85E-49FD-831D-E2282E30EE75}" type="presParOf" srcId="{7FB72D9F-59D8-4CAC-95A3-446BE77C44EE}" destId="{E9E12B75-5E59-477E-ACE0-3C135395DB0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A8908F9-03F0-424F-B85C-18252DE1828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3702AE7E-A5BC-4590-A544-534C6A7B8C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1D6A6394-A382-41B3-A0CA-CED4C9F72DB0}"/>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5" name="Нижний колонтитул 4">
            <a:extLst>
              <a:ext uri="{FF2B5EF4-FFF2-40B4-BE49-F238E27FC236}">
                <a16:creationId xmlns="" xmlns:a16="http://schemas.microsoft.com/office/drawing/2014/main" id="{49CEEDD1-905F-4009-A36C-8FAE945B4BE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15534F92-6C21-48B3-8B2D-B0AF128DA36A}"/>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6661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F48261D-C4C1-4FB7-A0D9-23F875ED379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75401D22-07EA-4FEC-B4AE-13B02396651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26FB1AF7-8527-4769-AE8B-F9F6FCC09F45}"/>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5" name="Нижний колонтитул 4">
            <a:extLst>
              <a:ext uri="{FF2B5EF4-FFF2-40B4-BE49-F238E27FC236}">
                <a16:creationId xmlns="" xmlns:a16="http://schemas.microsoft.com/office/drawing/2014/main" id="{DE313372-5EC1-42E7-9E21-E819C3997D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A277B279-CCDF-4EBC-9B34-D590BF507202}"/>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1822626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44900805-6CB4-4EF0-ACF5-50C67B5A7E8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E388701F-3507-44AA-AD98-4EC1872BE1E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05A34788-5046-44FC-86E2-7790D9CC0852}"/>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5" name="Нижний колонтитул 4">
            <a:extLst>
              <a:ext uri="{FF2B5EF4-FFF2-40B4-BE49-F238E27FC236}">
                <a16:creationId xmlns="" xmlns:a16="http://schemas.microsoft.com/office/drawing/2014/main" id="{913564CC-2777-48A8-BFB9-F02E6F40E0A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793472E7-3F77-45E9-AA00-5DAC6211A4B2}"/>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1496759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5F3F9A9-3DD4-4C7D-8F5B-AA6F7FDF293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C45D3862-CBDE-4ADC-B6BF-A5EF31620B8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B4A2F618-41E3-4B69-8CCC-882C4858F9BE}"/>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5" name="Нижний колонтитул 4">
            <a:extLst>
              <a:ext uri="{FF2B5EF4-FFF2-40B4-BE49-F238E27FC236}">
                <a16:creationId xmlns="" xmlns:a16="http://schemas.microsoft.com/office/drawing/2014/main" id="{4345CCA5-A2F0-4082-AFE0-B5DEC77432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810480EF-94A8-4B06-B575-427DB3A2C52A}"/>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123066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CD709F8-3C46-429D-A51B-3807D51902E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8F7721A0-F4EC-427D-9AEA-283108D1E5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B8F1BAA4-830B-494D-B40C-65973FF82837}"/>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5" name="Нижний колонтитул 4">
            <a:extLst>
              <a:ext uri="{FF2B5EF4-FFF2-40B4-BE49-F238E27FC236}">
                <a16:creationId xmlns="" xmlns:a16="http://schemas.microsoft.com/office/drawing/2014/main" id="{ECE760F2-0105-40D3-80C0-7DB3C04D5C3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21ACF4FF-7D66-4A9A-B5F3-3BDDF6C44A73}"/>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3055730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E5F168B-481A-4E56-87B2-615FC4A5651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0B870748-6BB9-4593-A7F0-E2CE3204383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DCDE3C45-441D-4F83-8C4B-A35F8B38B9C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AAF7D814-4A8C-423C-9602-2823464EBD1B}"/>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6" name="Нижний колонтитул 5">
            <a:extLst>
              <a:ext uri="{FF2B5EF4-FFF2-40B4-BE49-F238E27FC236}">
                <a16:creationId xmlns="" xmlns:a16="http://schemas.microsoft.com/office/drawing/2014/main" id="{D77698B8-B0C5-44BD-BDD7-7A8BA1EFC79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F4441080-BD9E-4721-9F12-09ABD1B0BB02}"/>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3704528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562F4CC-65C8-4944-AECB-50D886B698A5}"/>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8EE684F1-DAFD-460C-B408-039C8BC62E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F4E7AF81-9552-4512-BAB3-AFE914C25F1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85613354-1684-47BC-A83C-4625B3E77E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76558DF7-4469-4A7B-A46D-93CB8E97012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51516A54-8594-4DCF-B571-B2E4CD3C29C7}"/>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8" name="Нижний колонтитул 7">
            <a:extLst>
              <a:ext uri="{FF2B5EF4-FFF2-40B4-BE49-F238E27FC236}">
                <a16:creationId xmlns="" xmlns:a16="http://schemas.microsoft.com/office/drawing/2014/main" id="{49F58A6D-1BD3-4E09-A25F-3AEE471887D4}"/>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FD39551F-94DF-4DF9-8447-DF4E3443D073}"/>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82676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76592DB-6378-4342-8236-D6B8BC961D0C}"/>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A6782760-ECB8-4087-8D83-39305593BBEF}"/>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4" name="Нижний колонтитул 3">
            <a:extLst>
              <a:ext uri="{FF2B5EF4-FFF2-40B4-BE49-F238E27FC236}">
                <a16:creationId xmlns="" xmlns:a16="http://schemas.microsoft.com/office/drawing/2014/main" id="{872B7467-A34C-404A-92CE-08F419CD306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E28BF85D-D5CB-4537-B09F-690D55B5DB3A}"/>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84188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EB3CB4F3-DEB0-493C-8193-5BECF2656BCC}"/>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3" name="Нижний колонтитул 2">
            <a:extLst>
              <a:ext uri="{FF2B5EF4-FFF2-40B4-BE49-F238E27FC236}">
                <a16:creationId xmlns="" xmlns:a16="http://schemas.microsoft.com/office/drawing/2014/main" id="{2BCA71E0-D3B2-456D-9AD2-56E06DFCEAB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C977D9F9-5A20-4195-929E-61FDC44005ED}"/>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257675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B44171B-4F44-451E-84FE-A95113CFA8F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FEFFCAA9-47A0-4192-81E0-809CBAA25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B90780EC-ED68-4116-9E14-11C380766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A46B0589-C14C-4E8A-87DD-2929FB9BF4CD}"/>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6" name="Нижний колонтитул 5">
            <a:extLst>
              <a:ext uri="{FF2B5EF4-FFF2-40B4-BE49-F238E27FC236}">
                <a16:creationId xmlns="" xmlns:a16="http://schemas.microsoft.com/office/drawing/2014/main" id="{A1AE2D7E-A68A-407B-B4CA-CA553571898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6CF3B086-D00C-4B47-9490-9F42CE37307B}"/>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2751282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33F8BA5-C59F-40F3-AE20-403AE5821F4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B2ED0023-1DBC-47A4-80FB-E29EA006D7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C7020A24-B7F3-46D7-9BCE-5E3BA3185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DE2EAAFC-0C67-4C78-BDE5-83BD999F30C9}"/>
              </a:ext>
            </a:extLst>
          </p:cNvPr>
          <p:cNvSpPr>
            <a:spLocks noGrp="1"/>
          </p:cNvSpPr>
          <p:nvPr>
            <p:ph type="dt" sz="half" idx="10"/>
          </p:nvPr>
        </p:nvSpPr>
        <p:spPr/>
        <p:txBody>
          <a:bodyPr/>
          <a:lstStyle/>
          <a:p>
            <a:fld id="{2062D5B0-72F1-450D-A2AF-A680F6760D3F}" type="datetimeFigureOut">
              <a:rPr lang="ru-RU" smtClean="0"/>
              <a:t>04.12.2020</a:t>
            </a:fld>
            <a:endParaRPr lang="ru-RU"/>
          </a:p>
        </p:txBody>
      </p:sp>
      <p:sp>
        <p:nvSpPr>
          <p:cNvPr id="6" name="Нижний колонтитул 5">
            <a:extLst>
              <a:ext uri="{FF2B5EF4-FFF2-40B4-BE49-F238E27FC236}">
                <a16:creationId xmlns="" xmlns:a16="http://schemas.microsoft.com/office/drawing/2014/main" id="{67BF029E-100D-4D13-955F-951D3DF395E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37DEE0DB-8E70-48A0-8213-FBB86B7975A0}"/>
              </a:ext>
            </a:extLst>
          </p:cNvPr>
          <p:cNvSpPr>
            <a:spLocks noGrp="1"/>
          </p:cNvSpPr>
          <p:nvPr>
            <p:ph type="sldNum" sz="quarter" idx="12"/>
          </p:nvPr>
        </p:nvSpPr>
        <p:spPr/>
        <p:txBody>
          <a:bodyPr/>
          <a:lstStyle/>
          <a:p>
            <a:fld id="{AE05C9E2-D526-4C4C-8C0E-10F1A9E43B2C}" type="slidenum">
              <a:rPr lang="ru-RU" smtClean="0"/>
              <a:t>‹#›</a:t>
            </a:fld>
            <a:endParaRPr lang="ru-RU"/>
          </a:p>
        </p:txBody>
      </p:sp>
    </p:spTree>
    <p:extLst>
      <p:ext uri="{BB962C8B-B14F-4D97-AF65-F5344CB8AC3E}">
        <p14:creationId xmlns:p14="http://schemas.microsoft.com/office/powerpoint/2010/main" val="379115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A2BEE06-CDC5-4D5A-9F3A-BEEF73A26E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A842F591-2F0E-4C2E-93B2-D9B002A5FD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550F60E0-1249-4E60-9995-38162088E4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2D5B0-72F1-450D-A2AF-A680F6760D3F}" type="datetimeFigureOut">
              <a:rPr lang="ru-RU" smtClean="0"/>
              <a:t>04.12.2020</a:t>
            </a:fld>
            <a:endParaRPr lang="ru-RU"/>
          </a:p>
        </p:txBody>
      </p:sp>
      <p:sp>
        <p:nvSpPr>
          <p:cNvPr id="5" name="Нижний колонтитул 4">
            <a:extLst>
              <a:ext uri="{FF2B5EF4-FFF2-40B4-BE49-F238E27FC236}">
                <a16:creationId xmlns="" xmlns:a16="http://schemas.microsoft.com/office/drawing/2014/main" id="{30F1448B-636F-448F-AC4F-DE126CA5C0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3B9E157A-A01E-4D20-BCD1-C93A8C7E4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5C9E2-D526-4C4C-8C0E-10F1A9E43B2C}" type="slidenum">
              <a:rPr lang="ru-RU" smtClean="0"/>
              <a:t>‹#›</a:t>
            </a:fld>
            <a:endParaRPr lang="ru-RU"/>
          </a:p>
        </p:txBody>
      </p:sp>
    </p:spTree>
    <p:extLst>
      <p:ext uri="{BB962C8B-B14F-4D97-AF65-F5344CB8AC3E}">
        <p14:creationId xmlns:p14="http://schemas.microsoft.com/office/powerpoint/2010/main" val="743186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kk-KZ"/>
          </a:p>
        </p:txBody>
      </p:sp>
      <p:pic>
        <p:nvPicPr>
          <p:cNvPr id="1026" name="Picture 2" descr="https://ds03.infourok.ru/uploads/ex/0d6e/0004b4d5-d9055bfd/img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Подзаголовок 2"/>
          <p:cNvSpPr>
            <a:spLocks noGrp="1"/>
          </p:cNvSpPr>
          <p:nvPr>
            <p:ph type="subTitle" idx="1"/>
          </p:nvPr>
        </p:nvSpPr>
        <p:spPr>
          <a:xfrm>
            <a:off x="934824" y="570977"/>
            <a:ext cx="10322351" cy="1655762"/>
          </a:xfrm>
        </p:spPr>
        <p:txBody>
          <a:bodyPr>
            <a:noAutofit/>
          </a:bodyPr>
          <a:lstStyle/>
          <a:p>
            <a:r>
              <a:rPr lang="kk-KZ" sz="7200" b="1" dirty="0" smtClean="0">
                <a:solidFill>
                  <a:srgbClr val="002060"/>
                </a:solidFill>
                <a:latin typeface="Times New Roman" panose="02020603050405020304" pitchFamily="18" charset="0"/>
                <a:cs typeface="Times New Roman" panose="02020603050405020304" pitchFamily="18" charset="0"/>
              </a:rPr>
              <a:t>Баламен жағымды қарым-қатынас кеңістігін орнату</a:t>
            </a:r>
            <a:endParaRPr lang="kk-KZ" sz="7200" b="1" dirty="0">
              <a:solidFill>
                <a:srgbClr val="002060"/>
              </a:solidFill>
              <a:latin typeface="Times New Roman" panose="02020603050405020304" pitchFamily="18" charset="0"/>
              <a:cs typeface="Times New Roman" panose="02020603050405020304" pitchFamily="18" charset="0"/>
            </a:endParaRPr>
          </a:p>
        </p:txBody>
      </p:sp>
      <p:pic>
        <p:nvPicPr>
          <p:cNvPr id="5" name="Picture 6" descr="Ата-ана мен бала арасындағы қарым-қатынас"/>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7300" y="3608382"/>
            <a:ext cx="4406899" cy="293793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1330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kk-KZ"/>
          </a:p>
        </p:txBody>
      </p:sp>
      <p:sp>
        <p:nvSpPr>
          <p:cNvPr id="3" name="Объект 2"/>
          <p:cNvSpPr>
            <a:spLocks noGrp="1"/>
          </p:cNvSpPr>
          <p:nvPr>
            <p:ph idx="1"/>
          </p:nvPr>
        </p:nvSpPr>
        <p:spPr/>
        <p:txBody>
          <a:bodyPr/>
          <a:lstStyle/>
          <a:p>
            <a:endParaRPr lang="kk-KZ"/>
          </a:p>
        </p:txBody>
      </p:sp>
      <p:pic>
        <p:nvPicPr>
          <p:cNvPr id="4"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072309" y="296098"/>
            <a:ext cx="9144000"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b="1" dirty="0" smtClean="0">
                <a:solidFill>
                  <a:srgbClr val="0070C0"/>
                </a:solidFill>
                <a:latin typeface="Times New Roman" panose="02020603050405020304" pitchFamily="18" charset="0"/>
                <a:cs typeface="Times New Roman" panose="02020603050405020304" pitchFamily="18" charset="0"/>
              </a:rPr>
              <a:t>Балаңызбен </a:t>
            </a:r>
            <a:r>
              <a:rPr lang="kk-KZ" b="1" dirty="0" err="1" smtClean="0">
                <a:solidFill>
                  <a:srgbClr val="0070C0"/>
                </a:solidFill>
                <a:latin typeface="Times New Roman" panose="02020603050405020304" pitchFamily="18" charset="0"/>
                <a:cs typeface="Times New Roman" panose="02020603050405020304" pitchFamily="18" charset="0"/>
              </a:rPr>
              <a:t>дұрыс-қарым-қатынас</a:t>
            </a:r>
            <a:r>
              <a:rPr lang="kk-KZ" b="1" dirty="0" smtClean="0">
                <a:solidFill>
                  <a:srgbClr val="0070C0"/>
                </a:solidFill>
                <a:latin typeface="Times New Roman" panose="02020603050405020304" pitchFamily="18" charset="0"/>
                <a:cs typeface="Times New Roman" panose="02020603050405020304" pitchFamily="18" charset="0"/>
              </a:rPr>
              <a:t> құруға арналған </a:t>
            </a:r>
            <a:br>
              <a:rPr lang="kk-KZ" b="1" dirty="0" smtClean="0">
                <a:solidFill>
                  <a:srgbClr val="0070C0"/>
                </a:solidFill>
                <a:latin typeface="Times New Roman" panose="02020603050405020304" pitchFamily="18" charset="0"/>
                <a:cs typeface="Times New Roman" panose="02020603050405020304" pitchFamily="18" charset="0"/>
              </a:rPr>
            </a:br>
            <a:r>
              <a:rPr lang="kk-KZ" b="1" dirty="0" smtClean="0">
                <a:solidFill>
                  <a:srgbClr val="0070C0"/>
                </a:solidFill>
                <a:latin typeface="Times New Roman" panose="02020603050405020304" pitchFamily="18" charset="0"/>
                <a:cs typeface="Times New Roman" panose="02020603050405020304" pitchFamily="18" charset="0"/>
              </a:rPr>
              <a:t>5 кеңес</a:t>
            </a:r>
            <a:endParaRPr lang="ru-RU" b="1" dirty="0">
              <a:solidFill>
                <a:srgbClr val="0070C0"/>
              </a:solidFill>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3"/>
          <a:stretch>
            <a:fillRect/>
          </a:stretch>
        </p:blipFill>
        <p:spPr>
          <a:xfrm>
            <a:off x="2786809" y="2957513"/>
            <a:ext cx="5715000" cy="3219450"/>
          </a:xfrm>
          <a:prstGeom prst="rect">
            <a:avLst/>
          </a:prstGeom>
          <a:ln>
            <a:noFill/>
          </a:ln>
          <a:effectLst>
            <a:softEdge rad="112500"/>
          </a:effectLst>
        </p:spPr>
      </p:pic>
    </p:spTree>
    <p:extLst>
      <p:ext uri="{BB962C8B-B14F-4D97-AF65-F5344CB8AC3E}">
        <p14:creationId xmlns:p14="http://schemas.microsoft.com/office/powerpoint/2010/main" val="3898784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nvPr>
        </p:nvGraphicFramePr>
        <p:xfrm>
          <a:off x="364475" y="308472"/>
          <a:ext cx="11511708" cy="609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8199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nvPr>
        </p:nvGraphicFramePr>
        <p:xfrm>
          <a:off x="838200" y="374573"/>
          <a:ext cx="10515600" cy="609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2503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kk-KZ"/>
          </a:p>
        </p:txBody>
      </p:sp>
      <p:pic>
        <p:nvPicPr>
          <p:cNvPr id="3074"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38200" y="2174416"/>
            <a:ext cx="10515600" cy="4351338"/>
          </a:xfrm>
        </p:spPr>
        <p:txBody>
          <a:bodyPr>
            <a:normAutofit/>
          </a:bodyPr>
          <a:lstStyle/>
          <a:p>
            <a:pPr marL="0" indent="0" algn="ctr">
              <a:buNone/>
            </a:pPr>
            <a:r>
              <a:rPr lang="kk-KZ" sz="6000" dirty="0" smtClean="0">
                <a:solidFill>
                  <a:srgbClr val="002060"/>
                </a:solidFill>
              </a:rPr>
              <a:t>Назарларыңызға </a:t>
            </a:r>
            <a:r>
              <a:rPr lang="kk-KZ" sz="6000" dirty="0" err="1" smtClean="0">
                <a:solidFill>
                  <a:srgbClr val="002060"/>
                </a:solidFill>
              </a:rPr>
              <a:t>рақметІ</a:t>
            </a:r>
            <a:endParaRPr lang="kk-KZ" sz="6000" dirty="0">
              <a:solidFill>
                <a:srgbClr val="002060"/>
              </a:solidFill>
            </a:endParaRPr>
          </a:p>
        </p:txBody>
      </p:sp>
    </p:spTree>
    <p:extLst>
      <p:ext uri="{BB962C8B-B14F-4D97-AF65-F5344CB8AC3E}">
        <p14:creationId xmlns:p14="http://schemas.microsoft.com/office/powerpoint/2010/main" val="334877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kk-KZ"/>
          </a:p>
        </p:txBody>
      </p:sp>
      <p:pic>
        <p:nvPicPr>
          <p:cNvPr id="2050" name="Picture 2" descr="https://volna.org/wp-content/uploads/2016/09/7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706"/>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1916784" y="1391992"/>
            <a:ext cx="9437016" cy="2510705"/>
          </a:xfrm>
        </p:spPr>
        <p:txBody>
          <a:bodyPr>
            <a:noAutofit/>
          </a:bodyPr>
          <a:lstStyle/>
          <a:p>
            <a:pPr marL="0" indent="0" algn="just">
              <a:buNone/>
            </a:pPr>
            <a:r>
              <a:rPr lang="kk-KZ" sz="4400" dirty="0" smtClean="0">
                <a:solidFill>
                  <a:schemeClr val="accent2">
                    <a:lumMod val="50000"/>
                  </a:schemeClr>
                </a:solidFill>
                <a:latin typeface="Times New Roman" panose="02020603050405020304" pitchFamily="18" charset="0"/>
                <a:cs typeface="Times New Roman" panose="02020603050405020304" pitchFamily="18" charset="0"/>
              </a:rPr>
              <a:t>Мақсаты:  ата-аналарға баламен дұрыс қарым қарым-қатынас жасаудың  маңызын және ата-аналар тарапынан жиі жасалатын қателіктер, оларды болдырмаудың жолдары туралы ақпараттар беру.    </a:t>
            </a:r>
            <a:endParaRPr lang="kk-KZ" sz="44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53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838200" y="638503"/>
            <a:ext cx="10515600" cy="779462"/>
          </a:xfrm>
        </p:spPr>
        <p:txBody>
          <a:bodyPr>
            <a:normAutofit fontScale="90000"/>
          </a:bodyPr>
          <a:lstStyle/>
          <a:p>
            <a:r>
              <a:rPr lang="kk-KZ" sz="2400" dirty="0" smtClean="0"/>
              <a:t>           </a:t>
            </a:r>
            <a:r>
              <a:rPr lang="kk-KZ" sz="2800" dirty="0" smtClean="0">
                <a:solidFill>
                  <a:schemeClr val="accent2">
                    <a:lumMod val="50000"/>
                  </a:schemeClr>
                </a:solidFill>
                <a:latin typeface="Times New Roman" panose="02020603050405020304" pitchFamily="18" charset="0"/>
                <a:cs typeface="Times New Roman" panose="02020603050405020304" pitchFamily="18" charset="0"/>
              </a:rPr>
              <a:t>«Ел боламын десең бесігіңді түзе» </a:t>
            </a:r>
            <a:br>
              <a:rPr lang="kk-KZ" sz="2800" dirty="0" smtClean="0">
                <a:solidFill>
                  <a:schemeClr val="accent2">
                    <a:lumMod val="50000"/>
                  </a:schemeClr>
                </a:solidFill>
                <a:latin typeface="Times New Roman" panose="02020603050405020304" pitchFamily="18" charset="0"/>
                <a:cs typeface="Times New Roman" panose="02020603050405020304" pitchFamily="18" charset="0"/>
              </a:rPr>
            </a:br>
            <a:r>
              <a:rPr lang="kk-KZ" sz="2800" dirty="0">
                <a:solidFill>
                  <a:schemeClr val="accent2">
                    <a:lumMod val="50000"/>
                  </a:schemeClr>
                </a:solidFill>
                <a:latin typeface="Times New Roman" panose="02020603050405020304" pitchFamily="18" charset="0"/>
                <a:cs typeface="Times New Roman" panose="02020603050405020304" pitchFamily="18" charset="0"/>
              </a:rPr>
              <a:t> </a:t>
            </a:r>
            <a:r>
              <a:rPr lang="kk-KZ" sz="2800" dirty="0" smtClean="0">
                <a:solidFill>
                  <a:schemeClr val="accent2">
                    <a:lumMod val="50000"/>
                  </a:schemeClr>
                </a:solidFill>
                <a:latin typeface="Times New Roman" panose="02020603050405020304" pitchFamily="18" charset="0"/>
                <a:cs typeface="Times New Roman" panose="02020603050405020304" pitchFamily="18" charset="0"/>
              </a:rPr>
              <a:t>                                                                 Мұхтар Әуезов</a:t>
            </a:r>
            <a:endParaRPr lang="kk-KZ" sz="28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buNone/>
            </a:pPr>
            <a:r>
              <a:rPr lang="kk-KZ" dirty="0" smtClean="0"/>
              <a:t>	</a:t>
            </a:r>
            <a:r>
              <a:rPr lang="kk-KZ" dirty="0" smtClean="0">
                <a:solidFill>
                  <a:schemeClr val="accent1">
                    <a:lumMod val="50000"/>
                  </a:schemeClr>
                </a:solidFill>
                <a:latin typeface="Times New Roman" panose="02020603050405020304" pitchFamily="18" charset="0"/>
                <a:cs typeface="Times New Roman" panose="02020603050405020304" pitchFamily="18" charset="0"/>
              </a:rPr>
              <a:t>Жеке бастың қалыптасуы,оның рухани бай,еркін,әрі белсенді толыққанды жеке тұлға болып өсуі бала кезден бастау алады. Жас шыбық иілуге қандай икем болса,бала да тәрбиені қабылдауға сондай бейім болады. Отбасы тұлға қалыптастырушы бесік. </a:t>
            </a:r>
          </a:p>
          <a:p>
            <a:pPr marL="0" indent="0" algn="just">
              <a:buNone/>
            </a:pPr>
            <a:r>
              <a:rPr lang="kk-KZ" dirty="0">
                <a:solidFill>
                  <a:schemeClr val="accent1">
                    <a:lumMod val="50000"/>
                  </a:schemeClr>
                </a:solidFill>
                <a:latin typeface="Times New Roman" panose="02020603050405020304" pitchFamily="18" charset="0"/>
                <a:cs typeface="Times New Roman" panose="02020603050405020304" pitchFamily="18" charset="0"/>
              </a:rPr>
              <a:t>	</a:t>
            </a:r>
            <a:r>
              <a:rPr lang="kk-KZ" dirty="0" smtClean="0">
                <a:solidFill>
                  <a:schemeClr val="accent1">
                    <a:lumMod val="50000"/>
                  </a:schemeClr>
                </a:solidFill>
                <a:latin typeface="Times New Roman" panose="02020603050405020304" pitchFamily="18" charset="0"/>
                <a:cs typeface="Times New Roman" panose="02020603050405020304" pitchFamily="18" charset="0"/>
              </a:rPr>
              <a:t>Адам–қарым-қатынас арқылы айналасындағы дүниені таниды, көзқарасы қалыптасады. Адам қоғамнан тыс өмір сүре алмайды. Өйткені оның психикасы тек айналасындағылармен қарым-қатынас жасау процесінде ғана қалыптасады. </a:t>
            </a:r>
            <a:endParaRPr lang="kk-KZ"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15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707"/>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a:bodyPr>
          <a:lstStyle/>
          <a:p>
            <a:pPr algn="ctr"/>
            <a:r>
              <a:rPr lang="kk-KZ" sz="2800" dirty="0" smtClean="0">
                <a:solidFill>
                  <a:schemeClr val="accent1">
                    <a:lumMod val="50000"/>
                  </a:schemeClr>
                </a:solidFill>
                <a:latin typeface="Times New Roman" panose="02020603050405020304" pitchFamily="18" charset="0"/>
                <a:cs typeface="Times New Roman" panose="02020603050405020304" pitchFamily="18" charset="0"/>
              </a:rPr>
              <a:t>Отбасындағы тәрбиенің тиімді болуы ондағы қарым-қатынас түрлерінің орнығуына байланысты. Отбасында түрлі қарым-қатынастар орын алады</a:t>
            </a:r>
            <a:r>
              <a:rPr lang="kk-KZ" sz="2400" dirty="0">
                <a:solidFill>
                  <a:schemeClr val="accent1">
                    <a:lumMod val="50000"/>
                  </a:schemeClr>
                </a:solidFill>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p:txBody>
          <a:bodyPr/>
          <a:lstStyle/>
          <a:p>
            <a:pPr marL="0" indent="0" algn="just">
              <a:buNone/>
            </a:pPr>
            <a:r>
              <a:rPr lang="kk-KZ" dirty="0" err="1" smtClean="0"/>
              <a:t>-</a:t>
            </a:r>
            <a:r>
              <a:rPr lang="kk-KZ" dirty="0" err="1" smtClean="0">
                <a:solidFill>
                  <a:schemeClr val="accent1">
                    <a:lumMod val="50000"/>
                  </a:schemeClr>
                </a:solidFill>
                <a:latin typeface="Times New Roman" panose="02020603050405020304" pitchFamily="18" charset="0"/>
                <a:cs typeface="Times New Roman" panose="02020603050405020304" pitchFamily="18" charset="0"/>
              </a:rPr>
              <a:t>ынтымақтастық</a:t>
            </a:r>
            <a:r>
              <a:rPr lang="kk-KZ" dirty="0" smtClean="0">
                <a:solidFill>
                  <a:schemeClr val="accent1">
                    <a:lumMod val="50000"/>
                  </a:schemeClr>
                </a:solidFill>
                <a:latin typeface="Times New Roman" panose="02020603050405020304" pitchFamily="18" charset="0"/>
                <a:cs typeface="Times New Roman" panose="02020603050405020304" pitchFamily="18" charset="0"/>
              </a:rPr>
              <a:t> қарым-қатынас,яғни отбасы мүшелерінің өзара қарым-қатынасы түсіністік пен көмекке бағытталған;</a:t>
            </a:r>
          </a:p>
          <a:p>
            <a:pPr marL="0" indent="0" algn="just">
              <a:buNone/>
            </a:pPr>
            <a:r>
              <a:rPr lang="kk-KZ" dirty="0" err="1" smtClean="0">
                <a:solidFill>
                  <a:schemeClr val="accent1">
                    <a:lumMod val="50000"/>
                  </a:schemeClr>
                </a:solidFill>
                <a:latin typeface="Times New Roman" panose="02020603050405020304" pitchFamily="18" charset="0"/>
                <a:cs typeface="Times New Roman" panose="02020603050405020304" pitchFamily="18" charset="0"/>
              </a:rPr>
              <a:t>-ортақ</a:t>
            </a:r>
            <a:r>
              <a:rPr lang="kk-KZ" dirty="0" smtClean="0">
                <a:solidFill>
                  <a:schemeClr val="accent1">
                    <a:lumMod val="50000"/>
                  </a:schemeClr>
                </a:solidFill>
                <a:latin typeface="Times New Roman" panose="02020603050405020304" pitchFamily="18" charset="0"/>
                <a:cs typeface="Times New Roman" panose="02020603050405020304" pitchFamily="18" charset="0"/>
              </a:rPr>
              <a:t> мүддеге негізделген біріңғай қарым-қатынас;</a:t>
            </a:r>
          </a:p>
          <a:p>
            <a:pPr marL="0" indent="0" algn="just">
              <a:buNone/>
            </a:pPr>
            <a:r>
              <a:rPr lang="kk-KZ" dirty="0" err="1" smtClean="0">
                <a:solidFill>
                  <a:schemeClr val="accent1">
                    <a:lumMod val="50000"/>
                  </a:schemeClr>
                </a:solidFill>
                <a:latin typeface="Times New Roman" panose="02020603050405020304" pitchFamily="18" charset="0"/>
                <a:cs typeface="Times New Roman" panose="02020603050405020304" pitchFamily="18" charset="0"/>
              </a:rPr>
              <a:t>-өзара</a:t>
            </a:r>
            <a:r>
              <a:rPr lang="kk-KZ" dirty="0" smtClean="0">
                <a:solidFill>
                  <a:schemeClr val="accent1">
                    <a:lumMod val="50000"/>
                  </a:schemeClr>
                </a:solidFill>
                <a:latin typeface="Times New Roman" panose="02020603050405020304" pitchFamily="18" charset="0"/>
                <a:cs typeface="Times New Roman" panose="02020603050405020304" pitchFamily="18" charset="0"/>
              </a:rPr>
              <a:t> жетістікке жетуді көздеген қарым-қатынас;</a:t>
            </a:r>
          </a:p>
          <a:p>
            <a:pPr marL="0" indent="0" algn="just">
              <a:buNone/>
            </a:pPr>
            <a:r>
              <a:rPr lang="kk-KZ" dirty="0" err="1" smtClean="0">
                <a:solidFill>
                  <a:schemeClr val="accent1">
                    <a:lumMod val="50000"/>
                  </a:schemeClr>
                </a:solidFill>
                <a:latin typeface="Times New Roman" panose="02020603050405020304" pitchFamily="18" charset="0"/>
                <a:cs typeface="Times New Roman" panose="02020603050405020304" pitchFamily="18" charset="0"/>
              </a:rPr>
              <a:t>-бәсекелестік</a:t>
            </a:r>
            <a:r>
              <a:rPr lang="kk-KZ" dirty="0" smtClean="0">
                <a:solidFill>
                  <a:schemeClr val="accent1">
                    <a:lumMod val="50000"/>
                  </a:schemeClr>
                </a:solidFill>
                <a:latin typeface="Times New Roman" panose="02020603050405020304" pitchFamily="18" charset="0"/>
                <a:cs typeface="Times New Roman" panose="02020603050405020304" pitchFamily="18" charset="0"/>
              </a:rPr>
              <a:t>, яғни барлық жағдайда өзінің бәсекеде  ұтуын көздеген қарым-қатынас;</a:t>
            </a:r>
          </a:p>
          <a:p>
            <a:pPr marL="0" indent="0" algn="just">
              <a:buNone/>
            </a:pPr>
            <a:r>
              <a:rPr lang="kk-KZ" dirty="0" err="1" smtClean="0">
                <a:solidFill>
                  <a:schemeClr val="accent1">
                    <a:lumMod val="50000"/>
                  </a:schemeClr>
                </a:solidFill>
                <a:latin typeface="Times New Roman" panose="02020603050405020304" pitchFamily="18" charset="0"/>
                <a:cs typeface="Times New Roman" panose="02020603050405020304" pitchFamily="18" charset="0"/>
              </a:rPr>
              <a:t>-түрлі</a:t>
            </a:r>
            <a:r>
              <a:rPr lang="kk-KZ" dirty="0" smtClean="0">
                <a:solidFill>
                  <a:schemeClr val="accent1">
                    <a:lumMod val="50000"/>
                  </a:schemeClr>
                </a:solidFill>
                <a:latin typeface="Times New Roman" panose="02020603050405020304" pitchFamily="18" charset="0"/>
                <a:cs typeface="Times New Roman" panose="02020603050405020304" pitchFamily="18" charset="0"/>
              </a:rPr>
              <a:t> себептермен туындаған отбасындағы қайшылықты қарым-қатынас.</a:t>
            </a:r>
            <a:endParaRPr lang="kk-KZ"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2145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564823" y="782424"/>
            <a:ext cx="10515600" cy="5705623"/>
          </a:xfrm>
        </p:spPr>
        <p:txBody>
          <a:bodyPr>
            <a:normAutofit fontScale="92500"/>
          </a:bodyPr>
          <a:lstStyle/>
          <a:p>
            <a:pPr marL="0" indent="0" algn="just">
              <a:buNone/>
            </a:pP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Әр отбасында жоғарыдағыдай түрлі қарым-қатынастың орнығуынан баланың жеке тұлғалық қасиеті қалыптасады. Мысалы:</a:t>
            </a:r>
          </a:p>
          <a:p>
            <a:pPr marL="457200" indent="-457200" algn="just">
              <a:buAutoNum type="arabicPeriod"/>
            </a:pPr>
            <a:r>
              <a:rPr lang="kk-KZ" sz="2400" u="sng" dirty="0" smtClean="0">
                <a:solidFill>
                  <a:schemeClr val="accent1">
                    <a:lumMod val="50000"/>
                  </a:schemeClr>
                </a:solidFill>
                <a:latin typeface="Times New Roman" panose="02020603050405020304" pitchFamily="18" charset="0"/>
                <a:cs typeface="Times New Roman" panose="02020603050405020304" pitchFamily="18" charset="0"/>
              </a:rPr>
              <a:t>Бедел орын алған қарым –қатынас. </a:t>
            </a: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Отбасындағы біреудің басқаларға басымдық танытуы,бұйыруы,баланың тұлғалық қасиетінің дамуына жағымсыз ықпал етеді.</a:t>
            </a:r>
            <a:endParaRPr lang="kk-KZ" sz="2400" u="sng" dirty="0" smtClean="0">
              <a:solidFill>
                <a:schemeClr val="accent1">
                  <a:lumMod val="50000"/>
                </a:schemeClr>
              </a:solidFill>
              <a:latin typeface="Times New Roman" panose="02020603050405020304" pitchFamily="18" charset="0"/>
              <a:cs typeface="Times New Roman" panose="02020603050405020304" pitchFamily="18" charset="0"/>
            </a:endParaRPr>
          </a:p>
          <a:p>
            <a:pPr marL="457200" indent="-457200" algn="just">
              <a:buAutoNum type="arabicPeriod"/>
            </a:pPr>
            <a:r>
              <a:rPr lang="kk-KZ" sz="2400" u="sng" dirty="0" smtClean="0">
                <a:solidFill>
                  <a:schemeClr val="accent1">
                    <a:lumMod val="50000"/>
                  </a:schemeClr>
                </a:solidFill>
                <a:latin typeface="Times New Roman" panose="02020603050405020304" pitchFamily="18" charset="0"/>
                <a:cs typeface="Times New Roman" panose="02020603050405020304" pitchFamily="18" charset="0"/>
              </a:rPr>
              <a:t>Балаларды саналы түрде мадақтау </a:t>
            </a: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нәтижесінде</a:t>
            </a:r>
            <a:r>
              <a:rPr lang="kk-KZ" sz="2400" u="sng" dirty="0" smtClean="0">
                <a:solidFill>
                  <a:schemeClr val="accent1">
                    <a:lumMod val="50000"/>
                  </a:schemeClr>
                </a:solidFill>
                <a:latin typeface="Times New Roman" panose="02020603050405020304" pitchFamily="18" charset="0"/>
                <a:cs typeface="Times New Roman" panose="02020603050405020304" pitchFamily="18" charset="0"/>
              </a:rPr>
              <a:t> </a:t>
            </a: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баланың тұлға ретінде дамуын жеделдетуге болады. Ал қатал жаза нәтижесінде балада қорқыныш немесе өшпенділік болуы мүмкін. Кез-келген физикалық әсер нәтижесінде балада өзіне ұнамаған жағдайда күшпен шешуге болады деген ұстанымды туындатады.</a:t>
            </a:r>
          </a:p>
          <a:p>
            <a:pPr marL="457200" indent="-457200" algn="just">
              <a:buAutoNum type="arabicPeriod"/>
            </a:pPr>
            <a:r>
              <a:rPr lang="kk-KZ" sz="2400" u="sng" dirty="0" err="1" smtClean="0">
                <a:solidFill>
                  <a:schemeClr val="accent1">
                    <a:lumMod val="50000"/>
                  </a:schemeClr>
                </a:solidFill>
                <a:latin typeface="Times New Roman" panose="02020603050405020304" pitchFamily="18" charset="0"/>
                <a:cs typeface="Times New Roman" panose="02020603050405020304" pitchFamily="18" charset="0"/>
              </a:rPr>
              <a:t>Эмоционалдық</a:t>
            </a:r>
            <a:r>
              <a:rPr lang="kk-KZ" sz="2400" u="sng" dirty="0" smtClean="0">
                <a:solidFill>
                  <a:schemeClr val="accent1">
                    <a:lumMod val="50000"/>
                  </a:schemeClr>
                </a:solidFill>
                <a:latin typeface="Times New Roman" panose="02020603050405020304" pitchFamily="18" charset="0"/>
                <a:cs typeface="Times New Roman" panose="02020603050405020304" pitchFamily="18" charset="0"/>
              </a:rPr>
              <a:t> қарым-қатынастың бұзылуы</a:t>
            </a: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 </a:t>
            </a:r>
            <a:r>
              <a:rPr lang="kk-KZ" sz="2400" dirty="0" err="1" smtClean="0">
                <a:solidFill>
                  <a:schemeClr val="accent1">
                    <a:lumMod val="50000"/>
                  </a:schemeClr>
                </a:solidFill>
                <a:latin typeface="Times New Roman" panose="02020603050405020304" pitchFamily="18" charset="0"/>
                <a:cs typeface="Times New Roman" panose="02020603050405020304" pitchFamily="18" charset="0"/>
              </a:rPr>
              <a:t>Эмоционалды</a:t>
            </a: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 қатынастың бұзылуы нәтижесінде  бала бойында үрейлілік дамиды. Бала қателесуден қорқып,қобалжуы мен бойына қорқыныш ұялайды. Мұндай жағдай ата-аналар тым жоғары талап қойғанда да туындайды.Үрей мен оған байланысты өзін төмен бағалауының өсуінің нәтижесінде баланың танымдық жетістіктері төмендеп,сәтсіздік сезімі беки түседі. Ересектердің нұсқауын орындау,үлгі бойынша ғана әрекет ету,өз ойын білдіруге қорқу бала бойындағы </a:t>
            </a:r>
            <a:r>
              <a:rPr lang="kk-KZ" sz="2400" dirty="0" err="1" smtClean="0">
                <a:solidFill>
                  <a:schemeClr val="accent1">
                    <a:lumMod val="50000"/>
                  </a:schemeClr>
                </a:solidFill>
                <a:latin typeface="Times New Roman" panose="02020603050405020304" pitchFamily="18" charset="0"/>
                <a:cs typeface="Times New Roman" panose="02020603050405020304" pitchFamily="18" charset="0"/>
              </a:rPr>
              <a:t>эмоционалдық</a:t>
            </a: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 </a:t>
            </a:r>
            <a:r>
              <a:rPr lang="kk-KZ" sz="2400" dirty="0" err="1" smtClean="0">
                <a:solidFill>
                  <a:schemeClr val="accent1">
                    <a:lumMod val="50000"/>
                  </a:schemeClr>
                </a:solidFill>
                <a:latin typeface="Times New Roman" panose="02020603050405020304" pitchFamily="18" charset="0"/>
                <a:cs typeface="Times New Roman" panose="02020603050405020304" pitchFamily="18" charset="0"/>
              </a:rPr>
              <a:t>дикомфортты</a:t>
            </a:r>
            <a:r>
              <a:rPr lang="kk-KZ" sz="2400" dirty="0" smtClean="0">
                <a:solidFill>
                  <a:schemeClr val="accent1">
                    <a:lumMod val="50000"/>
                  </a:schemeClr>
                </a:solidFill>
                <a:latin typeface="Times New Roman" panose="02020603050405020304" pitchFamily="18" charset="0"/>
                <a:cs typeface="Times New Roman" panose="02020603050405020304" pitchFamily="18" charset="0"/>
              </a:rPr>
              <a:t> үдете түседі.</a:t>
            </a:r>
          </a:p>
          <a:p>
            <a:pPr marL="0" indent="0" algn="just">
              <a:buNone/>
            </a:pPr>
            <a:endParaRPr lang="kk-KZ" sz="20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9364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 xmlns:a16="http://schemas.microsoft.com/office/drawing/2014/main" id="{90811511-7D2C-4F6F-BF68-77D3B85E93D0}"/>
              </a:ext>
            </a:extLst>
          </p:cNvPr>
          <p:cNvSpPr txBox="1"/>
          <p:nvPr/>
        </p:nvSpPr>
        <p:spPr>
          <a:xfrm>
            <a:off x="1743960" y="677027"/>
            <a:ext cx="9143178" cy="4893647"/>
          </a:xfrm>
          <a:prstGeom prst="rect">
            <a:avLst/>
          </a:prstGeom>
          <a:noFill/>
        </p:spPr>
        <p:txBody>
          <a:bodyPr wrap="square" rtlCol="0">
            <a:spAutoFit/>
          </a:bodyPr>
          <a:lstStyle/>
          <a:p>
            <a:pPr algn="just"/>
            <a:r>
              <a:rPr lang="kk-KZ" sz="2400" dirty="0">
                <a:latin typeface="Times New Roman" panose="02020603050405020304" pitchFamily="18" charset="0"/>
                <a:cs typeface="Times New Roman" panose="02020603050405020304" pitchFamily="18" charset="0"/>
              </a:rPr>
              <a:t>	</a:t>
            </a:r>
            <a:r>
              <a:rPr lang="kk-KZ" sz="2400" dirty="0">
                <a:solidFill>
                  <a:schemeClr val="accent1">
                    <a:lumMod val="50000"/>
                  </a:schemeClr>
                </a:solidFill>
                <a:latin typeface="Times New Roman" panose="02020603050405020304" pitchFamily="18" charset="0"/>
                <a:cs typeface="Times New Roman" panose="02020603050405020304" pitchFamily="18" charset="0"/>
              </a:rPr>
              <a:t>Бала оқушы болып, мектепке бара бастағаннан ата-ана мен баласының арасындағы қарым-қатынас өзгере бастайды, тіпті бұзыла бастайды деуге болады.</a:t>
            </a:r>
          </a:p>
          <a:p>
            <a:pPr algn="just"/>
            <a:r>
              <a:rPr lang="kk-KZ" sz="2400" dirty="0">
                <a:solidFill>
                  <a:schemeClr val="accent1">
                    <a:lumMod val="50000"/>
                  </a:schemeClr>
                </a:solidFill>
                <a:latin typeface="Times New Roman" panose="02020603050405020304" pitchFamily="18" charset="0"/>
                <a:cs typeface="Times New Roman" panose="02020603050405020304" pitchFamily="18" charset="0"/>
              </a:rPr>
              <a:t>	Отбасындағы кез-келген ортақ әңгіме мектептегі оқу үлгерімі,баға,үй тапсырмасын орындау,осы тақырыптар төңірегінде өрбиді,қай тақырыпты бастасақ та осыған әкеліп тіреледі. Балаларға ата-аналармен жай ғана қарапайым қарым-қатынас,әңгімелесу жетпей жатады. Тіпті кейбір ата-аналар нашар баға үшін «3»,немесе «4»,мұғалімнен алған ескерту үшін баланы жазалайды. Бірақ,бұндай жазалау шараларынан нәтиже болмайды,балаңыз жақсы оқып кетпейді,пәнді жақсы түсініп кетпейді. Керісінше қобалжу,тоқсан соңында ТЖБ,БЖБ кезінде қорқу,мектепке барғысы келмеу жиілейді,орын алады.</a:t>
            </a:r>
            <a:endParaRPr lang="ru-RU" sz="24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6" name="Picture 4" descr="Οι γονείς μου με υποτιμούν και με προσβάλλουν συνεχώς! Δεν αντέχω!">
            <a:extLst>
              <a:ext uri="{FF2B5EF4-FFF2-40B4-BE49-F238E27FC236}">
                <a16:creationId xmlns="" xmlns:a16="http://schemas.microsoft.com/office/drawing/2014/main" id="{DB31666B-FF6E-4190-8C16-8BD4A665E8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73" y="219239"/>
            <a:ext cx="1725485" cy="123248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2" descr="Балаға айтуға болмайтын 10 сөз • Martebe.kz білім сайты">
            <a:extLst>
              <a:ext uri="{FF2B5EF4-FFF2-40B4-BE49-F238E27FC236}">
                <a16:creationId xmlns="" xmlns:a16="http://schemas.microsoft.com/office/drawing/2014/main" id="{627B22B4-AEBB-4CCB-9CF9-484306EAE8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02219" y="4986659"/>
            <a:ext cx="1871342" cy="187134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72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a:extLst>
              <a:ext uri="{FF2B5EF4-FFF2-40B4-BE49-F238E27FC236}">
                <a16:creationId xmlns="" xmlns:a16="http://schemas.microsoft.com/office/drawing/2014/main" id="{4BEB9FDF-97CF-45BC-8A4E-ED3E58F1C47E}"/>
              </a:ext>
            </a:extLst>
          </p:cNvPr>
          <p:cNvSpPr>
            <a:spLocks noGrp="1"/>
          </p:cNvSpPr>
          <p:nvPr>
            <p:ph idx="1"/>
          </p:nvPr>
        </p:nvSpPr>
        <p:spPr>
          <a:xfrm>
            <a:off x="1918713" y="960522"/>
            <a:ext cx="8752000" cy="4751599"/>
          </a:xfrm>
        </p:spPr>
        <p:txBody>
          <a:bodyPr>
            <a:normAutofit fontScale="92500" lnSpcReduction="10000"/>
          </a:bodyPr>
          <a:lstStyle/>
          <a:p>
            <a:pPr marL="0" indent="0" algn="just">
              <a:buNone/>
            </a:pPr>
            <a:r>
              <a:rPr lang="kk-KZ" sz="2000" dirty="0">
                <a:latin typeface="Times New Roman" panose="02020603050405020304" pitchFamily="18" charset="0"/>
                <a:cs typeface="Times New Roman" panose="02020603050405020304" pitchFamily="18" charset="0"/>
              </a:rPr>
              <a:t>	</a:t>
            </a:r>
            <a:r>
              <a:rPr lang="kk-KZ" sz="2400" dirty="0">
                <a:solidFill>
                  <a:schemeClr val="accent1">
                    <a:lumMod val="50000"/>
                  </a:schemeClr>
                </a:solidFill>
                <a:latin typeface="Times New Roman" panose="02020603050405020304" pitchFamily="18" charset="0"/>
                <a:cs typeface="Times New Roman" panose="02020603050405020304" pitchFamily="18" charset="0"/>
              </a:rPr>
              <a:t>Мектептегі өмірді,ондағы мәселелер,қиындықтар, бағалау, үлгерім, үй тапсырмасы және күнделікті, мектеп өмірінен тыс, балаңызбен қарым-қатынасты айыра білу маңызды.</a:t>
            </a:r>
            <a:endParaRPr lang="ru-RU" sz="2400" dirty="0">
              <a:solidFill>
                <a:schemeClr val="accent1">
                  <a:lumMod val="50000"/>
                </a:schemeClr>
              </a:solidFill>
              <a:latin typeface="Times New Roman" panose="02020603050405020304" pitchFamily="18" charset="0"/>
              <a:cs typeface="Times New Roman" panose="02020603050405020304" pitchFamily="18" charset="0"/>
            </a:endParaRPr>
          </a:p>
          <a:p>
            <a:pPr marL="0" indent="0" algn="just">
              <a:buNone/>
            </a:pPr>
            <a:r>
              <a:rPr lang="kk-KZ" sz="2400" dirty="0">
                <a:solidFill>
                  <a:schemeClr val="accent1">
                    <a:lumMod val="50000"/>
                  </a:schemeClr>
                </a:solidFill>
                <a:latin typeface="Times New Roman" panose="02020603050405020304" pitchFamily="18" charset="0"/>
                <a:cs typeface="Times New Roman" panose="02020603050405020304" pitchFamily="18" charset="0"/>
              </a:rPr>
              <a:t>	Сіздің балаңызды жақсы көруіңіз, оны қолдауыңыз, онымен қарым-қатынасыңыз, балаңыздың сабақ үлгеріміне тәуелді болмауы керек. Екеуінің аражігін ажырату өте маңызды. Кейде ата-аналар балаға бір затты алып берем, не қыдыртамын, саяхатқа шығамыз деп уәде береді де, баласы нашар баға алып қалса, уәдесін орындамай қояды. «Әне сенің сабағың нашар, тоқсанға «3» шықты не бақылауды нашар жаздың деп,баланың үлгеріміне тәуелді етіп қоюы кездеседі. Бұл мүлде дұрыс емес. Ересектердің бұл әрекеті баланың ашу-ызасын,агрессиясын тудырып, қарсылық білдіруге, не өзін жек көруіне, «мені ата-анам жақсы көрмейді екен» деген ойға әкелуі әбден мүмкін. Ұрысу,жазалау- бұл одан да бетер білімге деген жеккөрінішті, қабылдамауды тудырады, ең бастысы сабақты жақсы оқуға,пәнді түсінуге көмектеспейді.</a:t>
            </a:r>
            <a:endParaRPr lang="ru-RU" sz="2400" dirty="0">
              <a:solidFill>
                <a:schemeClr val="accent1">
                  <a:lumMod val="50000"/>
                </a:schemeClr>
              </a:solidFill>
              <a:latin typeface="Times New Roman" panose="02020603050405020304" pitchFamily="18" charset="0"/>
              <a:cs typeface="Times New Roman" panose="02020603050405020304" pitchFamily="18" charset="0"/>
            </a:endParaRPr>
          </a:p>
          <a:p>
            <a:pPr marL="0" indent="0">
              <a:buNone/>
            </a:pPr>
            <a:endParaRPr lang="ru-RU" sz="2400" dirty="0">
              <a:solidFill>
                <a:schemeClr val="accent1">
                  <a:lumMod val="50000"/>
                </a:schemeClr>
              </a:solidFill>
            </a:endParaRPr>
          </a:p>
        </p:txBody>
      </p:sp>
      <p:pic>
        <p:nvPicPr>
          <p:cNvPr id="4" name="Picture 8" descr="Πανελλαδικές εξετάσεις: Πώς οι γονείς μπορούν να στηρίξουν τα παιδιά τους -  Onmed.gr">
            <a:extLst>
              <a:ext uri="{FF2B5EF4-FFF2-40B4-BE49-F238E27FC236}">
                <a16:creationId xmlns="" xmlns:a16="http://schemas.microsoft.com/office/drawing/2014/main" id="{8EABEC20-1644-4E36-8646-809B0B95CCC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161" t="12271" r="3974"/>
          <a:stretch/>
        </p:blipFill>
        <p:spPr bwMode="auto">
          <a:xfrm>
            <a:off x="9349388" y="5110286"/>
            <a:ext cx="2642649" cy="174771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Picture 6" descr="Η μητέρα μου με πιέζει και με κρίνει - Νιώθω το σπίτι σαν φυλακή...">
            <a:extLst>
              <a:ext uri="{FF2B5EF4-FFF2-40B4-BE49-F238E27FC236}">
                <a16:creationId xmlns="" xmlns:a16="http://schemas.microsoft.com/office/drawing/2014/main" id="{844FB0AC-B512-4910-BB9B-331BBF0956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210" y="243072"/>
            <a:ext cx="1598503" cy="143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297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Мектеп пен отбасы ынтымақтастығы">
            <a:extLst>
              <a:ext uri="{FF2B5EF4-FFF2-40B4-BE49-F238E27FC236}">
                <a16:creationId xmlns="" xmlns:a16="http://schemas.microsoft.com/office/drawing/2014/main" id="{4346F1CD-DFC8-4BE6-9EFA-CCB29C8E5F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83" y="279763"/>
            <a:ext cx="2912644" cy="139943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Объект 2">
            <a:extLst>
              <a:ext uri="{FF2B5EF4-FFF2-40B4-BE49-F238E27FC236}">
                <a16:creationId xmlns="" xmlns:a16="http://schemas.microsoft.com/office/drawing/2014/main" id="{98C20B7E-E926-4454-849E-B6FC1FD6C9D1}"/>
              </a:ext>
            </a:extLst>
          </p:cNvPr>
          <p:cNvSpPr>
            <a:spLocks noGrp="1"/>
          </p:cNvSpPr>
          <p:nvPr>
            <p:ph idx="1"/>
          </p:nvPr>
        </p:nvSpPr>
        <p:spPr>
          <a:xfrm>
            <a:off x="563600" y="2535535"/>
            <a:ext cx="11003420" cy="2560143"/>
          </a:xfrm>
        </p:spPr>
        <p:txBody>
          <a:bodyPr>
            <a:normAutofit/>
          </a:bodyPr>
          <a:lstStyle/>
          <a:p>
            <a:pPr lvl="0"/>
            <a:r>
              <a:rPr lang="kk-KZ" sz="4400" dirty="0">
                <a:solidFill>
                  <a:schemeClr val="accent2">
                    <a:lumMod val="50000"/>
                  </a:schemeClr>
                </a:solidFill>
                <a:latin typeface="Times New Roman" panose="02020603050405020304" pitchFamily="18" charset="0"/>
                <a:cs typeface="Times New Roman" panose="02020603050405020304" pitchFamily="18" charset="0"/>
              </a:rPr>
              <a:t>Егер балам нашар баға алып қалса...........</a:t>
            </a:r>
          </a:p>
          <a:p>
            <a:pPr lvl="0"/>
            <a:r>
              <a:rPr lang="ru-RU" sz="4400" dirty="0">
                <a:solidFill>
                  <a:schemeClr val="accent2">
                    <a:lumMod val="50000"/>
                  </a:schemeClr>
                </a:solidFill>
                <a:latin typeface="Times New Roman" panose="02020603050405020304" pitchFamily="18" charset="0"/>
                <a:cs typeface="Times New Roman" panose="02020603050405020304" pitchFamily="18" charset="0"/>
              </a:rPr>
              <a:t>Мен </a:t>
            </a:r>
            <a:r>
              <a:rPr lang="ru-RU" sz="4400" dirty="0" err="1">
                <a:solidFill>
                  <a:schemeClr val="accent2">
                    <a:lumMod val="50000"/>
                  </a:schemeClr>
                </a:solidFill>
                <a:latin typeface="Times New Roman" panose="02020603050405020304" pitchFamily="18" charset="0"/>
                <a:cs typeface="Times New Roman" panose="02020603050405020304" pitchFamily="18" charset="0"/>
              </a:rPr>
              <a:t>балама</a:t>
            </a:r>
            <a:r>
              <a:rPr lang="ru-RU" sz="4400" dirty="0">
                <a:solidFill>
                  <a:schemeClr val="accent2">
                    <a:lumMod val="50000"/>
                  </a:schemeClr>
                </a:solidFill>
                <a:latin typeface="Times New Roman" panose="02020603050405020304" pitchFamily="18" charset="0"/>
                <a:cs typeface="Times New Roman" panose="02020603050405020304" pitchFamily="18" charset="0"/>
              </a:rPr>
              <a:t> </a:t>
            </a:r>
            <a:r>
              <a:rPr lang="ru-RU" sz="4400" dirty="0" err="1">
                <a:solidFill>
                  <a:schemeClr val="accent2">
                    <a:lumMod val="50000"/>
                  </a:schemeClr>
                </a:solidFill>
                <a:latin typeface="Times New Roman" panose="02020603050405020304" pitchFamily="18" charset="0"/>
                <a:cs typeface="Times New Roman" panose="02020603050405020304" pitchFamily="18" charset="0"/>
              </a:rPr>
              <a:t>қажет</a:t>
            </a:r>
            <a:r>
              <a:rPr lang="ru-RU" sz="4400" dirty="0">
                <a:solidFill>
                  <a:schemeClr val="accent2">
                    <a:lumMod val="50000"/>
                  </a:schemeClr>
                </a:solidFill>
                <a:latin typeface="Times New Roman" panose="02020603050405020304" pitchFamily="18" charset="0"/>
                <a:cs typeface="Times New Roman" panose="02020603050405020304" pitchFamily="18" charset="0"/>
              </a:rPr>
              <a:t> </a:t>
            </a:r>
            <a:r>
              <a:rPr lang="ru-RU" sz="4400" dirty="0" err="1">
                <a:solidFill>
                  <a:schemeClr val="accent2">
                    <a:lumMod val="50000"/>
                  </a:schemeClr>
                </a:solidFill>
                <a:latin typeface="Times New Roman" panose="02020603050405020304" pitchFamily="18" charset="0"/>
                <a:cs typeface="Times New Roman" panose="02020603050405020304" pitchFamily="18" charset="0"/>
              </a:rPr>
              <a:t>болған</a:t>
            </a:r>
            <a:r>
              <a:rPr lang="ru-RU" sz="4400" dirty="0">
                <a:solidFill>
                  <a:schemeClr val="accent2">
                    <a:lumMod val="50000"/>
                  </a:schemeClr>
                </a:solidFill>
                <a:latin typeface="Times New Roman" panose="02020603050405020304" pitchFamily="18" charset="0"/>
                <a:cs typeface="Times New Roman" panose="02020603050405020304" pitchFamily="18" charset="0"/>
              </a:rPr>
              <a:t> </a:t>
            </a:r>
            <a:r>
              <a:rPr lang="ru-RU" sz="4400" dirty="0" err="1">
                <a:solidFill>
                  <a:schemeClr val="accent2">
                    <a:lumMod val="50000"/>
                  </a:schemeClr>
                </a:solidFill>
                <a:latin typeface="Times New Roman" panose="02020603050405020304" pitchFamily="18" charset="0"/>
                <a:cs typeface="Times New Roman" panose="02020603050405020304" pitchFamily="18" charset="0"/>
              </a:rPr>
              <a:t>кезімде</a:t>
            </a:r>
            <a:r>
              <a:rPr lang="ru-RU" sz="4400" dirty="0">
                <a:solidFill>
                  <a:schemeClr val="accent2">
                    <a:lumMod val="50000"/>
                  </a:schemeClr>
                </a:solidFill>
                <a:latin typeface="Times New Roman" panose="02020603050405020304" pitchFamily="18" charset="0"/>
                <a:cs typeface="Times New Roman" panose="02020603050405020304" pitchFamily="18" charset="0"/>
              </a:rPr>
              <a:t>………</a:t>
            </a:r>
          </a:p>
          <a:p>
            <a:pPr lvl="0"/>
            <a:r>
              <a:rPr lang="kk-KZ" sz="4400" dirty="0" smtClean="0">
                <a:solidFill>
                  <a:schemeClr val="accent2">
                    <a:lumMod val="50000"/>
                  </a:schemeClr>
                </a:solidFill>
                <a:latin typeface="Times New Roman" panose="02020603050405020304" pitchFamily="18" charset="0"/>
                <a:cs typeface="Times New Roman" panose="02020603050405020304" pitchFamily="18" charset="0"/>
              </a:rPr>
              <a:t>Егер </a:t>
            </a:r>
            <a:r>
              <a:rPr lang="kk-KZ" sz="4400" dirty="0">
                <a:solidFill>
                  <a:schemeClr val="accent2">
                    <a:lumMod val="50000"/>
                  </a:schemeClr>
                </a:solidFill>
                <a:latin typeface="Times New Roman" panose="02020603050405020304" pitchFamily="18" charset="0"/>
                <a:cs typeface="Times New Roman" panose="02020603050405020304" pitchFamily="18" charset="0"/>
              </a:rPr>
              <a:t>өзім көмектесе алмасам.........</a:t>
            </a:r>
            <a:endParaRPr lang="ru-RU" sz="4400" dirty="0">
              <a:solidFill>
                <a:schemeClr val="accent2">
                  <a:lumMod val="50000"/>
                </a:schemeClr>
              </a:solidFill>
            </a:endParaRPr>
          </a:p>
        </p:txBody>
      </p:sp>
      <p:pic>
        <p:nvPicPr>
          <p:cNvPr id="2052" name="Picture 4" descr="Республикалық «Мен және менің отбасым» атты байқауы » Парасат |  Республикалық білім сайты">
            <a:extLst>
              <a:ext uri="{FF2B5EF4-FFF2-40B4-BE49-F238E27FC236}">
                <a16:creationId xmlns="" xmlns:a16="http://schemas.microsoft.com/office/drawing/2014/main" id="{DA0FBB99-5A8F-499D-B4D9-DA1E2AF96542}"/>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4952"/>
          <a:stretch/>
        </p:blipFill>
        <p:spPr bwMode="auto">
          <a:xfrm>
            <a:off x="8800052" y="4297975"/>
            <a:ext cx="2766968" cy="2077659"/>
          </a:xfrm>
          <a:prstGeom prst="rect">
            <a:avLst/>
          </a:prstGeom>
          <a:noFill/>
          <a:extLst>
            <a:ext uri="{909E8E84-426E-40DD-AFC4-6F175D3DCCD1}">
              <a14:hiddenFill xmlns:a14="http://schemas.microsoft.com/office/drawing/2010/main">
                <a:solidFill>
                  <a:srgbClr val="FFFFFF"/>
                </a:solidFill>
              </a14:hiddenFill>
            </a:ext>
          </a:extLst>
        </p:spPr>
      </p:pic>
      <p:sp>
        <p:nvSpPr>
          <p:cNvPr id="7" name="Заголовок 1">
            <a:extLst>
              <a:ext uri="{FF2B5EF4-FFF2-40B4-BE49-F238E27FC236}">
                <a16:creationId xmlns="" xmlns:a16="http://schemas.microsoft.com/office/drawing/2014/main" id="{B40CEACD-E911-4762-9EA2-31DD0B94B2ED}"/>
              </a:ext>
            </a:extLst>
          </p:cNvPr>
          <p:cNvSpPr txBox="1">
            <a:spLocks/>
          </p:cNvSpPr>
          <p:nvPr/>
        </p:nvSpPr>
        <p:spPr>
          <a:xfrm>
            <a:off x="2937544" y="279763"/>
            <a:ext cx="8221212" cy="1466545"/>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dirty="0" smtClean="0">
                <a:solidFill>
                  <a:schemeClr val="accent2">
                    <a:lumMod val="50000"/>
                  </a:schemeClr>
                </a:solidFill>
              </a:rPr>
              <a:t/>
            </a:r>
            <a:br>
              <a:rPr lang="kk-KZ" dirty="0" smtClean="0">
                <a:solidFill>
                  <a:schemeClr val="accent2">
                    <a:lumMod val="50000"/>
                  </a:schemeClr>
                </a:solidFill>
              </a:rPr>
            </a:br>
            <a:r>
              <a:rPr lang="kk-KZ" sz="3600" dirty="0" smtClean="0">
                <a:solidFill>
                  <a:schemeClr val="accent2">
                    <a:lumMod val="50000"/>
                  </a:schemeClr>
                </a:solidFill>
                <a:latin typeface="Times New Roman" panose="02020603050405020304" pitchFamily="18" charset="0"/>
                <a:cs typeface="Times New Roman" panose="02020603050405020304" pitchFamily="18" charset="0"/>
              </a:rPr>
              <a:t>Сізге төменде көрсетілген сөйлемдерді жалғастырып, аяқтауыңызды сұраймыз:</a:t>
            </a:r>
            <a:endParaRPr lang="ru-RU" sz="36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523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kk-KZ"/>
          </a:p>
        </p:txBody>
      </p:sp>
      <p:pic>
        <p:nvPicPr>
          <p:cNvPr id="4" name="Picture 2" descr="https://ds05.infourok.ru/uploads/ex/1327/000a5fde-fd82bb84/im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2"/>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527115" y="741159"/>
            <a:ext cx="10515600" cy="5160021"/>
          </a:xfrm>
        </p:spPr>
        <p:txBody>
          <a:bodyPr>
            <a:normAutofit fontScale="62500" lnSpcReduction="20000"/>
          </a:bodyPr>
          <a:lstStyle/>
          <a:p>
            <a:pPr lvl="0"/>
            <a:r>
              <a:rPr lang="kk-KZ" sz="3700" dirty="0">
                <a:solidFill>
                  <a:schemeClr val="accent1">
                    <a:lumMod val="50000"/>
                  </a:schemeClr>
                </a:solidFill>
                <a:latin typeface="Times New Roman" panose="02020603050405020304" pitchFamily="18" charset="0"/>
                <a:cs typeface="Times New Roman" panose="02020603050405020304" pitchFamily="18" charset="0"/>
              </a:rPr>
              <a:t>Менің баламмен қарым-қатынасым  ,оның білім сапасына және алған бағасына тәуелді,байланысты емес.</a:t>
            </a:r>
          </a:p>
          <a:p>
            <a:pPr lvl="0"/>
            <a:r>
              <a:rPr lang="kk-KZ" sz="3700" dirty="0">
                <a:solidFill>
                  <a:schemeClr val="accent1">
                    <a:lumMod val="50000"/>
                  </a:schemeClr>
                </a:solidFill>
                <a:latin typeface="Times New Roman" panose="02020603050405020304" pitchFamily="18" charset="0"/>
                <a:cs typeface="Times New Roman" panose="02020603050405020304" pitchFamily="18" charset="0"/>
              </a:rPr>
              <a:t>Балама қажет кезде оны қолдаймын, көмектесемін, қабылдаймын, шартсыз жақсы көремін.</a:t>
            </a:r>
          </a:p>
          <a:p>
            <a:pPr lvl="0"/>
            <a:r>
              <a:rPr lang="kk-KZ" sz="3700" dirty="0">
                <a:solidFill>
                  <a:schemeClr val="accent1">
                    <a:lumMod val="50000"/>
                  </a:schemeClr>
                </a:solidFill>
                <a:latin typeface="Times New Roman" panose="02020603050405020304" pitchFamily="18" charset="0"/>
                <a:cs typeface="Times New Roman" panose="02020603050405020304" pitchFamily="18" charset="0"/>
              </a:rPr>
              <a:t>Мектептен басқа,өмірімізде сапарлар мен бірлескен істерге,қызықты әңгімелерге орын бар.</a:t>
            </a:r>
          </a:p>
          <a:p>
            <a:pPr lvl="0"/>
            <a:r>
              <a:rPr lang="kk-KZ" sz="3700" dirty="0">
                <a:solidFill>
                  <a:schemeClr val="accent1">
                    <a:lumMod val="50000"/>
                  </a:schemeClr>
                </a:solidFill>
                <a:latin typeface="Times New Roman" panose="02020603050405020304" pitchFamily="18" charset="0"/>
                <a:cs typeface="Times New Roman" panose="02020603050405020304" pitchFamily="18" charset="0"/>
              </a:rPr>
              <a:t>Егер балам нашар баға алса, біз бірге   талқылаймыз, неге олай болды. Ең бастысы  оны жөндеу үшін не істей аламыз.</a:t>
            </a:r>
          </a:p>
          <a:p>
            <a:pPr lvl="0"/>
            <a:r>
              <a:rPr lang="kk-KZ" sz="3700" dirty="0">
                <a:solidFill>
                  <a:schemeClr val="accent1">
                    <a:lumMod val="50000"/>
                  </a:schemeClr>
                </a:solidFill>
                <a:latin typeface="Times New Roman" panose="02020603050405020304" pitchFamily="18" charset="0"/>
                <a:cs typeface="Times New Roman" panose="02020603050405020304" pitchFamily="18" charset="0"/>
              </a:rPr>
              <a:t>Баламның нашар бағасы үшін, мен оны қыдырту, саяхатқа шығу, бір-бірімізбен араласу, бірлескен әрекет,сыйлық беру мүмкіндігінен айырмаймын Себебі бұл екеуіміз үшін де маңызды. Ал егер сабағын түсінуде,не үй тапсырмасын орындауда көмегім қажет болса,барлық күш-жігерімді саламын.</a:t>
            </a:r>
          </a:p>
          <a:p>
            <a:pPr lvl="0"/>
            <a:r>
              <a:rPr lang="kk-KZ" sz="3700" dirty="0">
                <a:solidFill>
                  <a:schemeClr val="accent1">
                    <a:lumMod val="50000"/>
                  </a:schemeClr>
                </a:solidFill>
                <a:latin typeface="Times New Roman" panose="02020603050405020304" pitchFamily="18" charset="0"/>
                <a:cs typeface="Times New Roman" panose="02020603050405020304" pitchFamily="18" charset="0"/>
              </a:rPr>
              <a:t>Егер өзім көмектесе алмасам, «уақытым болмаса, мектеп бағдарламасын білмесем, тез ашулансам) басқа адамдарды: көрші,туыс, жоғары сынып оқушысы, досымды тартамын,өтінемін</a:t>
            </a:r>
          </a:p>
          <a:p>
            <a:r>
              <a:rPr lang="kk-KZ" sz="3700" dirty="0">
                <a:solidFill>
                  <a:schemeClr val="accent1">
                    <a:lumMod val="50000"/>
                  </a:schemeClr>
                </a:solidFill>
                <a:latin typeface="Times New Roman" panose="02020603050405020304" pitchFamily="18" charset="0"/>
                <a:cs typeface="Times New Roman" panose="02020603050405020304" pitchFamily="18" charset="0"/>
              </a:rPr>
              <a:t>Репетитор болуы міндетті емес.</a:t>
            </a:r>
          </a:p>
          <a:p>
            <a:pPr marL="0" indent="0">
              <a:buNone/>
            </a:pPr>
            <a:r>
              <a:rPr lang="kk-KZ" sz="3700" dirty="0">
                <a:solidFill>
                  <a:schemeClr val="accent1">
                    <a:lumMod val="50000"/>
                  </a:schemeClr>
                </a:solidFill>
                <a:latin typeface="Times New Roman" panose="02020603050405020304" pitchFamily="18" charset="0"/>
                <a:cs typeface="Times New Roman" panose="02020603050405020304" pitchFamily="18" charset="0"/>
              </a:rPr>
              <a:t> </a:t>
            </a:r>
          </a:p>
          <a:p>
            <a:pPr marL="0" indent="0">
              <a:buNone/>
            </a:pPr>
            <a:endParaRPr lang="kk-KZ" dirty="0"/>
          </a:p>
        </p:txBody>
      </p:sp>
    </p:spTree>
    <p:extLst>
      <p:ext uri="{BB962C8B-B14F-4D97-AF65-F5344CB8AC3E}">
        <p14:creationId xmlns:p14="http://schemas.microsoft.com/office/powerpoint/2010/main" val="18636491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618</TotalTime>
  <Words>486</Words>
  <Application>Microsoft Office PowerPoint</Application>
  <PresentationFormat>Широкоэкранный</PresentationFormat>
  <Paragraphs>44</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Тема Office</vt:lpstr>
      <vt:lpstr>Презентация PowerPoint</vt:lpstr>
      <vt:lpstr>Презентация PowerPoint</vt:lpstr>
      <vt:lpstr>           «Ел боламын десең бесігіңді түзе»                                                                    Мұхтар Әуезов</vt:lpstr>
      <vt:lpstr>Отбасындағы тәрбиенің тиімді болуы ондағы қарым-қатынас түрлерінің орнығуына байланысты. Отбасында түрлі қарым-қатынастар орын алады: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The Tom</dc:creator>
  <cp:lastModifiedBy>28</cp:lastModifiedBy>
  <cp:revision>25</cp:revision>
  <dcterms:created xsi:type="dcterms:W3CDTF">2020-12-03T13:40:43Z</dcterms:created>
  <dcterms:modified xsi:type="dcterms:W3CDTF">2020-12-04T11:17:53Z</dcterms:modified>
</cp:coreProperties>
</file>