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8" r:id="rId4"/>
    <p:sldId id="263" r:id="rId5"/>
    <p:sldId id="264" r:id="rId6"/>
    <p:sldId id="262" r:id="rId7"/>
    <p:sldId id="257" r:id="rId8"/>
    <p:sldId id="259" r:id="rId9"/>
    <p:sldId id="260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7608EE9-4D7B-4C48-8860-4281EF1A4A30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A023AE4-AA99-47D9-89F5-22949B5752C4}">
      <dgm:prSet phldrT="[Текст]"/>
      <dgm:spPr/>
      <dgm:t>
        <a:bodyPr/>
        <a:lstStyle/>
        <a:p>
          <a:r>
            <a:rPr lang="kk-KZ" dirty="0" smtClean="0"/>
            <a:t>өзін тапсырмаларды орындауға бағыттау, барлық мүмкіндіктерін соған жұмылдыру;</a:t>
          </a:r>
          <a:endParaRPr lang="ru-RU" dirty="0"/>
        </a:p>
      </dgm:t>
    </dgm:pt>
    <dgm:pt modelId="{8E779271-1E30-4ED6-8164-4B32FDF8FE2C}" type="parTrans" cxnId="{CB4191E6-9509-4CBC-9CD2-EAD120022E7D}">
      <dgm:prSet/>
      <dgm:spPr/>
      <dgm:t>
        <a:bodyPr/>
        <a:lstStyle/>
        <a:p>
          <a:endParaRPr lang="ru-RU"/>
        </a:p>
      </dgm:t>
    </dgm:pt>
    <dgm:pt modelId="{DD62E984-4D8A-43B4-B670-F52429680FB5}" type="sibTrans" cxnId="{CB4191E6-9509-4CBC-9CD2-EAD120022E7D}">
      <dgm:prSet/>
      <dgm:spPr/>
      <dgm:t>
        <a:bodyPr/>
        <a:lstStyle/>
        <a:p>
          <a:endParaRPr lang="ru-RU"/>
        </a:p>
      </dgm:t>
    </dgm:pt>
    <dgm:pt modelId="{A55A8307-E689-4499-8531-44E3751B7340}">
      <dgm:prSet/>
      <dgm:spPr/>
      <dgm:t>
        <a:bodyPr/>
        <a:lstStyle/>
        <a:p>
          <a:r>
            <a:rPr lang="ru-RU" smtClean="0"/>
            <a:t>өз әрекетіне мақсат қою,оған жетудің жолдарын ойластыру</a:t>
          </a:r>
          <a:endParaRPr lang="ru-RU"/>
        </a:p>
      </dgm:t>
    </dgm:pt>
    <dgm:pt modelId="{6E557E58-2159-416E-9F15-AF8064AEFA49}" type="parTrans" cxnId="{F32F7539-C7F6-4408-B334-48C34CE36CD6}">
      <dgm:prSet/>
      <dgm:spPr/>
      <dgm:t>
        <a:bodyPr/>
        <a:lstStyle/>
        <a:p>
          <a:endParaRPr lang="ru-RU"/>
        </a:p>
      </dgm:t>
    </dgm:pt>
    <dgm:pt modelId="{96893B8A-72F3-4432-81A4-6C3154AF1655}" type="sibTrans" cxnId="{F32F7539-C7F6-4408-B334-48C34CE36CD6}">
      <dgm:prSet/>
      <dgm:spPr/>
      <dgm:t>
        <a:bodyPr/>
        <a:lstStyle/>
        <a:p>
          <a:endParaRPr lang="ru-RU"/>
        </a:p>
      </dgm:t>
    </dgm:pt>
    <dgm:pt modelId="{2C069E1E-FEB2-4CEE-AE0D-5E6FFF8C0742}">
      <dgm:prSet/>
      <dgm:spPr/>
      <dgm:t>
        <a:bodyPr/>
        <a:lstStyle/>
        <a:p>
          <a:r>
            <a:rPr lang="ru-RU" dirty="0" smtClean="0"/>
            <a:t>қажетті білімді өз бетінше меңгеру және оны қолдана білу;</a:t>
          </a:r>
          <a:endParaRPr lang="ru-RU" dirty="0"/>
        </a:p>
      </dgm:t>
    </dgm:pt>
    <dgm:pt modelId="{AB70D19F-3759-4E88-B995-E92217B8C5A0}" type="parTrans" cxnId="{AE70DAC8-ACF5-47E2-83EE-BC51D869CEA7}">
      <dgm:prSet/>
      <dgm:spPr/>
      <dgm:t>
        <a:bodyPr/>
        <a:lstStyle/>
        <a:p>
          <a:endParaRPr lang="ru-RU"/>
        </a:p>
      </dgm:t>
    </dgm:pt>
    <dgm:pt modelId="{DA4EEDFC-06C0-4EC4-BDF9-6FEEAA7E6BFF}" type="sibTrans" cxnId="{AE70DAC8-ACF5-47E2-83EE-BC51D869CEA7}">
      <dgm:prSet/>
      <dgm:spPr/>
      <dgm:t>
        <a:bodyPr/>
        <a:lstStyle/>
        <a:p>
          <a:endParaRPr lang="ru-RU"/>
        </a:p>
      </dgm:t>
    </dgm:pt>
    <dgm:pt modelId="{0D3D6D20-F311-47AF-A378-A3FB4F798A1F}">
      <dgm:prSet/>
      <dgm:spPr/>
      <dgm:t>
        <a:bodyPr/>
        <a:lstStyle/>
        <a:p>
          <a:r>
            <a:rPr lang="ru-RU" smtClean="0"/>
            <a:t>оқу, қосымша сабақ, үйірме,демалыс т.б жұмыстарды оңтайлы реттей білу, ұйымдастыру</a:t>
          </a:r>
          <a:endParaRPr lang="ru-RU"/>
        </a:p>
      </dgm:t>
    </dgm:pt>
    <dgm:pt modelId="{1F85F55A-53FC-479A-9263-1A49158024A5}" type="parTrans" cxnId="{D16CA990-593A-4AB9-B025-FC2B4086357F}">
      <dgm:prSet/>
      <dgm:spPr/>
      <dgm:t>
        <a:bodyPr/>
        <a:lstStyle/>
        <a:p>
          <a:endParaRPr lang="ru-RU"/>
        </a:p>
      </dgm:t>
    </dgm:pt>
    <dgm:pt modelId="{2BD0996F-668A-4FE3-94DB-91817FE9DCBC}" type="sibTrans" cxnId="{D16CA990-593A-4AB9-B025-FC2B4086357F}">
      <dgm:prSet/>
      <dgm:spPr/>
      <dgm:t>
        <a:bodyPr/>
        <a:lstStyle/>
        <a:p>
          <a:endParaRPr lang="ru-RU"/>
        </a:p>
      </dgm:t>
    </dgm:pt>
    <dgm:pt modelId="{8485701D-4C28-45A7-AF7F-555E589E60DD}">
      <dgm:prSet/>
      <dgm:spPr/>
      <dgm:t>
        <a:bodyPr/>
        <a:lstStyle/>
        <a:p>
          <a:r>
            <a:rPr lang="ru-RU" smtClean="0"/>
            <a:t>уақытты ұтымды пайдалану қабілеті</a:t>
          </a:r>
          <a:endParaRPr lang="ru-RU"/>
        </a:p>
      </dgm:t>
    </dgm:pt>
    <dgm:pt modelId="{2659658E-B0F2-4EF1-8307-3ADA5BF2C9FF}" type="parTrans" cxnId="{A0FEEFE1-3D27-4DFA-A6EF-7CB13B6305E1}">
      <dgm:prSet/>
      <dgm:spPr/>
      <dgm:t>
        <a:bodyPr/>
        <a:lstStyle/>
        <a:p>
          <a:endParaRPr lang="ru-RU"/>
        </a:p>
      </dgm:t>
    </dgm:pt>
    <dgm:pt modelId="{F1D141A1-615C-4E1A-9494-AE102815BCA4}" type="sibTrans" cxnId="{A0FEEFE1-3D27-4DFA-A6EF-7CB13B6305E1}">
      <dgm:prSet/>
      <dgm:spPr/>
      <dgm:t>
        <a:bodyPr/>
        <a:lstStyle/>
        <a:p>
          <a:endParaRPr lang="ru-RU"/>
        </a:p>
      </dgm:t>
    </dgm:pt>
    <dgm:pt modelId="{F9E01203-C6A7-4E7F-B107-1C959FF50EC1}" type="pres">
      <dgm:prSet presAssocID="{87608EE9-4D7B-4C48-8860-4281EF1A4A3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C616CF0-9D49-4AE4-B42B-A6F400E33F10}" type="pres">
      <dgm:prSet presAssocID="{CA023AE4-AA99-47D9-89F5-22949B5752C4}" presName="parentText" presStyleLbl="node1" presStyleIdx="0" presStyleCnt="5" custLinFactY="92460" custLinFactNeighborX="105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921D42-6AD8-4F20-9CAC-7CC16A651834}" type="pres">
      <dgm:prSet presAssocID="{DD62E984-4D8A-43B4-B670-F52429680FB5}" presName="spacer" presStyleCnt="0"/>
      <dgm:spPr/>
    </dgm:pt>
    <dgm:pt modelId="{38BAF279-741C-4F3C-B471-4E2594796242}" type="pres">
      <dgm:prSet presAssocID="{2C069E1E-FEB2-4CEE-AE0D-5E6FFF8C0742}" presName="parentText" presStyleLbl="node1" presStyleIdx="1" presStyleCnt="5" custLinFactY="94676" custLinFactNeighborX="105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5C2294-32D7-4526-A600-8346600BE970}" type="pres">
      <dgm:prSet presAssocID="{DA4EEDFC-06C0-4EC4-BDF9-6FEEAA7E6BFF}" presName="spacer" presStyleCnt="0"/>
      <dgm:spPr/>
    </dgm:pt>
    <dgm:pt modelId="{6D82EA91-897D-41E2-8FF3-97BC639F3EC3}" type="pres">
      <dgm:prSet presAssocID="{A55A8307-E689-4499-8531-44E3751B7340}" presName="parentText" presStyleLbl="node1" presStyleIdx="2" presStyleCnt="5" custLinFactY="-206483" custLinFactNeighborX="524" custLinFactNeighborY="-3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F0FFA4-B46D-4418-B568-2118B521A3C7}" type="pres">
      <dgm:prSet presAssocID="{96893B8A-72F3-4432-81A4-6C3154AF1655}" presName="spacer" presStyleCnt="0"/>
      <dgm:spPr/>
    </dgm:pt>
    <dgm:pt modelId="{D2E705A6-570D-4080-B1C8-FCFDE5FD41D0}" type="pres">
      <dgm:prSet presAssocID="{0D3D6D20-F311-47AF-A378-A3FB4F798A1F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58B5D4-EA25-4E1E-B110-98636EE597DC}" type="pres">
      <dgm:prSet presAssocID="{2BD0996F-668A-4FE3-94DB-91817FE9DCBC}" presName="spacer" presStyleCnt="0"/>
      <dgm:spPr/>
    </dgm:pt>
    <dgm:pt modelId="{B5C69B62-A321-41D2-A483-4F029BF62032}" type="pres">
      <dgm:prSet presAssocID="{8485701D-4C28-45A7-AF7F-555E589E60DD}" presName="parentText" presStyleLbl="node1" presStyleIdx="4" presStyleCnt="5" custLinFactY="515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16CA990-593A-4AB9-B025-FC2B4086357F}" srcId="{87608EE9-4D7B-4C48-8860-4281EF1A4A30}" destId="{0D3D6D20-F311-47AF-A378-A3FB4F798A1F}" srcOrd="3" destOrd="0" parTransId="{1F85F55A-53FC-479A-9263-1A49158024A5}" sibTransId="{2BD0996F-668A-4FE3-94DB-91817FE9DCBC}"/>
    <dgm:cxn modelId="{780E1A53-114F-4C53-B27D-F6BCC77777BF}" type="presOf" srcId="{A55A8307-E689-4499-8531-44E3751B7340}" destId="{6D82EA91-897D-41E2-8FF3-97BC639F3EC3}" srcOrd="0" destOrd="0" presId="urn:microsoft.com/office/officeart/2005/8/layout/vList2"/>
    <dgm:cxn modelId="{B33B4552-ACC3-476E-AF4A-DB6AAA20E1C8}" type="presOf" srcId="{0D3D6D20-F311-47AF-A378-A3FB4F798A1F}" destId="{D2E705A6-570D-4080-B1C8-FCFDE5FD41D0}" srcOrd="0" destOrd="0" presId="urn:microsoft.com/office/officeart/2005/8/layout/vList2"/>
    <dgm:cxn modelId="{FBF3D6B0-2C8A-4ACB-A9EC-5ED50B20E32A}" type="presOf" srcId="{2C069E1E-FEB2-4CEE-AE0D-5E6FFF8C0742}" destId="{38BAF279-741C-4F3C-B471-4E2594796242}" srcOrd="0" destOrd="0" presId="urn:microsoft.com/office/officeart/2005/8/layout/vList2"/>
    <dgm:cxn modelId="{F58EC4D2-4267-41EB-99F8-B43456138BD2}" type="presOf" srcId="{87608EE9-4D7B-4C48-8860-4281EF1A4A30}" destId="{F9E01203-C6A7-4E7F-B107-1C959FF50EC1}" srcOrd="0" destOrd="0" presId="urn:microsoft.com/office/officeart/2005/8/layout/vList2"/>
    <dgm:cxn modelId="{AE70DAC8-ACF5-47E2-83EE-BC51D869CEA7}" srcId="{87608EE9-4D7B-4C48-8860-4281EF1A4A30}" destId="{2C069E1E-FEB2-4CEE-AE0D-5E6FFF8C0742}" srcOrd="1" destOrd="0" parTransId="{AB70D19F-3759-4E88-B995-E92217B8C5A0}" sibTransId="{DA4EEDFC-06C0-4EC4-BDF9-6FEEAA7E6BFF}"/>
    <dgm:cxn modelId="{15B1698E-8EC0-4C7B-9751-AB27C14743CD}" type="presOf" srcId="{8485701D-4C28-45A7-AF7F-555E589E60DD}" destId="{B5C69B62-A321-41D2-A483-4F029BF62032}" srcOrd="0" destOrd="0" presId="urn:microsoft.com/office/officeart/2005/8/layout/vList2"/>
    <dgm:cxn modelId="{DDEBAC2C-32B7-423D-9303-C7B11EDC3B0E}" type="presOf" srcId="{CA023AE4-AA99-47D9-89F5-22949B5752C4}" destId="{9C616CF0-9D49-4AE4-B42B-A6F400E33F10}" srcOrd="0" destOrd="0" presId="urn:microsoft.com/office/officeart/2005/8/layout/vList2"/>
    <dgm:cxn modelId="{A0FEEFE1-3D27-4DFA-A6EF-7CB13B6305E1}" srcId="{87608EE9-4D7B-4C48-8860-4281EF1A4A30}" destId="{8485701D-4C28-45A7-AF7F-555E589E60DD}" srcOrd="4" destOrd="0" parTransId="{2659658E-B0F2-4EF1-8307-3ADA5BF2C9FF}" sibTransId="{F1D141A1-615C-4E1A-9494-AE102815BCA4}"/>
    <dgm:cxn modelId="{F32F7539-C7F6-4408-B334-48C34CE36CD6}" srcId="{87608EE9-4D7B-4C48-8860-4281EF1A4A30}" destId="{A55A8307-E689-4499-8531-44E3751B7340}" srcOrd="2" destOrd="0" parTransId="{6E557E58-2159-416E-9F15-AF8064AEFA49}" sibTransId="{96893B8A-72F3-4432-81A4-6C3154AF1655}"/>
    <dgm:cxn modelId="{CB4191E6-9509-4CBC-9CD2-EAD120022E7D}" srcId="{87608EE9-4D7B-4C48-8860-4281EF1A4A30}" destId="{CA023AE4-AA99-47D9-89F5-22949B5752C4}" srcOrd="0" destOrd="0" parTransId="{8E779271-1E30-4ED6-8164-4B32FDF8FE2C}" sibTransId="{DD62E984-4D8A-43B4-B670-F52429680FB5}"/>
    <dgm:cxn modelId="{DB32EBB5-7AA4-42D0-AA61-68E24792E4D8}" type="presParOf" srcId="{F9E01203-C6A7-4E7F-B107-1C959FF50EC1}" destId="{9C616CF0-9D49-4AE4-B42B-A6F400E33F10}" srcOrd="0" destOrd="0" presId="urn:microsoft.com/office/officeart/2005/8/layout/vList2"/>
    <dgm:cxn modelId="{89CDA2B6-D4F4-4635-BAE5-FE5A0F44BE84}" type="presParOf" srcId="{F9E01203-C6A7-4E7F-B107-1C959FF50EC1}" destId="{25921D42-6AD8-4F20-9CAC-7CC16A651834}" srcOrd="1" destOrd="0" presId="urn:microsoft.com/office/officeart/2005/8/layout/vList2"/>
    <dgm:cxn modelId="{69633E46-A591-42F0-8E54-15B73306BE06}" type="presParOf" srcId="{F9E01203-C6A7-4E7F-B107-1C959FF50EC1}" destId="{38BAF279-741C-4F3C-B471-4E2594796242}" srcOrd="2" destOrd="0" presId="urn:microsoft.com/office/officeart/2005/8/layout/vList2"/>
    <dgm:cxn modelId="{48AC5FD6-1535-4ECA-B400-00A9243C0957}" type="presParOf" srcId="{F9E01203-C6A7-4E7F-B107-1C959FF50EC1}" destId="{C95C2294-32D7-4526-A600-8346600BE970}" srcOrd="3" destOrd="0" presId="urn:microsoft.com/office/officeart/2005/8/layout/vList2"/>
    <dgm:cxn modelId="{5B9552E2-46B9-497C-A1C2-A42BE0CFCEDD}" type="presParOf" srcId="{F9E01203-C6A7-4E7F-B107-1C959FF50EC1}" destId="{6D82EA91-897D-41E2-8FF3-97BC639F3EC3}" srcOrd="4" destOrd="0" presId="urn:microsoft.com/office/officeart/2005/8/layout/vList2"/>
    <dgm:cxn modelId="{531D46C1-2FC8-4C18-B78C-29E8C500362D}" type="presParOf" srcId="{F9E01203-C6A7-4E7F-B107-1C959FF50EC1}" destId="{C0F0FFA4-B46D-4418-B568-2118B521A3C7}" srcOrd="5" destOrd="0" presId="urn:microsoft.com/office/officeart/2005/8/layout/vList2"/>
    <dgm:cxn modelId="{11B11477-5208-49E9-B887-56F93842A0E6}" type="presParOf" srcId="{F9E01203-C6A7-4E7F-B107-1C959FF50EC1}" destId="{D2E705A6-570D-4080-B1C8-FCFDE5FD41D0}" srcOrd="6" destOrd="0" presId="urn:microsoft.com/office/officeart/2005/8/layout/vList2"/>
    <dgm:cxn modelId="{52986712-DE7D-4C33-9F91-E9D5398AABDE}" type="presParOf" srcId="{F9E01203-C6A7-4E7F-B107-1C959FF50EC1}" destId="{DF58B5D4-EA25-4E1E-B110-98636EE597DC}" srcOrd="7" destOrd="0" presId="urn:microsoft.com/office/officeart/2005/8/layout/vList2"/>
    <dgm:cxn modelId="{BF801422-2294-4C90-83FF-4B5C1A6E800B}" type="presParOf" srcId="{F9E01203-C6A7-4E7F-B107-1C959FF50EC1}" destId="{B5C69B62-A321-41D2-A483-4F029BF62032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077F294-522E-4B4A-BA3A-DBEFD83707EE}" type="doc">
      <dgm:prSet loTypeId="urn:microsoft.com/office/officeart/2005/8/layout/process4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DCAFE5C6-D094-49C0-BD45-9CDEEF7E5229}">
      <dgm:prSet phldrT="[Текст]" custT="1"/>
      <dgm:spPr/>
      <dgm:t>
        <a:bodyPr/>
        <a:lstStyle/>
        <a:p>
          <a:r>
            <a:rPr lang="ru-RU" sz="2400" b="1" dirty="0" smtClean="0"/>
            <a:t>2-ұстаным. </a:t>
          </a:r>
          <a:r>
            <a:rPr lang="ru-RU" sz="2400" b="1" dirty="0" err="1" smtClean="0"/>
            <a:t>Өзіңіз</a:t>
          </a:r>
          <a:r>
            <a:rPr lang="ru-RU" sz="2400" b="1" dirty="0" smtClean="0"/>
            <a:t> </a:t>
          </a:r>
          <a:r>
            <a:rPr lang="ru-RU" sz="2400" b="1" dirty="0" err="1" smtClean="0"/>
            <a:t>қалайтын</a:t>
          </a:r>
          <a:r>
            <a:rPr lang="ru-RU" sz="2400" b="1" dirty="0" smtClean="0"/>
            <a:t>  </a:t>
          </a:r>
          <a:r>
            <a:rPr lang="ru-RU" sz="2400" b="1" dirty="0" err="1" smtClean="0"/>
            <a:t>нәтижені</a:t>
          </a:r>
          <a:r>
            <a:rPr lang="ru-RU" sz="2400" b="1" dirty="0" smtClean="0"/>
            <a:t> </a:t>
          </a:r>
          <a:r>
            <a:rPr lang="ru-RU" sz="2400" b="1" dirty="0" err="1" smtClean="0"/>
            <a:t>нақты</a:t>
          </a:r>
          <a:r>
            <a:rPr lang="ru-RU" sz="2400" b="1" dirty="0" smtClean="0"/>
            <a:t> </a:t>
          </a:r>
          <a:r>
            <a:rPr lang="ru-RU" sz="2400" b="1" dirty="0" err="1" smtClean="0"/>
            <a:t>мақсат</a:t>
          </a:r>
          <a:r>
            <a:rPr lang="ru-RU" sz="2400" b="1" dirty="0" smtClean="0"/>
            <a:t>, </a:t>
          </a:r>
          <a:r>
            <a:rPr lang="ru-RU" sz="2400" b="1" dirty="0" err="1" smtClean="0"/>
            <a:t>міндеттермен</a:t>
          </a:r>
          <a:r>
            <a:rPr lang="ru-RU" sz="2400" b="1" dirty="0" smtClean="0"/>
            <a:t> </a:t>
          </a:r>
          <a:r>
            <a:rPr lang="ru-RU" sz="2400" b="1" dirty="0" err="1" smtClean="0"/>
            <a:t>көрсетіңіз</a:t>
          </a:r>
          <a:endParaRPr lang="ru-RU" sz="2400" b="1" dirty="0"/>
        </a:p>
      </dgm:t>
    </dgm:pt>
    <dgm:pt modelId="{845A800C-ED7F-4E9F-916D-50923F78360E}" type="parTrans" cxnId="{D1ACA208-B4B0-4AB9-BDA9-9397CED781EC}">
      <dgm:prSet/>
      <dgm:spPr/>
      <dgm:t>
        <a:bodyPr/>
        <a:lstStyle/>
        <a:p>
          <a:endParaRPr lang="ru-RU"/>
        </a:p>
      </dgm:t>
    </dgm:pt>
    <dgm:pt modelId="{F5925007-2688-4DAE-982D-197E5F99FE40}" type="sibTrans" cxnId="{D1ACA208-B4B0-4AB9-BDA9-9397CED781EC}">
      <dgm:prSet/>
      <dgm:spPr/>
      <dgm:t>
        <a:bodyPr/>
        <a:lstStyle/>
        <a:p>
          <a:endParaRPr lang="ru-RU"/>
        </a:p>
      </dgm:t>
    </dgm:pt>
    <dgm:pt modelId="{F7B647B0-6AE5-4A69-9F81-EC3BDED6B34A}">
      <dgm:prSet phldrT="[Текст]" custT="1"/>
      <dgm:spPr/>
      <dgm:t>
        <a:bodyPr/>
        <a:lstStyle/>
        <a:p>
          <a:r>
            <a:rPr lang="ru-RU" sz="3200" dirty="0" smtClean="0"/>
            <a:t>3-ұстаным. </a:t>
          </a:r>
          <a:r>
            <a:rPr lang="ru-RU" sz="3200" dirty="0" err="1" smtClean="0"/>
            <a:t>Іс-әрекет</a:t>
          </a:r>
          <a:r>
            <a:rPr lang="ru-RU" sz="3200" dirty="0" smtClean="0"/>
            <a:t> </a:t>
          </a:r>
          <a:r>
            <a:rPr lang="ru-RU" sz="3200" dirty="0" err="1" smtClean="0"/>
            <a:t>жоспарын</a:t>
          </a:r>
          <a:r>
            <a:rPr lang="ru-RU" sz="3200" dirty="0" smtClean="0"/>
            <a:t> </a:t>
          </a:r>
          <a:r>
            <a:rPr lang="ru-RU" sz="3200" dirty="0" err="1" smtClean="0"/>
            <a:t>жазып</a:t>
          </a:r>
          <a:r>
            <a:rPr lang="ru-RU" sz="3200" dirty="0" smtClean="0"/>
            <a:t> </a:t>
          </a:r>
          <a:r>
            <a:rPr lang="ru-RU" sz="3200" dirty="0" err="1" smtClean="0"/>
            <a:t>қою</a:t>
          </a:r>
          <a:r>
            <a:rPr lang="ru-RU" sz="3200" dirty="0" smtClean="0"/>
            <a:t>.</a:t>
          </a:r>
          <a:endParaRPr lang="ru-RU" sz="3200" dirty="0"/>
        </a:p>
      </dgm:t>
    </dgm:pt>
    <dgm:pt modelId="{3904B8ED-4667-4E72-BD13-CDEF2DC231EF}" type="parTrans" cxnId="{5B39F677-7C5F-4316-BF1D-C0065F26BE76}">
      <dgm:prSet/>
      <dgm:spPr/>
      <dgm:t>
        <a:bodyPr/>
        <a:lstStyle/>
        <a:p>
          <a:endParaRPr lang="ru-RU"/>
        </a:p>
      </dgm:t>
    </dgm:pt>
    <dgm:pt modelId="{5234C34F-6098-406B-817E-4558FCDD3D8B}" type="sibTrans" cxnId="{5B39F677-7C5F-4316-BF1D-C0065F26BE76}">
      <dgm:prSet/>
      <dgm:spPr/>
      <dgm:t>
        <a:bodyPr/>
        <a:lstStyle/>
        <a:p>
          <a:endParaRPr lang="ru-RU"/>
        </a:p>
      </dgm:t>
    </dgm:pt>
    <dgm:pt modelId="{70024D56-CFE4-4879-85C6-3290233437DC}">
      <dgm:prSet phldrT="[Текст]" custT="1"/>
      <dgm:spPr/>
      <dgm:t>
        <a:bodyPr/>
        <a:lstStyle/>
        <a:p>
          <a:r>
            <a:rPr lang="ru-RU" sz="3600" dirty="0" smtClean="0"/>
            <a:t>4 – </a:t>
          </a:r>
          <a:r>
            <a:rPr lang="ru-RU" sz="3600" dirty="0" err="1" smtClean="0"/>
            <a:t>ұстаным</a:t>
          </a:r>
          <a:r>
            <a:rPr lang="ru-RU" sz="3600" dirty="0" smtClean="0"/>
            <a:t>. </a:t>
          </a:r>
          <a:r>
            <a:rPr lang="ru-RU" sz="3600" dirty="0" err="1" smtClean="0"/>
            <a:t>Басымдықтарды</a:t>
          </a:r>
          <a:r>
            <a:rPr lang="ru-RU" sz="3600" dirty="0" smtClean="0"/>
            <a:t> </a:t>
          </a:r>
          <a:r>
            <a:rPr lang="ru-RU" sz="3600" dirty="0" err="1" smtClean="0"/>
            <a:t>нақтылау</a:t>
          </a:r>
          <a:endParaRPr lang="ru-RU" sz="3600" dirty="0"/>
        </a:p>
      </dgm:t>
    </dgm:pt>
    <dgm:pt modelId="{0A5325CE-D912-4B07-9D9C-A4B5B2E6FB30}" type="parTrans" cxnId="{C3D7AED3-2E46-4F2D-98B7-7E76700CE88D}">
      <dgm:prSet/>
      <dgm:spPr/>
      <dgm:t>
        <a:bodyPr/>
        <a:lstStyle/>
        <a:p>
          <a:endParaRPr lang="ru-RU"/>
        </a:p>
      </dgm:t>
    </dgm:pt>
    <dgm:pt modelId="{F60007FD-1B3B-4CEC-AEAD-CADBA5EF97BC}" type="sibTrans" cxnId="{C3D7AED3-2E46-4F2D-98B7-7E76700CE88D}">
      <dgm:prSet/>
      <dgm:spPr/>
      <dgm:t>
        <a:bodyPr/>
        <a:lstStyle/>
        <a:p>
          <a:endParaRPr lang="ru-RU"/>
        </a:p>
      </dgm:t>
    </dgm:pt>
    <dgm:pt modelId="{C89CEA51-3314-41C5-962B-8C513776AE48}">
      <dgm:prSet phldrT="[Текст]" custT="1"/>
      <dgm:spPr/>
      <dgm:t>
        <a:bodyPr/>
        <a:lstStyle/>
        <a:p>
          <a:r>
            <a:rPr lang="ru-RU" sz="3200" b="1" dirty="0" smtClean="0"/>
            <a:t>5-ұстаным. </a:t>
          </a:r>
          <a:r>
            <a:rPr lang="ru-RU" sz="3200" b="1" dirty="0" err="1" smtClean="0"/>
            <a:t>Ең</a:t>
          </a:r>
          <a:r>
            <a:rPr lang="ru-RU" sz="3200" b="1" dirty="0" smtClean="0"/>
            <a:t> </a:t>
          </a:r>
          <a:r>
            <a:rPr lang="ru-RU" sz="3200" b="1" dirty="0" err="1" smtClean="0"/>
            <a:t>бастыға</a:t>
          </a:r>
          <a:r>
            <a:rPr lang="ru-RU" sz="3200" b="1" dirty="0" smtClean="0"/>
            <a:t> </a:t>
          </a:r>
          <a:r>
            <a:rPr lang="ru-RU" sz="3200" b="1" dirty="0" err="1" smtClean="0"/>
            <a:t>назар</a:t>
          </a:r>
          <a:r>
            <a:rPr lang="ru-RU" sz="3200" b="1" dirty="0" smtClean="0"/>
            <a:t> </a:t>
          </a:r>
          <a:r>
            <a:rPr lang="ru-RU" sz="3200" b="1" dirty="0" err="1" smtClean="0"/>
            <a:t>аудару</a:t>
          </a:r>
          <a:r>
            <a:rPr lang="ru-RU" sz="3200" b="1" dirty="0" smtClean="0"/>
            <a:t> .</a:t>
          </a:r>
          <a:endParaRPr lang="ru-RU" sz="3200" b="1" dirty="0"/>
        </a:p>
      </dgm:t>
    </dgm:pt>
    <dgm:pt modelId="{B975FAB7-E64D-44F3-9137-3519F5BC0D07}" type="parTrans" cxnId="{4F974481-C801-4698-BE2B-D408D6BBC3A1}">
      <dgm:prSet/>
      <dgm:spPr/>
      <dgm:t>
        <a:bodyPr/>
        <a:lstStyle/>
        <a:p>
          <a:endParaRPr lang="ru-RU"/>
        </a:p>
      </dgm:t>
    </dgm:pt>
    <dgm:pt modelId="{F39C1090-1059-4A38-AC42-FADF75146475}" type="sibTrans" cxnId="{4F974481-C801-4698-BE2B-D408D6BBC3A1}">
      <dgm:prSet/>
      <dgm:spPr/>
      <dgm:t>
        <a:bodyPr/>
        <a:lstStyle/>
        <a:p>
          <a:endParaRPr lang="ru-RU"/>
        </a:p>
      </dgm:t>
    </dgm:pt>
    <dgm:pt modelId="{EA957C8C-D03A-457F-AE4C-A4FDFA258FBF}">
      <dgm:prSet custT="1"/>
      <dgm:spPr/>
      <dgm:t>
        <a:bodyPr/>
        <a:lstStyle/>
        <a:p>
          <a:r>
            <a:rPr lang="ru-RU" sz="2400" b="1" dirty="0" smtClean="0"/>
            <a:t>1 </a:t>
          </a:r>
          <a:r>
            <a:rPr lang="ru-RU" sz="2400" b="1" dirty="0" err="1" smtClean="0"/>
            <a:t>ұстаным</a:t>
          </a:r>
          <a:r>
            <a:rPr lang="ru-RU" sz="2400" b="1" dirty="0" smtClean="0"/>
            <a:t>. </a:t>
          </a:r>
          <a:r>
            <a:rPr lang="ru-RU" sz="2400" b="1" dirty="0" err="1" smtClean="0"/>
            <a:t>Өз</a:t>
          </a:r>
          <a:r>
            <a:rPr lang="ru-RU" sz="2400" b="1" dirty="0" smtClean="0"/>
            <a:t> </a:t>
          </a:r>
          <a:r>
            <a:rPr lang="ru-RU" sz="2400" b="1" dirty="0" err="1" smtClean="0"/>
            <a:t>іс-әрекетіңді</a:t>
          </a:r>
          <a:r>
            <a:rPr lang="ru-RU" sz="2400" b="1" dirty="0" smtClean="0"/>
            <a:t> </a:t>
          </a:r>
          <a:r>
            <a:rPr lang="ru-RU" sz="2400" b="1" dirty="0" err="1" smtClean="0"/>
            <a:t>жоспарлау.Барлығымыз</a:t>
          </a:r>
          <a:r>
            <a:rPr lang="ru-RU" sz="2400" b="1" dirty="0" smtClean="0"/>
            <a:t> </a:t>
          </a:r>
          <a:r>
            <a:rPr lang="ru-RU" sz="2400" b="1" dirty="0" err="1" smtClean="0"/>
            <a:t>жоспарлауға</a:t>
          </a:r>
          <a:r>
            <a:rPr lang="ru-RU" sz="2400" b="1" dirty="0" smtClean="0"/>
            <a:t> </a:t>
          </a:r>
          <a:r>
            <a:rPr lang="ru-RU" sz="2400" b="1" dirty="0" err="1" smtClean="0"/>
            <a:t>үйренуіміз</a:t>
          </a:r>
          <a:r>
            <a:rPr lang="ru-RU" sz="2400" b="1" dirty="0" smtClean="0"/>
            <a:t> </a:t>
          </a:r>
          <a:r>
            <a:rPr lang="ru-RU" sz="2400" b="1" dirty="0" err="1" smtClean="0"/>
            <a:t>қажет</a:t>
          </a:r>
          <a:r>
            <a:rPr lang="ru-RU" sz="1900" dirty="0" smtClean="0"/>
            <a:t>.</a:t>
          </a:r>
          <a:endParaRPr lang="ru-RU" sz="1900" dirty="0"/>
        </a:p>
      </dgm:t>
    </dgm:pt>
    <dgm:pt modelId="{85D7F0DB-17DF-4FC0-A1D9-4F6CCFBD4415}" type="parTrans" cxnId="{82D396E6-36D8-44B4-B756-C2E6935B8386}">
      <dgm:prSet/>
      <dgm:spPr/>
      <dgm:t>
        <a:bodyPr/>
        <a:lstStyle/>
        <a:p>
          <a:endParaRPr lang="ru-RU"/>
        </a:p>
      </dgm:t>
    </dgm:pt>
    <dgm:pt modelId="{33D43A9D-9747-4320-B837-24F903A08E8E}" type="sibTrans" cxnId="{82D396E6-36D8-44B4-B756-C2E6935B8386}">
      <dgm:prSet/>
      <dgm:spPr/>
      <dgm:t>
        <a:bodyPr/>
        <a:lstStyle/>
        <a:p>
          <a:endParaRPr lang="ru-RU"/>
        </a:p>
      </dgm:t>
    </dgm:pt>
    <dgm:pt modelId="{4D4C772E-49A8-4CB3-BBC8-E860FB3BFE1E}">
      <dgm:prSet phldrT="[Текст]" custT="1"/>
      <dgm:spPr/>
      <dgm:t>
        <a:bodyPr/>
        <a:lstStyle/>
        <a:p>
          <a:r>
            <a:rPr lang="ru-RU" sz="2400" b="1" dirty="0" smtClean="0"/>
            <a:t>6-ұстаным.Уақытты </a:t>
          </a:r>
          <a:r>
            <a:rPr lang="ru-RU" sz="2400" b="1" dirty="0" err="1" smtClean="0"/>
            <a:t>дұрыс</a:t>
          </a:r>
          <a:r>
            <a:rPr lang="ru-RU" sz="2400" b="1" dirty="0" smtClean="0"/>
            <a:t> </a:t>
          </a:r>
          <a:r>
            <a:rPr lang="ru-RU" sz="2400" b="1" dirty="0" err="1" smtClean="0"/>
            <a:t>жоспарлау</a:t>
          </a:r>
          <a:r>
            <a:rPr lang="ru-RU" sz="2400" b="1" dirty="0" smtClean="0"/>
            <a:t> </a:t>
          </a:r>
          <a:r>
            <a:rPr lang="ru-RU" sz="2400" b="1" dirty="0" err="1" smtClean="0"/>
            <a:t>бойынша</a:t>
          </a:r>
          <a:r>
            <a:rPr lang="ru-RU" sz="2400" b="1" dirty="0" smtClean="0"/>
            <a:t> </a:t>
          </a:r>
          <a:r>
            <a:rPr lang="ru-RU" sz="2400" b="1" dirty="0" err="1" smtClean="0"/>
            <a:t>өз</a:t>
          </a:r>
          <a:r>
            <a:rPr lang="ru-RU" sz="2400" b="1" dirty="0" smtClean="0"/>
            <a:t> </a:t>
          </a:r>
          <a:r>
            <a:rPr lang="ru-RU" sz="2400" b="1" dirty="0" err="1" smtClean="0"/>
            <a:t>тәжірибеңізді</a:t>
          </a:r>
          <a:r>
            <a:rPr lang="ru-RU" sz="2400" b="1" dirty="0" smtClean="0"/>
            <a:t> </a:t>
          </a:r>
          <a:r>
            <a:rPr lang="ru-RU" sz="2400" b="1" dirty="0" err="1" smtClean="0"/>
            <a:t>талдап</a:t>
          </a:r>
          <a:r>
            <a:rPr lang="ru-RU" sz="2400" b="1" dirty="0" smtClean="0"/>
            <a:t>, </a:t>
          </a:r>
          <a:r>
            <a:rPr lang="ru-RU" sz="2400" b="1" dirty="0" err="1" smtClean="0"/>
            <a:t>өз</a:t>
          </a:r>
          <a:r>
            <a:rPr lang="ru-RU" sz="2400" b="1" dirty="0" smtClean="0"/>
            <a:t> </a:t>
          </a:r>
          <a:r>
            <a:rPr lang="ru-RU" sz="2400" b="1" dirty="0" err="1" smtClean="0"/>
            <a:t>ереже</a:t>
          </a:r>
          <a:r>
            <a:rPr lang="ru-RU" sz="2400" b="1" dirty="0" smtClean="0"/>
            <a:t>, </a:t>
          </a:r>
          <a:r>
            <a:rPr lang="ru-RU" sz="2400" b="1" dirty="0" err="1" smtClean="0"/>
            <a:t>кеңестеріңізді</a:t>
          </a:r>
          <a:r>
            <a:rPr lang="ru-RU" sz="2400" b="1" dirty="0" smtClean="0"/>
            <a:t> </a:t>
          </a:r>
          <a:r>
            <a:rPr lang="ru-RU" sz="2400" b="1" dirty="0" err="1" smtClean="0"/>
            <a:t>құрыңыз</a:t>
          </a:r>
          <a:r>
            <a:rPr lang="ru-RU" sz="1900" dirty="0" smtClean="0"/>
            <a:t>. </a:t>
          </a:r>
          <a:endParaRPr lang="ru-RU" sz="1900" dirty="0"/>
        </a:p>
      </dgm:t>
    </dgm:pt>
    <dgm:pt modelId="{84097F5D-EBCB-4774-AE61-15AEEAF89E9F}" type="parTrans" cxnId="{1ACCC264-C77F-42C8-85BB-B7E455CAB475}">
      <dgm:prSet/>
      <dgm:spPr/>
      <dgm:t>
        <a:bodyPr/>
        <a:lstStyle/>
        <a:p>
          <a:endParaRPr lang="ru-RU"/>
        </a:p>
      </dgm:t>
    </dgm:pt>
    <dgm:pt modelId="{CDD6F5B2-6704-4A38-B4B9-F612C249F44C}" type="sibTrans" cxnId="{1ACCC264-C77F-42C8-85BB-B7E455CAB475}">
      <dgm:prSet/>
      <dgm:spPr/>
      <dgm:t>
        <a:bodyPr/>
        <a:lstStyle/>
        <a:p>
          <a:endParaRPr lang="ru-RU"/>
        </a:p>
      </dgm:t>
    </dgm:pt>
    <dgm:pt modelId="{8A0B64AE-0DD7-4410-80BA-B4519870B714}" type="pres">
      <dgm:prSet presAssocID="{9077F294-522E-4B4A-BA3A-DBEFD83707E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1AE4443-1368-47FA-A1A7-F112D925B474}" type="pres">
      <dgm:prSet presAssocID="{4D4C772E-49A8-4CB3-BBC8-E860FB3BFE1E}" presName="boxAndChildren" presStyleCnt="0"/>
      <dgm:spPr/>
    </dgm:pt>
    <dgm:pt modelId="{2307D7FE-6E2D-4F87-BDDC-9CE4971FE11B}" type="pres">
      <dgm:prSet presAssocID="{4D4C772E-49A8-4CB3-BBC8-E860FB3BFE1E}" presName="parentTextBox" presStyleLbl="node1" presStyleIdx="0" presStyleCnt="6"/>
      <dgm:spPr/>
      <dgm:t>
        <a:bodyPr/>
        <a:lstStyle/>
        <a:p>
          <a:endParaRPr lang="ru-RU"/>
        </a:p>
      </dgm:t>
    </dgm:pt>
    <dgm:pt modelId="{8729EB77-ABC0-485A-8A29-B693EF8BBCCB}" type="pres">
      <dgm:prSet presAssocID="{F39C1090-1059-4A38-AC42-FADF75146475}" presName="sp" presStyleCnt="0"/>
      <dgm:spPr/>
    </dgm:pt>
    <dgm:pt modelId="{3886AB4C-3B3F-479D-AD66-67FDAC582EC6}" type="pres">
      <dgm:prSet presAssocID="{C89CEA51-3314-41C5-962B-8C513776AE48}" presName="arrowAndChildren" presStyleCnt="0"/>
      <dgm:spPr/>
    </dgm:pt>
    <dgm:pt modelId="{0DA1E262-430B-4A9D-B543-DB2F0EF8230E}" type="pres">
      <dgm:prSet presAssocID="{C89CEA51-3314-41C5-962B-8C513776AE48}" presName="parentTextArrow" presStyleLbl="node1" presStyleIdx="1" presStyleCnt="6"/>
      <dgm:spPr/>
      <dgm:t>
        <a:bodyPr/>
        <a:lstStyle/>
        <a:p>
          <a:endParaRPr lang="ru-RU"/>
        </a:p>
      </dgm:t>
    </dgm:pt>
    <dgm:pt modelId="{626E8A3C-D925-41EA-B91E-770ED547616E}" type="pres">
      <dgm:prSet presAssocID="{F60007FD-1B3B-4CEC-AEAD-CADBA5EF97BC}" presName="sp" presStyleCnt="0"/>
      <dgm:spPr/>
    </dgm:pt>
    <dgm:pt modelId="{DEDD8F0E-CA22-46F2-9D74-F8AB5621E363}" type="pres">
      <dgm:prSet presAssocID="{70024D56-CFE4-4879-85C6-3290233437DC}" presName="arrowAndChildren" presStyleCnt="0"/>
      <dgm:spPr/>
    </dgm:pt>
    <dgm:pt modelId="{963BB8A6-F6A7-4514-91D0-CAF5BCA88B5A}" type="pres">
      <dgm:prSet presAssocID="{70024D56-CFE4-4879-85C6-3290233437DC}" presName="parentTextArrow" presStyleLbl="node1" presStyleIdx="2" presStyleCnt="6"/>
      <dgm:spPr/>
      <dgm:t>
        <a:bodyPr/>
        <a:lstStyle/>
        <a:p>
          <a:endParaRPr lang="ru-RU"/>
        </a:p>
      </dgm:t>
    </dgm:pt>
    <dgm:pt modelId="{23E8601F-E67B-4471-92FA-D9DFAAFE2482}" type="pres">
      <dgm:prSet presAssocID="{5234C34F-6098-406B-817E-4558FCDD3D8B}" presName="sp" presStyleCnt="0"/>
      <dgm:spPr/>
    </dgm:pt>
    <dgm:pt modelId="{CEBB079B-6C69-46EB-8C7E-3C71D13A4611}" type="pres">
      <dgm:prSet presAssocID="{F7B647B0-6AE5-4A69-9F81-EC3BDED6B34A}" presName="arrowAndChildren" presStyleCnt="0"/>
      <dgm:spPr/>
    </dgm:pt>
    <dgm:pt modelId="{50A39C22-B2A5-4C65-8176-A5CA4E9DE9CD}" type="pres">
      <dgm:prSet presAssocID="{F7B647B0-6AE5-4A69-9F81-EC3BDED6B34A}" presName="parentTextArrow" presStyleLbl="node1" presStyleIdx="3" presStyleCnt="6"/>
      <dgm:spPr/>
      <dgm:t>
        <a:bodyPr/>
        <a:lstStyle/>
        <a:p>
          <a:endParaRPr lang="ru-RU"/>
        </a:p>
      </dgm:t>
    </dgm:pt>
    <dgm:pt modelId="{A4389E32-8AD9-46D3-BF31-2A5B3F33ECC7}" type="pres">
      <dgm:prSet presAssocID="{F5925007-2688-4DAE-982D-197E5F99FE40}" presName="sp" presStyleCnt="0"/>
      <dgm:spPr/>
    </dgm:pt>
    <dgm:pt modelId="{4DE6473C-091E-431F-9624-12CF2E286AF0}" type="pres">
      <dgm:prSet presAssocID="{DCAFE5C6-D094-49C0-BD45-9CDEEF7E5229}" presName="arrowAndChildren" presStyleCnt="0"/>
      <dgm:spPr/>
    </dgm:pt>
    <dgm:pt modelId="{029DBA82-D135-4786-AA52-305B433A4FD3}" type="pres">
      <dgm:prSet presAssocID="{DCAFE5C6-D094-49C0-BD45-9CDEEF7E5229}" presName="parentTextArrow" presStyleLbl="node1" presStyleIdx="4" presStyleCnt="6"/>
      <dgm:spPr/>
      <dgm:t>
        <a:bodyPr/>
        <a:lstStyle/>
        <a:p>
          <a:endParaRPr lang="ru-RU"/>
        </a:p>
      </dgm:t>
    </dgm:pt>
    <dgm:pt modelId="{15613B35-B324-43BE-95E9-EB3362F5EFAE}" type="pres">
      <dgm:prSet presAssocID="{33D43A9D-9747-4320-B837-24F903A08E8E}" presName="sp" presStyleCnt="0"/>
      <dgm:spPr/>
    </dgm:pt>
    <dgm:pt modelId="{1364B609-BD2F-40B9-A4A7-788F843FA0FB}" type="pres">
      <dgm:prSet presAssocID="{EA957C8C-D03A-457F-AE4C-A4FDFA258FBF}" presName="arrowAndChildren" presStyleCnt="0"/>
      <dgm:spPr/>
    </dgm:pt>
    <dgm:pt modelId="{58052D32-2E6E-4337-846F-9BFA9A5D444F}" type="pres">
      <dgm:prSet presAssocID="{EA957C8C-D03A-457F-AE4C-A4FDFA258FBF}" presName="parentTextArrow" presStyleLbl="node1" presStyleIdx="5" presStyleCnt="6"/>
      <dgm:spPr/>
      <dgm:t>
        <a:bodyPr/>
        <a:lstStyle/>
        <a:p>
          <a:endParaRPr lang="ru-RU"/>
        </a:p>
      </dgm:t>
    </dgm:pt>
  </dgm:ptLst>
  <dgm:cxnLst>
    <dgm:cxn modelId="{6D958068-3B94-45F9-8E5E-125AF7B6926D}" type="presOf" srcId="{C89CEA51-3314-41C5-962B-8C513776AE48}" destId="{0DA1E262-430B-4A9D-B543-DB2F0EF8230E}" srcOrd="0" destOrd="0" presId="urn:microsoft.com/office/officeart/2005/8/layout/process4"/>
    <dgm:cxn modelId="{9D9C613A-E07C-4FBA-9632-6C6B0010D438}" type="presOf" srcId="{9077F294-522E-4B4A-BA3A-DBEFD83707EE}" destId="{8A0B64AE-0DD7-4410-80BA-B4519870B714}" srcOrd="0" destOrd="0" presId="urn:microsoft.com/office/officeart/2005/8/layout/process4"/>
    <dgm:cxn modelId="{6B6BBCD1-0186-4035-B7F5-C3DCE1A7F2F6}" type="presOf" srcId="{EA957C8C-D03A-457F-AE4C-A4FDFA258FBF}" destId="{58052D32-2E6E-4337-846F-9BFA9A5D444F}" srcOrd="0" destOrd="0" presId="urn:microsoft.com/office/officeart/2005/8/layout/process4"/>
    <dgm:cxn modelId="{4F974481-C801-4698-BE2B-D408D6BBC3A1}" srcId="{9077F294-522E-4B4A-BA3A-DBEFD83707EE}" destId="{C89CEA51-3314-41C5-962B-8C513776AE48}" srcOrd="4" destOrd="0" parTransId="{B975FAB7-E64D-44F3-9137-3519F5BC0D07}" sibTransId="{F39C1090-1059-4A38-AC42-FADF75146475}"/>
    <dgm:cxn modelId="{F3917138-D996-4CFD-8DE2-58D04BF34282}" type="presOf" srcId="{70024D56-CFE4-4879-85C6-3290233437DC}" destId="{963BB8A6-F6A7-4514-91D0-CAF5BCA88B5A}" srcOrd="0" destOrd="0" presId="urn:microsoft.com/office/officeart/2005/8/layout/process4"/>
    <dgm:cxn modelId="{DEA00F69-696D-4591-88CD-0A1CE2485BAB}" type="presOf" srcId="{DCAFE5C6-D094-49C0-BD45-9CDEEF7E5229}" destId="{029DBA82-D135-4786-AA52-305B433A4FD3}" srcOrd="0" destOrd="0" presId="urn:microsoft.com/office/officeart/2005/8/layout/process4"/>
    <dgm:cxn modelId="{1ACCC264-C77F-42C8-85BB-B7E455CAB475}" srcId="{9077F294-522E-4B4A-BA3A-DBEFD83707EE}" destId="{4D4C772E-49A8-4CB3-BBC8-E860FB3BFE1E}" srcOrd="5" destOrd="0" parTransId="{84097F5D-EBCB-4774-AE61-15AEEAF89E9F}" sibTransId="{CDD6F5B2-6704-4A38-B4B9-F612C249F44C}"/>
    <dgm:cxn modelId="{C3D7AED3-2E46-4F2D-98B7-7E76700CE88D}" srcId="{9077F294-522E-4B4A-BA3A-DBEFD83707EE}" destId="{70024D56-CFE4-4879-85C6-3290233437DC}" srcOrd="3" destOrd="0" parTransId="{0A5325CE-D912-4B07-9D9C-A4B5B2E6FB30}" sibTransId="{F60007FD-1B3B-4CEC-AEAD-CADBA5EF97BC}"/>
    <dgm:cxn modelId="{FA79432D-3F81-4BB2-9707-F0F3D8F80BE3}" type="presOf" srcId="{F7B647B0-6AE5-4A69-9F81-EC3BDED6B34A}" destId="{50A39C22-B2A5-4C65-8176-A5CA4E9DE9CD}" srcOrd="0" destOrd="0" presId="urn:microsoft.com/office/officeart/2005/8/layout/process4"/>
    <dgm:cxn modelId="{5B39F677-7C5F-4316-BF1D-C0065F26BE76}" srcId="{9077F294-522E-4B4A-BA3A-DBEFD83707EE}" destId="{F7B647B0-6AE5-4A69-9F81-EC3BDED6B34A}" srcOrd="2" destOrd="0" parTransId="{3904B8ED-4667-4E72-BD13-CDEF2DC231EF}" sibTransId="{5234C34F-6098-406B-817E-4558FCDD3D8B}"/>
    <dgm:cxn modelId="{D1ACA208-B4B0-4AB9-BDA9-9397CED781EC}" srcId="{9077F294-522E-4B4A-BA3A-DBEFD83707EE}" destId="{DCAFE5C6-D094-49C0-BD45-9CDEEF7E5229}" srcOrd="1" destOrd="0" parTransId="{845A800C-ED7F-4E9F-916D-50923F78360E}" sibTransId="{F5925007-2688-4DAE-982D-197E5F99FE40}"/>
    <dgm:cxn modelId="{82D396E6-36D8-44B4-B756-C2E6935B8386}" srcId="{9077F294-522E-4B4A-BA3A-DBEFD83707EE}" destId="{EA957C8C-D03A-457F-AE4C-A4FDFA258FBF}" srcOrd="0" destOrd="0" parTransId="{85D7F0DB-17DF-4FC0-A1D9-4F6CCFBD4415}" sibTransId="{33D43A9D-9747-4320-B837-24F903A08E8E}"/>
    <dgm:cxn modelId="{759C9B8E-9D1F-4EB2-8754-EF77A96B7B46}" type="presOf" srcId="{4D4C772E-49A8-4CB3-BBC8-E860FB3BFE1E}" destId="{2307D7FE-6E2D-4F87-BDDC-9CE4971FE11B}" srcOrd="0" destOrd="0" presId="urn:microsoft.com/office/officeart/2005/8/layout/process4"/>
    <dgm:cxn modelId="{44C0386C-742D-46C5-BE98-435F147D8FD9}" type="presParOf" srcId="{8A0B64AE-0DD7-4410-80BA-B4519870B714}" destId="{11AE4443-1368-47FA-A1A7-F112D925B474}" srcOrd="0" destOrd="0" presId="urn:microsoft.com/office/officeart/2005/8/layout/process4"/>
    <dgm:cxn modelId="{828C2CA2-3BDE-44F3-B729-A0607878CF8A}" type="presParOf" srcId="{11AE4443-1368-47FA-A1A7-F112D925B474}" destId="{2307D7FE-6E2D-4F87-BDDC-9CE4971FE11B}" srcOrd="0" destOrd="0" presId="urn:microsoft.com/office/officeart/2005/8/layout/process4"/>
    <dgm:cxn modelId="{574E737E-D76A-4510-949D-478DBE77FD8F}" type="presParOf" srcId="{8A0B64AE-0DD7-4410-80BA-B4519870B714}" destId="{8729EB77-ABC0-485A-8A29-B693EF8BBCCB}" srcOrd="1" destOrd="0" presId="urn:microsoft.com/office/officeart/2005/8/layout/process4"/>
    <dgm:cxn modelId="{527A7B0E-AF99-46E8-8B2A-D41B7A1D87FD}" type="presParOf" srcId="{8A0B64AE-0DD7-4410-80BA-B4519870B714}" destId="{3886AB4C-3B3F-479D-AD66-67FDAC582EC6}" srcOrd="2" destOrd="0" presId="urn:microsoft.com/office/officeart/2005/8/layout/process4"/>
    <dgm:cxn modelId="{8673E217-4744-4FA6-A051-FD343F5AAB5A}" type="presParOf" srcId="{3886AB4C-3B3F-479D-AD66-67FDAC582EC6}" destId="{0DA1E262-430B-4A9D-B543-DB2F0EF8230E}" srcOrd="0" destOrd="0" presId="urn:microsoft.com/office/officeart/2005/8/layout/process4"/>
    <dgm:cxn modelId="{E74870D4-A312-412B-9196-2165945024E4}" type="presParOf" srcId="{8A0B64AE-0DD7-4410-80BA-B4519870B714}" destId="{626E8A3C-D925-41EA-B91E-770ED547616E}" srcOrd="3" destOrd="0" presId="urn:microsoft.com/office/officeart/2005/8/layout/process4"/>
    <dgm:cxn modelId="{FA010FE5-86FA-4106-9605-EB23433541B9}" type="presParOf" srcId="{8A0B64AE-0DD7-4410-80BA-B4519870B714}" destId="{DEDD8F0E-CA22-46F2-9D74-F8AB5621E363}" srcOrd="4" destOrd="0" presId="urn:microsoft.com/office/officeart/2005/8/layout/process4"/>
    <dgm:cxn modelId="{C0980868-325C-4C93-AE9B-FFB8908ED9DE}" type="presParOf" srcId="{DEDD8F0E-CA22-46F2-9D74-F8AB5621E363}" destId="{963BB8A6-F6A7-4514-91D0-CAF5BCA88B5A}" srcOrd="0" destOrd="0" presId="urn:microsoft.com/office/officeart/2005/8/layout/process4"/>
    <dgm:cxn modelId="{63A59B4E-D484-4A59-B86C-A23C51616486}" type="presParOf" srcId="{8A0B64AE-0DD7-4410-80BA-B4519870B714}" destId="{23E8601F-E67B-4471-92FA-D9DFAAFE2482}" srcOrd="5" destOrd="0" presId="urn:microsoft.com/office/officeart/2005/8/layout/process4"/>
    <dgm:cxn modelId="{77BB85DA-6CBE-4F4C-85CF-EAF2DD18CC9E}" type="presParOf" srcId="{8A0B64AE-0DD7-4410-80BA-B4519870B714}" destId="{CEBB079B-6C69-46EB-8C7E-3C71D13A4611}" srcOrd="6" destOrd="0" presId="urn:microsoft.com/office/officeart/2005/8/layout/process4"/>
    <dgm:cxn modelId="{9B4EFE30-6156-4A8C-8358-2E6C8265242F}" type="presParOf" srcId="{CEBB079B-6C69-46EB-8C7E-3C71D13A4611}" destId="{50A39C22-B2A5-4C65-8176-A5CA4E9DE9CD}" srcOrd="0" destOrd="0" presId="urn:microsoft.com/office/officeart/2005/8/layout/process4"/>
    <dgm:cxn modelId="{F7CD6AAC-E21C-464E-8EA8-14204F2308AE}" type="presParOf" srcId="{8A0B64AE-0DD7-4410-80BA-B4519870B714}" destId="{A4389E32-8AD9-46D3-BF31-2A5B3F33ECC7}" srcOrd="7" destOrd="0" presId="urn:microsoft.com/office/officeart/2005/8/layout/process4"/>
    <dgm:cxn modelId="{A87CC8A1-117D-4D67-BCAC-50F0B5DBF35D}" type="presParOf" srcId="{8A0B64AE-0DD7-4410-80BA-B4519870B714}" destId="{4DE6473C-091E-431F-9624-12CF2E286AF0}" srcOrd="8" destOrd="0" presId="urn:microsoft.com/office/officeart/2005/8/layout/process4"/>
    <dgm:cxn modelId="{DD870664-AD73-4D1F-9AF8-9FC09E21E814}" type="presParOf" srcId="{4DE6473C-091E-431F-9624-12CF2E286AF0}" destId="{029DBA82-D135-4786-AA52-305B433A4FD3}" srcOrd="0" destOrd="0" presId="urn:microsoft.com/office/officeart/2005/8/layout/process4"/>
    <dgm:cxn modelId="{D44BB4FF-5BB6-46C8-81D1-88B4BA096A66}" type="presParOf" srcId="{8A0B64AE-0DD7-4410-80BA-B4519870B714}" destId="{15613B35-B324-43BE-95E9-EB3362F5EFAE}" srcOrd="9" destOrd="0" presId="urn:microsoft.com/office/officeart/2005/8/layout/process4"/>
    <dgm:cxn modelId="{059F40B7-B0CB-4A34-A3B0-8E0462271D5B}" type="presParOf" srcId="{8A0B64AE-0DD7-4410-80BA-B4519870B714}" destId="{1364B609-BD2F-40B9-A4A7-788F843FA0FB}" srcOrd="10" destOrd="0" presId="urn:microsoft.com/office/officeart/2005/8/layout/process4"/>
    <dgm:cxn modelId="{620254DB-D1A5-4F98-9D07-D6DEF4F5E170}" type="presParOf" srcId="{1364B609-BD2F-40B9-A4A7-788F843FA0FB}" destId="{58052D32-2E6E-4337-846F-9BFA9A5D444F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F485C5F-06EF-476B-BA7D-3E87C02369DD}" type="doc">
      <dgm:prSet loTypeId="urn:microsoft.com/office/officeart/2005/8/layout/h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39F7D7D-8470-4653-A49F-7FC39FFAD6D2}">
      <dgm:prSet phldrT="[Текст]"/>
      <dgm:spPr/>
      <dgm:t>
        <a:bodyPr/>
        <a:lstStyle/>
        <a:p>
          <a:r>
            <a:rPr lang="kk-KZ" dirty="0" smtClean="0"/>
            <a:t>1.Таңертеңгі ас</a:t>
          </a:r>
        </a:p>
        <a:p>
          <a:r>
            <a:rPr lang="kk-KZ" dirty="0" smtClean="0"/>
            <a:t>2.Жаттығу</a:t>
          </a:r>
        </a:p>
        <a:p>
          <a:r>
            <a:rPr lang="kk-KZ" dirty="0" smtClean="0"/>
            <a:t>3.Кесте бойынша сабақтар өткізу.</a:t>
          </a:r>
        </a:p>
        <a:p>
          <a:r>
            <a:rPr lang="kk-KZ" dirty="0" smtClean="0"/>
            <a:t>4.Оқушылармен кездесу, топқа </a:t>
          </a:r>
          <a:r>
            <a:rPr lang="kk-KZ" dirty="0" err="1" smtClean="0"/>
            <a:t>тапс</a:t>
          </a:r>
          <a:r>
            <a:rPr lang="kk-KZ" dirty="0" smtClean="0"/>
            <a:t> жазу.</a:t>
          </a:r>
          <a:endParaRPr lang="ru-RU" dirty="0"/>
        </a:p>
      </dgm:t>
    </dgm:pt>
    <dgm:pt modelId="{81A685C3-01E5-4C28-8BED-7A3FE6CCB905}" type="parTrans" cxnId="{6D9C072D-9D54-4187-BDF5-D0050124B89A}">
      <dgm:prSet/>
      <dgm:spPr/>
      <dgm:t>
        <a:bodyPr/>
        <a:lstStyle/>
        <a:p>
          <a:endParaRPr lang="ru-RU"/>
        </a:p>
      </dgm:t>
    </dgm:pt>
    <dgm:pt modelId="{F2901ADC-828A-45C5-8C67-631504451E0F}" type="sibTrans" cxnId="{6D9C072D-9D54-4187-BDF5-D0050124B89A}">
      <dgm:prSet/>
      <dgm:spPr/>
      <dgm:t>
        <a:bodyPr/>
        <a:lstStyle/>
        <a:p>
          <a:endParaRPr lang="ru-RU"/>
        </a:p>
      </dgm:t>
    </dgm:pt>
    <dgm:pt modelId="{7C5E580E-7B08-4BE4-8D81-46419F50362A}">
      <dgm:prSet phldrT="[Текст]"/>
      <dgm:spPr/>
      <dgm:t>
        <a:bodyPr/>
        <a:lstStyle/>
        <a:p>
          <a:r>
            <a:rPr lang="kk-KZ" b="1" dirty="0" smtClean="0">
              <a:solidFill>
                <a:srgbClr val="C00000"/>
              </a:solidFill>
            </a:rPr>
            <a:t>Икемді шаралар</a:t>
          </a:r>
          <a:endParaRPr lang="ru-RU" b="1" dirty="0">
            <a:solidFill>
              <a:srgbClr val="C00000"/>
            </a:solidFill>
          </a:endParaRPr>
        </a:p>
      </dgm:t>
    </dgm:pt>
    <dgm:pt modelId="{252A2801-94DA-474F-958A-7242D1B1AC85}" type="parTrans" cxnId="{9167FC65-F53B-4F48-B2E8-F5E49CEB482B}">
      <dgm:prSet/>
      <dgm:spPr/>
      <dgm:t>
        <a:bodyPr/>
        <a:lstStyle/>
        <a:p>
          <a:endParaRPr lang="ru-RU"/>
        </a:p>
      </dgm:t>
    </dgm:pt>
    <dgm:pt modelId="{BC36536D-455A-4D0D-A51F-27AABF921097}" type="sibTrans" cxnId="{9167FC65-F53B-4F48-B2E8-F5E49CEB482B}">
      <dgm:prSet/>
      <dgm:spPr/>
      <dgm:t>
        <a:bodyPr/>
        <a:lstStyle/>
        <a:p>
          <a:endParaRPr lang="ru-RU"/>
        </a:p>
      </dgm:t>
    </dgm:pt>
    <dgm:pt modelId="{31B6746F-28C1-4016-AEF3-8D65F7E08D0C}">
      <dgm:prSet phldrT="[Текст]"/>
      <dgm:spPr/>
      <dgm:t>
        <a:bodyPr/>
        <a:lstStyle/>
        <a:p>
          <a:r>
            <a:rPr lang="kk-KZ" dirty="0" smtClean="0"/>
            <a:t>1.Күнделік толтыру</a:t>
          </a:r>
          <a:endParaRPr lang="ru-RU" dirty="0"/>
        </a:p>
      </dgm:t>
    </dgm:pt>
    <dgm:pt modelId="{CF1D46CB-A6BD-44D1-ABE3-BF5AC8D3989C}" type="parTrans" cxnId="{F86B87F5-20CE-429E-A867-014EBC2BA1E1}">
      <dgm:prSet/>
      <dgm:spPr/>
      <dgm:t>
        <a:bodyPr/>
        <a:lstStyle/>
        <a:p>
          <a:endParaRPr lang="ru-RU"/>
        </a:p>
      </dgm:t>
    </dgm:pt>
    <dgm:pt modelId="{47B52F28-5C56-4A73-8B15-1F6A1EFA62AD}" type="sibTrans" cxnId="{F86B87F5-20CE-429E-A867-014EBC2BA1E1}">
      <dgm:prSet/>
      <dgm:spPr/>
      <dgm:t>
        <a:bodyPr/>
        <a:lstStyle/>
        <a:p>
          <a:endParaRPr lang="ru-RU"/>
        </a:p>
      </dgm:t>
    </dgm:pt>
    <dgm:pt modelId="{9DAA8408-7545-43FD-844F-7E9AE5871AE1}">
      <dgm:prSet phldrT="[Текст]"/>
      <dgm:spPr/>
      <dgm:t>
        <a:bodyPr/>
        <a:lstStyle/>
        <a:p>
          <a:r>
            <a:rPr lang="kk-KZ" dirty="0" smtClean="0"/>
            <a:t>2.Эл поштаны қарау</a:t>
          </a:r>
          <a:endParaRPr lang="ru-RU" dirty="0"/>
        </a:p>
      </dgm:t>
    </dgm:pt>
    <dgm:pt modelId="{E706C210-9B9C-41AD-B0A3-329F22E9DF6E}" type="parTrans" cxnId="{03D927DD-DB78-42BF-A0E2-CDE9AD7C68E2}">
      <dgm:prSet/>
      <dgm:spPr/>
      <dgm:t>
        <a:bodyPr/>
        <a:lstStyle/>
        <a:p>
          <a:endParaRPr lang="ru-RU"/>
        </a:p>
      </dgm:t>
    </dgm:pt>
    <dgm:pt modelId="{8BB9F553-89A2-4CD0-8989-D5E65BC28B12}" type="sibTrans" cxnId="{03D927DD-DB78-42BF-A0E2-CDE9AD7C68E2}">
      <dgm:prSet/>
      <dgm:spPr/>
      <dgm:t>
        <a:bodyPr/>
        <a:lstStyle/>
        <a:p>
          <a:endParaRPr lang="ru-RU"/>
        </a:p>
      </dgm:t>
    </dgm:pt>
    <dgm:pt modelId="{149907B4-6324-480C-81DD-DEB87FE48047}">
      <dgm:prSet phldrT="[Текст]"/>
      <dgm:spPr/>
      <dgm:t>
        <a:bodyPr/>
        <a:lstStyle/>
        <a:p>
          <a:pPr algn="ctr"/>
          <a:r>
            <a:rPr lang="kk-KZ" b="1" dirty="0" smtClean="0">
              <a:solidFill>
                <a:srgbClr val="C00000"/>
              </a:solidFill>
            </a:rPr>
            <a:t>Негізгі шаралар</a:t>
          </a:r>
          <a:endParaRPr lang="ru-RU" b="1" dirty="0">
            <a:solidFill>
              <a:srgbClr val="C00000"/>
            </a:solidFill>
          </a:endParaRPr>
        </a:p>
      </dgm:t>
    </dgm:pt>
    <dgm:pt modelId="{71E7CED5-39C3-4631-B7DE-B8C55ACF0248}" type="sibTrans" cxnId="{65CF7FD4-672A-421F-8836-406312358C21}">
      <dgm:prSet/>
      <dgm:spPr/>
      <dgm:t>
        <a:bodyPr/>
        <a:lstStyle/>
        <a:p>
          <a:endParaRPr lang="ru-RU"/>
        </a:p>
      </dgm:t>
    </dgm:pt>
    <dgm:pt modelId="{DA1A8017-4A8B-4233-B4FF-0F1289B81321}" type="parTrans" cxnId="{65CF7FD4-672A-421F-8836-406312358C21}">
      <dgm:prSet/>
      <dgm:spPr/>
      <dgm:t>
        <a:bodyPr/>
        <a:lstStyle/>
        <a:p>
          <a:endParaRPr lang="ru-RU"/>
        </a:p>
      </dgm:t>
    </dgm:pt>
    <dgm:pt modelId="{74EFE9E0-E54F-4CBF-B295-73E11E645471}">
      <dgm:prSet phldrT="[Текст]"/>
      <dgm:spPr/>
      <dgm:t>
        <a:bodyPr/>
        <a:lstStyle/>
        <a:p>
          <a:r>
            <a:rPr lang="kk-KZ" dirty="0" smtClean="0"/>
            <a:t>3.Ақпарат жіберу</a:t>
          </a:r>
          <a:endParaRPr lang="ru-RU" dirty="0"/>
        </a:p>
      </dgm:t>
    </dgm:pt>
    <dgm:pt modelId="{1A399511-311F-45FC-B9D5-3A5FCE97A7CD}" type="parTrans" cxnId="{45571664-6289-47EB-9359-5323D94200E9}">
      <dgm:prSet/>
      <dgm:spPr/>
      <dgm:t>
        <a:bodyPr/>
        <a:lstStyle/>
        <a:p>
          <a:endParaRPr lang="ru-RU"/>
        </a:p>
      </dgm:t>
    </dgm:pt>
    <dgm:pt modelId="{C56D7F33-0247-49C7-AFE1-883EF2B1F744}" type="sibTrans" cxnId="{45571664-6289-47EB-9359-5323D94200E9}">
      <dgm:prSet/>
      <dgm:spPr/>
      <dgm:t>
        <a:bodyPr/>
        <a:lstStyle/>
        <a:p>
          <a:endParaRPr lang="ru-RU"/>
        </a:p>
      </dgm:t>
    </dgm:pt>
    <dgm:pt modelId="{F74B09CB-35AD-4A9E-908D-ADD662FFC1C2}">
      <dgm:prSet phldrT="[Текст]"/>
      <dgm:spPr/>
      <dgm:t>
        <a:bodyPr/>
        <a:lstStyle/>
        <a:p>
          <a:r>
            <a:rPr lang="kk-KZ" dirty="0" smtClean="0"/>
            <a:t>5.Кешкі ас дайындау</a:t>
          </a:r>
          <a:endParaRPr lang="ru-RU" dirty="0"/>
        </a:p>
      </dgm:t>
    </dgm:pt>
    <dgm:pt modelId="{C4E44766-B23D-4C2F-8A68-78A21C463DAA}" type="parTrans" cxnId="{7245C5F7-9EE9-446B-AE69-1A2791E67377}">
      <dgm:prSet/>
      <dgm:spPr/>
      <dgm:t>
        <a:bodyPr/>
        <a:lstStyle/>
        <a:p>
          <a:endParaRPr lang="ru-RU"/>
        </a:p>
      </dgm:t>
    </dgm:pt>
    <dgm:pt modelId="{9FC1EDE5-EEEC-4F8E-AE17-8389115BE108}" type="sibTrans" cxnId="{7245C5F7-9EE9-446B-AE69-1A2791E67377}">
      <dgm:prSet/>
      <dgm:spPr/>
      <dgm:t>
        <a:bodyPr/>
        <a:lstStyle/>
        <a:p>
          <a:endParaRPr lang="ru-RU"/>
        </a:p>
      </dgm:t>
    </dgm:pt>
    <dgm:pt modelId="{8D773930-8DF1-4F4E-9A1D-8B5ABAD47BA5}">
      <dgm:prSet phldrT="[Текст]"/>
      <dgm:spPr/>
      <dgm:t>
        <a:bodyPr/>
        <a:lstStyle/>
        <a:p>
          <a:r>
            <a:rPr lang="kk-KZ" dirty="0" smtClean="0"/>
            <a:t>4.</a:t>
          </a:r>
          <a:endParaRPr lang="ru-RU" dirty="0"/>
        </a:p>
      </dgm:t>
    </dgm:pt>
    <dgm:pt modelId="{37B761DD-2A01-47BD-8C9D-CB3F52F4B295}" type="parTrans" cxnId="{1765FFFE-B558-4701-AE7B-18BC96D6B5B0}">
      <dgm:prSet/>
      <dgm:spPr/>
      <dgm:t>
        <a:bodyPr/>
        <a:lstStyle/>
        <a:p>
          <a:endParaRPr lang="ru-RU"/>
        </a:p>
      </dgm:t>
    </dgm:pt>
    <dgm:pt modelId="{1BB5B90A-9C80-48C7-A076-BBAE59D1BEED}" type="sibTrans" cxnId="{1765FFFE-B558-4701-AE7B-18BC96D6B5B0}">
      <dgm:prSet/>
      <dgm:spPr/>
      <dgm:t>
        <a:bodyPr/>
        <a:lstStyle/>
        <a:p>
          <a:endParaRPr lang="ru-RU"/>
        </a:p>
      </dgm:t>
    </dgm:pt>
    <dgm:pt modelId="{251FF7EF-3DC2-4BF3-A1CD-341495500F8F}">
      <dgm:prSet phldrT="[Текст]"/>
      <dgm:spPr/>
      <dgm:t>
        <a:bodyPr/>
        <a:lstStyle/>
        <a:p>
          <a:r>
            <a:rPr lang="kk-KZ" dirty="0" smtClean="0"/>
            <a:t>6.Онлайн курс</a:t>
          </a:r>
          <a:endParaRPr lang="ru-RU" dirty="0"/>
        </a:p>
      </dgm:t>
    </dgm:pt>
    <dgm:pt modelId="{0091C7F2-46EE-49EC-9C5E-2AB550AE9E28}" type="parTrans" cxnId="{E8D78CE7-5BF4-470E-9233-E237195F963A}">
      <dgm:prSet/>
      <dgm:spPr/>
    </dgm:pt>
    <dgm:pt modelId="{E8E59019-3BA2-4B18-BF32-97ED282529A8}" type="sibTrans" cxnId="{E8D78CE7-5BF4-470E-9233-E237195F963A}">
      <dgm:prSet/>
      <dgm:spPr/>
    </dgm:pt>
    <dgm:pt modelId="{9864BBF3-FB45-47EF-B24A-5B9A2D33ACFA}">
      <dgm:prSet phldrT="[Текст]"/>
      <dgm:spPr/>
      <dgm:t>
        <a:bodyPr/>
        <a:lstStyle/>
        <a:p>
          <a:r>
            <a:rPr lang="kk-KZ" dirty="0" smtClean="0"/>
            <a:t>7.Кір жуу</a:t>
          </a:r>
          <a:endParaRPr lang="ru-RU" dirty="0"/>
        </a:p>
      </dgm:t>
    </dgm:pt>
    <dgm:pt modelId="{9B754B8E-4507-4BF3-A357-1963B94B450F}" type="parTrans" cxnId="{AF8ADF42-0257-40B8-809B-B30C920EDC7F}">
      <dgm:prSet/>
      <dgm:spPr/>
    </dgm:pt>
    <dgm:pt modelId="{49F13105-9EEB-496E-8A5A-6708A738E638}" type="sibTrans" cxnId="{AF8ADF42-0257-40B8-809B-B30C920EDC7F}">
      <dgm:prSet/>
      <dgm:spPr/>
    </dgm:pt>
    <dgm:pt modelId="{EE76FE51-5EDB-43D8-A1BB-00F81C6B767F}" type="pres">
      <dgm:prSet presAssocID="{0F485C5F-06EF-476B-BA7D-3E87C02369DD}" presName="linearFlow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220AA7A-049C-4DC1-A842-48DE961E7E99}" type="pres">
      <dgm:prSet presAssocID="{149907B4-6324-480C-81DD-DEB87FE48047}" presName="compositeNode" presStyleCnt="0">
        <dgm:presLayoutVars>
          <dgm:bulletEnabled val="1"/>
        </dgm:presLayoutVars>
      </dgm:prSet>
      <dgm:spPr/>
    </dgm:pt>
    <dgm:pt modelId="{BE7D60DD-C408-4AF6-AEF6-6F393AFB9E08}" type="pres">
      <dgm:prSet presAssocID="{149907B4-6324-480C-81DD-DEB87FE48047}" presName="image" presStyleLbl="fgImgPlace1" presStyleIdx="0" presStyleCnt="2" custScaleX="33844" custScaleY="34807" custLinFactNeighborX="-3526" custLinFactNeighborY="-9168"/>
      <dgm:spPr/>
    </dgm:pt>
    <dgm:pt modelId="{C606682B-CDEC-4781-B974-7886A78D6983}" type="pres">
      <dgm:prSet presAssocID="{149907B4-6324-480C-81DD-DEB87FE48047}" presName="childNode" presStyleLbl="node1" presStyleIdx="0" presStyleCnt="2" custLinFactNeighborX="565" custLinFactNeighborY="-26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729429-B393-4F46-B3DF-EA80AC80F3A5}" type="pres">
      <dgm:prSet presAssocID="{149907B4-6324-480C-81DD-DEB87FE48047}" presName="parentNode" presStyleLbl="revTx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B966E8-41FC-491F-A67D-13F1A3D24C3A}" type="pres">
      <dgm:prSet presAssocID="{71E7CED5-39C3-4631-B7DE-B8C55ACF0248}" presName="sibTrans" presStyleCnt="0"/>
      <dgm:spPr/>
    </dgm:pt>
    <dgm:pt modelId="{CB569936-E34D-405C-B3F5-3B64BB85A6F9}" type="pres">
      <dgm:prSet presAssocID="{7C5E580E-7B08-4BE4-8D81-46419F50362A}" presName="compositeNode" presStyleCnt="0">
        <dgm:presLayoutVars>
          <dgm:bulletEnabled val="1"/>
        </dgm:presLayoutVars>
      </dgm:prSet>
      <dgm:spPr/>
    </dgm:pt>
    <dgm:pt modelId="{2E9EA1C8-B3E2-43DF-B216-1E277C3E146F}" type="pres">
      <dgm:prSet presAssocID="{7C5E580E-7B08-4BE4-8D81-46419F50362A}" presName="image" presStyleLbl="fgImgPlace1" presStyleIdx="1" presStyleCnt="2" custScaleX="34766" custScaleY="33272" custLinFactNeighborX="-2821" custLinFactNeighborY="-9168"/>
      <dgm:spPr/>
    </dgm:pt>
    <dgm:pt modelId="{7D0427F4-FE18-41AF-9BB1-DF55A6823746}" type="pres">
      <dgm:prSet presAssocID="{7C5E580E-7B08-4BE4-8D81-46419F50362A}" presName="childNode" presStyleLbl="node1" presStyleIdx="1" presStyleCnt="2" custLinFactNeighborX="-1979" custLinFactNeighborY="-20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226F18-AF3C-48A0-986B-90C580EFF9F4}" type="pres">
      <dgm:prSet presAssocID="{7C5E580E-7B08-4BE4-8D81-46419F50362A}" presName="parentNode" presStyleLbl="revTx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5571664-6289-47EB-9359-5323D94200E9}" srcId="{7C5E580E-7B08-4BE4-8D81-46419F50362A}" destId="{74EFE9E0-E54F-4CBF-B295-73E11E645471}" srcOrd="2" destOrd="0" parTransId="{1A399511-311F-45FC-B9D5-3A5FCE97A7CD}" sibTransId="{C56D7F33-0247-49C7-AFE1-883EF2B1F744}"/>
    <dgm:cxn modelId="{F86B87F5-20CE-429E-A867-014EBC2BA1E1}" srcId="{7C5E580E-7B08-4BE4-8D81-46419F50362A}" destId="{31B6746F-28C1-4016-AEF3-8D65F7E08D0C}" srcOrd="0" destOrd="0" parTransId="{CF1D46CB-A6BD-44D1-ABE3-BF5AC8D3989C}" sibTransId="{47B52F28-5C56-4A73-8B15-1F6A1EFA62AD}"/>
    <dgm:cxn modelId="{E8D78CE7-5BF4-470E-9233-E237195F963A}" srcId="{149907B4-6324-480C-81DD-DEB87FE48047}" destId="{251FF7EF-3DC2-4BF3-A1CD-341495500F8F}" srcOrd="2" destOrd="0" parTransId="{0091C7F2-46EE-49EC-9C5E-2AB550AE9E28}" sibTransId="{E8E59019-3BA2-4B18-BF32-97ED282529A8}"/>
    <dgm:cxn modelId="{46792968-29A5-48BE-A0FF-A63B2E2173EC}" type="presOf" srcId="{9DAA8408-7545-43FD-844F-7E9AE5871AE1}" destId="{7D0427F4-FE18-41AF-9BB1-DF55A6823746}" srcOrd="0" destOrd="1" presId="urn:microsoft.com/office/officeart/2005/8/layout/hList2"/>
    <dgm:cxn modelId="{9167FC65-F53B-4F48-B2E8-F5E49CEB482B}" srcId="{0F485C5F-06EF-476B-BA7D-3E87C02369DD}" destId="{7C5E580E-7B08-4BE4-8D81-46419F50362A}" srcOrd="1" destOrd="0" parTransId="{252A2801-94DA-474F-958A-7242D1B1AC85}" sibTransId="{BC36536D-455A-4D0D-A51F-27AABF921097}"/>
    <dgm:cxn modelId="{05853F48-5178-4CF1-B327-5F15FA399A1B}" type="presOf" srcId="{31B6746F-28C1-4016-AEF3-8D65F7E08D0C}" destId="{7D0427F4-FE18-41AF-9BB1-DF55A6823746}" srcOrd="0" destOrd="0" presId="urn:microsoft.com/office/officeart/2005/8/layout/hList2"/>
    <dgm:cxn modelId="{AF8ADF42-0257-40B8-809B-B30C920EDC7F}" srcId="{149907B4-6324-480C-81DD-DEB87FE48047}" destId="{9864BBF3-FB45-47EF-B24A-5B9A2D33ACFA}" srcOrd="3" destOrd="0" parTransId="{9B754B8E-4507-4BF3-A357-1963B94B450F}" sibTransId="{49F13105-9EEB-496E-8A5A-6708A738E638}"/>
    <dgm:cxn modelId="{B73AFFD3-516D-4BC4-82E6-59A0829FE200}" type="presOf" srcId="{E39F7D7D-8470-4653-A49F-7FC39FFAD6D2}" destId="{C606682B-CDEC-4781-B974-7886A78D6983}" srcOrd="0" destOrd="0" presId="urn:microsoft.com/office/officeart/2005/8/layout/hList2"/>
    <dgm:cxn modelId="{E3352B30-F104-4D4E-8F78-2D69C7753882}" type="presOf" srcId="{251FF7EF-3DC2-4BF3-A1CD-341495500F8F}" destId="{C606682B-CDEC-4781-B974-7886A78D6983}" srcOrd="0" destOrd="2" presId="urn:microsoft.com/office/officeart/2005/8/layout/hList2"/>
    <dgm:cxn modelId="{323BBABD-148C-42AB-8171-360993C5C3AD}" type="presOf" srcId="{149907B4-6324-480C-81DD-DEB87FE48047}" destId="{F0729429-B393-4F46-B3DF-EA80AC80F3A5}" srcOrd="0" destOrd="0" presId="urn:microsoft.com/office/officeart/2005/8/layout/hList2"/>
    <dgm:cxn modelId="{B222D38D-F95B-4B37-B662-192DBD4FE1EE}" type="presOf" srcId="{0F485C5F-06EF-476B-BA7D-3E87C02369DD}" destId="{EE76FE51-5EDB-43D8-A1BB-00F81C6B767F}" srcOrd="0" destOrd="0" presId="urn:microsoft.com/office/officeart/2005/8/layout/hList2"/>
    <dgm:cxn modelId="{1FCADF6A-B6F3-49E6-A260-F5911F1628FA}" type="presOf" srcId="{F74B09CB-35AD-4A9E-908D-ADD662FFC1C2}" destId="{C606682B-CDEC-4781-B974-7886A78D6983}" srcOrd="0" destOrd="1" presId="urn:microsoft.com/office/officeart/2005/8/layout/hList2"/>
    <dgm:cxn modelId="{1765FFFE-B558-4701-AE7B-18BC96D6B5B0}" srcId="{7C5E580E-7B08-4BE4-8D81-46419F50362A}" destId="{8D773930-8DF1-4F4E-9A1D-8B5ABAD47BA5}" srcOrd="3" destOrd="0" parTransId="{37B761DD-2A01-47BD-8C9D-CB3F52F4B295}" sibTransId="{1BB5B90A-9C80-48C7-A076-BBAE59D1BEED}"/>
    <dgm:cxn modelId="{65CF7FD4-672A-421F-8836-406312358C21}" srcId="{0F485C5F-06EF-476B-BA7D-3E87C02369DD}" destId="{149907B4-6324-480C-81DD-DEB87FE48047}" srcOrd="0" destOrd="0" parTransId="{DA1A8017-4A8B-4233-B4FF-0F1289B81321}" sibTransId="{71E7CED5-39C3-4631-B7DE-B8C55ACF0248}"/>
    <dgm:cxn modelId="{7245C5F7-9EE9-446B-AE69-1A2791E67377}" srcId="{149907B4-6324-480C-81DD-DEB87FE48047}" destId="{F74B09CB-35AD-4A9E-908D-ADD662FFC1C2}" srcOrd="1" destOrd="0" parTransId="{C4E44766-B23D-4C2F-8A68-78A21C463DAA}" sibTransId="{9FC1EDE5-EEEC-4F8E-AE17-8389115BE108}"/>
    <dgm:cxn modelId="{31CD923C-60AF-4990-A083-68D02203764F}" type="presOf" srcId="{8D773930-8DF1-4F4E-9A1D-8B5ABAD47BA5}" destId="{7D0427F4-FE18-41AF-9BB1-DF55A6823746}" srcOrd="0" destOrd="3" presId="urn:microsoft.com/office/officeart/2005/8/layout/hList2"/>
    <dgm:cxn modelId="{5E6DF913-F4C4-40ED-9985-7766430A12BB}" type="presOf" srcId="{7C5E580E-7B08-4BE4-8D81-46419F50362A}" destId="{A0226F18-AF3C-48A0-986B-90C580EFF9F4}" srcOrd="0" destOrd="0" presId="urn:microsoft.com/office/officeart/2005/8/layout/hList2"/>
    <dgm:cxn modelId="{6D9C072D-9D54-4187-BDF5-D0050124B89A}" srcId="{149907B4-6324-480C-81DD-DEB87FE48047}" destId="{E39F7D7D-8470-4653-A49F-7FC39FFAD6D2}" srcOrd="0" destOrd="0" parTransId="{81A685C3-01E5-4C28-8BED-7A3FE6CCB905}" sibTransId="{F2901ADC-828A-45C5-8C67-631504451E0F}"/>
    <dgm:cxn modelId="{5E41CCA4-C6D6-4B96-980C-AC2842B1904A}" type="presOf" srcId="{9864BBF3-FB45-47EF-B24A-5B9A2D33ACFA}" destId="{C606682B-CDEC-4781-B974-7886A78D6983}" srcOrd="0" destOrd="3" presId="urn:microsoft.com/office/officeart/2005/8/layout/hList2"/>
    <dgm:cxn modelId="{03D927DD-DB78-42BF-A0E2-CDE9AD7C68E2}" srcId="{7C5E580E-7B08-4BE4-8D81-46419F50362A}" destId="{9DAA8408-7545-43FD-844F-7E9AE5871AE1}" srcOrd="1" destOrd="0" parTransId="{E706C210-9B9C-41AD-B0A3-329F22E9DF6E}" sibTransId="{8BB9F553-89A2-4CD0-8989-D5E65BC28B12}"/>
    <dgm:cxn modelId="{C07F7095-4420-40E4-8423-7A18EB0FD4CA}" type="presOf" srcId="{74EFE9E0-E54F-4CBF-B295-73E11E645471}" destId="{7D0427F4-FE18-41AF-9BB1-DF55A6823746}" srcOrd="0" destOrd="2" presId="urn:microsoft.com/office/officeart/2005/8/layout/hList2"/>
    <dgm:cxn modelId="{B390B5CF-9A4D-4DB0-B985-A87F448D0985}" type="presParOf" srcId="{EE76FE51-5EDB-43D8-A1BB-00F81C6B767F}" destId="{C220AA7A-049C-4DC1-A842-48DE961E7E99}" srcOrd="0" destOrd="0" presId="urn:microsoft.com/office/officeart/2005/8/layout/hList2"/>
    <dgm:cxn modelId="{30898276-AD92-461A-B291-8D1E2A65746C}" type="presParOf" srcId="{C220AA7A-049C-4DC1-A842-48DE961E7E99}" destId="{BE7D60DD-C408-4AF6-AEF6-6F393AFB9E08}" srcOrd="0" destOrd="0" presId="urn:microsoft.com/office/officeart/2005/8/layout/hList2"/>
    <dgm:cxn modelId="{1B3B413A-66F6-4005-B0F2-9534AC182F67}" type="presParOf" srcId="{C220AA7A-049C-4DC1-A842-48DE961E7E99}" destId="{C606682B-CDEC-4781-B974-7886A78D6983}" srcOrd="1" destOrd="0" presId="urn:microsoft.com/office/officeart/2005/8/layout/hList2"/>
    <dgm:cxn modelId="{28D7203C-800F-40F8-B1FA-09DEB608AD5D}" type="presParOf" srcId="{C220AA7A-049C-4DC1-A842-48DE961E7E99}" destId="{F0729429-B393-4F46-B3DF-EA80AC80F3A5}" srcOrd="2" destOrd="0" presId="urn:microsoft.com/office/officeart/2005/8/layout/hList2"/>
    <dgm:cxn modelId="{2D812EB3-2F2C-43DA-901E-15B7D9E719B8}" type="presParOf" srcId="{EE76FE51-5EDB-43D8-A1BB-00F81C6B767F}" destId="{B3B966E8-41FC-491F-A67D-13F1A3D24C3A}" srcOrd="1" destOrd="0" presId="urn:microsoft.com/office/officeart/2005/8/layout/hList2"/>
    <dgm:cxn modelId="{0C895276-A3D4-4E0B-A768-5085D994AF83}" type="presParOf" srcId="{EE76FE51-5EDB-43D8-A1BB-00F81C6B767F}" destId="{CB569936-E34D-405C-B3F5-3B64BB85A6F9}" srcOrd="2" destOrd="0" presId="urn:microsoft.com/office/officeart/2005/8/layout/hList2"/>
    <dgm:cxn modelId="{581689C6-CD8A-457D-9807-27425E47E2D3}" type="presParOf" srcId="{CB569936-E34D-405C-B3F5-3B64BB85A6F9}" destId="{2E9EA1C8-B3E2-43DF-B216-1E277C3E146F}" srcOrd="0" destOrd="0" presId="urn:microsoft.com/office/officeart/2005/8/layout/hList2"/>
    <dgm:cxn modelId="{0D8DBA34-78A0-4C65-AAB5-56027BF0B4D6}" type="presParOf" srcId="{CB569936-E34D-405C-B3F5-3B64BB85A6F9}" destId="{7D0427F4-FE18-41AF-9BB1-DF55A6823746}" srcOrd="1" destOrd="0" presId="urn:microsoft.com/office/officeart/2005/8/layout/hList2"/>
    <dgm:cxn modelId="{86854CF3-9D68-45B8-B0EF-C0296285CC70}" type="presParOf" srcId="{CB569936-E34D-405C-B3F5-3B64BB85A6F9}" destId="{A0226F18-AF3C-48A0-986B-90C580EFF9F4}" srcOrd="2" destOrd="0" presId="urn:microsoft.com/office/officeart/2005/8/layout/h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379ECA5-7707-4786-9D82-968DEA4FE9A4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7C857FF-F5A4-4E75-8354-94DD0019DB06}">
      <dgm:prSet phldrT="[Текст]"/>
      <dgm:spPr/>
      <dgm:t>
        <a:bodyPr/>
        <a:lstStyle/>
        <a:p>
          <a:r>
            <a:rPr lang="kk-KZ" dirty="0" smtClean="0"/>
            <a:t>«</a:t>
          </a:r>
          <a:r>
            <a:rPr lang="kk-KZ" dirty="0" err="1" smtClean="0"/>
            <a:t>Педагог-шебер</a:t>
          </a:r>
          <a:r>
            <a:rPr lang="kk-KZ" dirty="0" smtClean="0"/>
            <a:t>» категориясын алу</a:t>
          </a:r>
          <a:endParaRPr lang="ru-RU" dirty="0"/>
        </a:p>
      </dgm:t>
    </dgm:pt>
    <dgm:pt modelId="{5ECC4649-0A62-48A3-AE13-1962069D63FA}" type="parTrans" cxnId="{4B26230C-7C68-4AC9-A9F6-8582B145A5B4}">
      <dgm:prSet/>
      <dgm:spPr/>
      <dgm:t>
        <a:bodyPr/>
        <a:lstStyle/>
        <a:p>
          <a:endParaRPr lang="ru-RU"/>
        </a:p>
      </dgm:t>
    </dgm:pt>
    <dgm:pt modelId="{158BEEBF-2EF7-4B58-B8CC-CD97EE416F84}" type="sibTrans" cxnId="{4B26230C-7C68-4AC9-A9F6-8582B145A5B4}">
      <dgm:prSet/>
      <dgm:spPr/>
      <dgm:t>
        <a:bodyPr/>
        <a:lstStyle/>
        <a:p>
          <a:endParaRPr lang="ru-RU"/>
        </a:p>
      </dgm:t>
    </dgm:pt>
    <dgm:pt modelId="{7F9F9EF1-A7CE-4434-9FB0-6E792201F739}">
      <dgm:prSet phldrT="[Текст]"/>
      <dgm:spPr/>
      <dgm:t>
        <a:bodyPr/>
        <a:lstStyle/>
        <a:p>
          <a:r>
            <a:rPr lang="kk-KZ" dirty="0" smtClean="0"/>
            <a:t>Талаптарын қарап шығу   11-12.01</a:t>
          </a:r>
          <a:endParaRPr lang="ru-RU" dirty="0"/>
        </a:p>
      </dgm:t>
    </dgm:pt>
    <dgm:pt modelId="{81F6805D-7C06-4AF9-A135-C9D1DE979754}" type="parTrans" cxnId="{33E7DBF2-0027-450D-8B90-784AA8757690}">
      <dgm:prSet/>
      <dgm:spPr/>
      <dgm:t>
        <a:bodyPr/>
        <a:lstStyle/>
        <a:p>
          <a:endParaRPr lang="ru-RU"/>
        </a:p>
      </dgm:t>
    </dgm:pt>
    <dgm:pt modelId="{00E4A2A3-ED9D-4FBA-B40C-74370BDE7341}" type="sibTrans" cxnId="{33E7DBF2-0027-450D-8B90-784AA8757690}">
      <dgm:prSet/>
      <dgm:spPr/>
      <dgm:t>
        <a:bodyPr/>
        <a:lstStyle/>
        <a:p>
          <a:endParaRPr lang="ru-RU"/>
        </a:p>
      </dgm:t>
    </dgm:pt>
    <dgm:pt modelId="{531A66BA-7C3A-4037-88BA-313CCE3A6968}">
      <dgm:prSet phldrT="[Текст]"/>
      <dgm:spPr/>
      <dgm:t>
        <a:bodyPr/>
        <a:lstStyle/>
        <a:p>
          <a:r>
            <a:rPr lang="kk-KZ" dirty="0" smtClean="0"/>
            <a:t>Өз тәжірибемнен бөлісуге тұрарлық жақтарын саралап,оны тереңірек зерттеу 13-17.01</a:t>
          </a:r>
          <a:endParaRPr lang="ru-RU" dirty="0"/>
        </a:p>
      </dgm:t>
    </dgm:pt>
    <dgm:pt modelId="{69FD86D1-32A9-408F-856E-2694E4A3FDD4}" type="parTrans" cxnId="{5923D22F-21C4-4412-9EC9-AC89063B13D6}">
      <dgm:prSet/>
      <dgm:spPr/>
      <dgm:t>
        <a:bodyPr/>
        <a:lstStyle/>
        <a:p>
          <a:endParaRPr lang="ru-RU"/>
        </a:p>
      </dgm:t>
    </dgm:pt>
    <dgm:pt modelId="{EDFCD8D7-594F-4D08-970F-478FA625D977}" type="sibTrans" cxnId="{5923D22F-21C4-4412-9EC9-AC89063B13D6}">
      <dgm:prSet/>
      <dgm:spPr/>
      <dgm:t>
        <a:bodyPr/>
        <a:lstStyle/>
        <a:p>
          <a:endParaRPr lang="ru-RU"/>
        </a:p>
      </dgm:t>
    </dgm:pt>
    <dgm:pt modelId="{95806BB2-DD30-478A-BD13-C850C36682FF}">
      <dgm:prSet phldrT="[Текст]"/>
      <dgm:spPr/>
      <dgm:t>
        <a:bodyPr/>
        <a:lstStyle/>
        <a:p>
          <a:r>
            <a:rPr lang="kk-KZ" dirty="0" smtClean="0"/>
            <a:t>Тәжірибеде қолдана отырып, мақала, жинақ шығару, басылымға жіберу 20.01-20.03</a:t>
          </a:r>
          <a:endParaRPr lang="ru-RU" dirty="0"/>
        </a:p>
      </dgm:t>
    </dgm:pt>
    <dgm:pt modelId="{2E4A44A1-5A48-4EC8-9F48-4964359A8AEA}" type="parTrans" cxnId="{7F6AACFF-F970-4070-948F-BDBB045527F2}">
      <dgm:prSet/>
      <dgm:spPr/>
      <dgm:t>
        <a:bodyPr/>
        <a:lstStyle/>
        <a:p>
          <a:endParaRPr lang="ru-RU"/>
        </a:p>
      </dgm:t>
    </dgm:pt>
    <dgm:pt modelId="{FA9663E8-3F64-4648-9865-F40F5E3B54AC}" type="sibTrans" cxnId="{7F6AACFF-F970-4070-948F-BDBB045527F2}">
      <dgm:prSet/>
      <dgm:spPr/>
      <dgm:t>
        <a:bodyPr/>
        <a:lstStyle/>
        <a:p>
          <a:endParaRPr lang="ru-RU"/>
        </a:p>
      </dgm:t>
    </dgm:pt>
    <dgm:pt modelId="{BF8FC411-9423-4BF2-A44C-09D628852139}">
      <dgm:prSet phldrT="[Текст]"/>
      <dgm:spPr/>
      <dgm:t>
        <a:bodyPr/>
        <a:lstStyle/>
        <a:p>
          <a:r>
            <a:rPr lang="kk-KZ" dirty="0" smtClean="0"/>
            <a:t>Өзгенің тәжірибесінен қолдана отырып, өзіндік тәжірибе жинау, бөлісу </a:t>
          </a:r>
          <a:endParaRPr lang="ru-RU" dirty="0"/>
        </a:p>
      </dgm:t>
    </dgm:pt>
    <dgm:pt modelId="{10401FE8-7A3B-4DAA-B842-1D7F9A434EC0}" type="parTrans" cxnId="{1E2930BF-A6F7-4A9B-A692-7AC608536332}">
      <dgm:prSet/>
      <dgm:spPr/>
      <dgm:t>
        <a:bodyPr/>
        <a:lstStyle/>
        <a:p>
          <a:endParaRPr lang="ru-RU"/>
        </a:p>
      </dgm:t>
    </dgm:pt>
    <dgm:pt modelId="{31210042-B684-4B16-94AB-FFAF7D34AA80}" type="sibTrans" cxnId="{1E2930BF-A6F7-4A9B-A692-7AC608536332}">
      <dgm:prSet/>
      <dgm:spPr/>
      <dgm:t>
        <a:bodyPr/>
        <a:lstStyle/>
        <a:p>
          <a:endParaRPr lang="ru-RU"/>
        </a:p>
      </dgm:t>
    </dgm:pt>
    <dgm:pt modelId="{12F79C47-02F9-4F38-811F-CEE88230600D}">
      <dgm:prSet phldrT="[Текст]"/>
      <dgm:spPr/>
      <dgm:t>
        <a:bodyPr/>
        <a:lstStyle/>
        <a:p>
          <a:r>
            <a:rPr lang="kk-KZ" dirty="0" smtClean="0"/>
            <a:t>Оқушыларды қатыстыратын байқауларды қарап, дайындау, қатыстыру. (әр байқаудың уақытына сәйкес қою)</a:t>
          </a:r>
          <a:endParaRPr lang="ru-RU" dirty="0"/>
        </a:p>
      </dgm:t>
    </dgm:pt>
    <dgm:pt modelId="{74135342-5B57-454E-9D1B-7BB5DFE6562D}" type="parTrans" cxnId="{D25745EA-C368-441B-B536-77C2DB6BE0E3}">
      <dgm:prSet/>
      <dgm:spPr/>
      <dgm:t>
        <a:bodyPr/>
        <a:lstStyle/>
        <a:p>
          <a:endParaRPr lang="ru-RU"/>
        </a:p>
      </dgm:t>
    </dgm:pt>
    <dgm:pt modelId="{A3320A47-C0CF-41F2-975E-D9E6DF9AE1C9}" type="sibTrans" cxnId="{D25745EA-C368-441B-B536-77C2DB6BE0E3}">
      <dgm:prSet/>
      <dgm:spPr/>
      <dgm:t>
        <a:bodyPr/>
        <a:lstStyle/>
        <a:p>
          <a:endParaRPr lang="ru-RU"/>
        </a:p>
      </dgm:t>
    </dgm:pt>
    <dgm:pt modelId="{F3B6009A-140E-4C04-892E-A3D8897B35E8}" type="pres">
      <dgm:prSet presAssocID="{8379ECA5-7707-4786-9D82-968DEA4FE9A4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3A16AAD-09FF-4B19-8666-0EC906D1A3FF}" type="pres">
      <dgm:prSet presAssocID="{17C857FF-F5A4-4E75-8354-94DD0019DB06}" presName="linNode" presStyleCnt="0"/>
      <dgm:spPr/>
    </dgm:pt>
    <dgm:pt modelId="{FF3C2DFC-960B-4133-85B4-CEEB409F4C80}" type="pres">
      <dgm:prSet presAssocID="{17C857FF-F5A4-4E75-8354-94DD0019DB06}" presName="parentShp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13F966-2290-421F-BEC0-84D5A6FE28CB}" type="pres">
      <dgm:prSet presAssocID="{17C857FF-F5A4-4E75-8354-94DD0019DB06}" presName="childShp" presStyleLbl="bg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25745EA-C368-441B-B536-77C2DB6BE0E3}" srcId="{17C857FF-F5A4-4E75-8354-94DD0019DB06}" destId="{12F79C47-02F9-4F38-811F-CEE88230600D}" srcOrd="4" destOrd="0" parTransId="{74135342-5B57-454E-9D1B-7BB5DFE6562D}" sibTransId="{A3320A47-C0CF-41F2-975E-D9E6DF9AE1C9}"/>
    <dgm:cxn modelId="{7F6AACFF-F970-4070-948F-BDBB045527F2}" srcId="{17C857FF-F5A4-4E75-8354-94DD0019DB06}" destId="{95806BB2-DD30-478A-BD13-C850C36682FF}" srcOrd="2" destOrd="0" parTransId="{2E4A44A1-5A48-4EC8-9F48-4964359A8AEA}" sibTransId="{FA9663E8-3F64-4648-9865-F40F5E3B54AC}"/>
    <dgm:cxn modelId="{9E598FB0-6C1A-48EF-937F-CB89568F8FE5}" type="presOf" srcId="{95806BB2-DD30-478A-BD13-C850C36682FF}" destId="{7113F966-2290-421F-BEC0-84D5A6FE28CB}" srcOrd="0" destOrd="2" presId="urn:microsoft.com/office/officeart/2005/8/layout/vList6"/>
    <dgm:cxn modelId="{A7269BC9-CB09-434A-B109-A6C597F9C52B}" type="presOf" srcId="{12F79C47-02F9-4F38-811F-CEE88230600D}" destId="{7113F966-2290-421F-BEC0-84D5A6FE28CB}" srcOrd="0" destOrd="4" presId="urn:microsoft.com/office/officeart/2005/8/layout/vList6"/>
    <dgm:cxn modelId="{3431D8F4-B597-4A6A-B98F-C27D26675F8A}" type="presOf" srcId="{17C857FF-F5A4-4E75-8354-94DD0019DB06}" destId="{FF3C2DFC-960B-4133-85B4-CEEB409F4C80}" srcOrd="0" destOrd="0" presId="urn:microsoft.com/office/officeart/2005/8/layout/vList6"/>
    <dgm:cxn modelId="{943D3FDA-91AA-467E-AAF0-2579104D5C6D}" type="presOf" srcId="{531A66BA-7C3A-4037-88BA-313CCE3A6968}" destId="{7113F966-2290-421F-BEC0-84D5A6FE28CB}" srcOrd="0" destOrd="1" presId="urn:microsoft.com/office/officeart/2005/8/layout/vList6"/>
    <dgm:cxn modelId="{1E2930BF-A6F7-4A9B-A692-7AC608536332}" srcId="{17C857FF-F5A4-4E75-8354-94DD0019DB06}" destId="{BF8FC411-9423-4BF2-A44C-09D628852139}" srcOrd="3" destOrd="0" parTransId="{10401FE8-7A3B-4DAA-B842-1D7F9A434EC0}" sibTransId="{31210042-B684-4B16-94AB-FFAF7D34AA80}"/>
    <dgm:cxn modelId="{2BDAA560-5089-454C-8CF3-3B775C3DFE27}" type="presOf" srcId="{7F9F9EF1-A7CE-4434-9FB0-6E792201F739}" destId="{7113F966-2290-421F-BEC0-84D5A6FE28CB}" srcOrd="0" destOrd="0" presId="urn:microsoft.com/office/officeart/2005/8/layout/vList6"/>
    <dgm:cxn modelId="{AB2D2F53-45CD-4213-9AC5-23567717503D}" type="presOf" srcId="{BF8FC411-9423-4BF2-A44C-09D628852139}" destId="{7113F966-2290-421F-BEC0-84D5A6FE28CB}" srcOrd="0" destOrd="3" presId="urn:microsoft.com/office/officeart/2005/8/layout/vList6"/>
    <dgm:cxn modelId="{4B26230C-7C68-4AC9-A9F6-8582B145A5B4}" srcId="{8379ECA5-7707-4786-9D82-968DEA4FE9A4}" destId="{17C857FF-F5A4-4E75-8354-94DD0019DB06}" srcOrd="0" destOrd="0" parTransId="{5ECC4649-0A62-48A3-AE13-1962069D63FA}" sibTransId="{158BEEBF-2EF7-4B58-B8CC-CD97EE416F84}"/>
    <dgm:cxn modelId="{33E7DBF2-0027-450D-8B90-784AA8757690}" srcId="{17C857FF-F5A4-4E75-8354-94DD0019DB06}" destId="{7F9F9EF1-A7CE-4434-9FB0-6E792201F739}" srcOrd="0" destOrd="0" parTransId="{81F6805D-7C06-4AF9-A135-C9D1DE979754}" sibTransId="{00E4A2A3-ED9D-4FBA-B40C-74370BDE7341}"/>
    <dgm:cxn modelId="{4D7DCEDD-BF91-4636-8A11-09B4BBFB62CD}" type="presOf" srcId="{8379ECA5-7707-4786-9D82-968DEA4FE9A4}" destId="{F3B6009A-140E-4C04-892E-A3D8897B35E8}" srcOrd="0" destOrd="0" presId="urn:microsoft.com/office/officeart/2005/8/layout/vList6"/>
    <dgm:cxn modelId="{5923D22F-21C4-4412-9EC9-AC89063B13D6}" srcId="{17C857FF-F5A4-4E75-8354-94DD0019DB06}" destId="{531A66BA-7C3A-4037-88BA-313CCE3A6968}" srcOrd="1" destOrd="0" parTransId="{69FD86D1-32A9-408F-856E-2694E4A3FDD4}" sibTransId="{EDFCD8D7-594F-4D08-970F-478FA625D977}"/>
    <dgm:cxn modelId="{0FA5D1D2-B555-4407-B04B-6E02F9B1A49B}" type="presParOf" srcId="{F3B6009A-140E-4C04-892E-A3D8897B35E8}" destId="{63A16AAD-09FF-4B19-8666-0EC906D1A3FF}" srcOrd="0" destOrd="0" presId="urn:microsoft.com/office/officeart/2005/8/layout/vList6"/>
    <dgm:cxn modelId="{B4D429AF-8DA4-4E78-BF73-0DDAFAFB23DD}" type="presParOf" srcId="{63A16AAD-09FF-4B19-8666-0EC906D1A3FF}" destId="{FF3C2DFC-960B-4133-85B4-CEEB409F4C80}" srcOrd="0" destOrd="0" presId="urn:microsoft.com/office/officeart/2005/8/layout/vList6"/>
    <dgm:cxn modelId="{CA9AAEFE-FED3-458A-8370-320B1864E025}" type="presParOf" srcId="{63A16AAD-09FF-4B19-8666-0EC906D1A3FF}" destId="{7113F966-2290-421F-BEC0-84D5A6FE28CB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729429-B393-4F46-B3DF-EA80AC80F3A5}">
      <dsp:nvSpPr>
        <dsp:cNvPr id="0" name=""/>
        <dsp:cNvSpPr/>
      </dsp:nvSpPr>
      <dsp:spPr>
        <a:xfrm rot="16200000">
          <a:off x="-1388368" y="2237246"/>
          <a:ext cx="3692327" cy="7810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688860" bIns="0" numCol="1" spcCol="1270" anchor="t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3200" b="1" kern="1200" dirty="0" smtClean="0">
              <a:solidFill>
                <a:srgbClr val="C00000"/>
              </a:solidFill>
            </a:rPr>
            <a:t>Негізгі шаралар</a:t>
          </a:r>
          <a:endParaRPr lang="ru-RU" sz="3200" b="1" kern="1200" dirty="0">
            <a:solidFill>
              <a:srgbClr val="C00000"/>
            </a:solidFill>
          </a:endParaRPr>
        </a:p>
      </dsp:txBody>
      <dsp:txXfrm>
        <a:off x="-1388368" y="2237246"/>
        <a:ext cx="3692327" cy="781069"/>
      </dsp:txXfrm>
    </dsp:sp>
    <dsp:sp modelId="{C606682B-CDEC-4781-B974-7886A78D6983}">
      <dsp:nvSpPr>
        <dsp:cNvPr id="0" name=""/>
        <dsp:cNvSpPr/>
      </dsp:nvSpPr>
      <dsp:spPr>
        <a:xfrm>
          <a:off x="870345" y="682478"/>
          <a:ext cx="3896526" cy="369232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688860" rIns="184912" bIns="184912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k-KZ" sz="2000" kern="1200" dirty="0" smtClean="0"/>
            <a:t>1.Таңертеңгі ас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k-KZ" sz="2000" kern="1200" dirty="0" smtClean="0"/>
            <a:t>2.Жаттығу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k-KZ" sz="2000" kern="1200" dirty="0" smtClean="0"/>
            <a:t>3.Кесте бойынша сабақтар өткізу.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k-KZ" sz="2000" kern="1200" dirty="0" smtClean="0"/>
            <a:t>4.Оқушылармен кездесу, топқа </a:t>
          </a:r>
          <a:r>
            <a:rPr lang="kk-KZ" sz="2000" kern="1200" dirty="0" err="1" smtClean="0"/>
            <a:t>тапс</a:t>
          </a:r>
          <a:r>
            <a:rPr lang="kk-KZ" sz="2000" kern="1200" dirty="0" smtClean="0"/>
            <a:t> жазу.</a:t>
          </a:r>
          <a:endParaRPr lang="ru-RU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k-KZ" sz="2000" kern="1200" dirty="0" smtClean="0"/>
            <a:t>5.Кешкі ас дайындау</a:t>
          </a:r>
          <a:endParaRPr lang="ru-RU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k-KZ" sz="2000" kern="1200" dirty="0" smtClean="0"/>
            <a:t>6.Онлайн курс</a:t>
          </a:r>
          <a:endParaRPr lang="ru-RU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k-KZ" sz="2000" kern="1200" dirty="0" smtClean="0"/>
            <a:t>7.Кір жуу</a:t>
          </a:r>
          <a:endParaRPr lang="ru-RU" sz="2000" kern="1200" dirty="0"/>
        </a:p>
      </dsp:txBody>
      <dsp:txXfrm>
        <a:off x="870345" y="682478"/>
        <a:ext cx="3896526" cy="3692327"/>
      </dsp:txXfrm>
    </dsp:sp>
    <dsp:sp modelId="{BE7D60DD-C408-4AF6-AEF6-6F393AFB9E08}">
      <dsp:nvSpPr>
        <dsp:cNvPr id="0" name=""/>
        <dsp:cNvSpPr/>
      </dsp:nvSpPr>
      <dsp:spPr>
        <a:xfrm>
          <a:off x="528904" y="116591"/>
          <a:ext cx="528690" cy="543733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226F18-AF3C-48A0-986B-90C580EFF9F4}">
      <dsp:nvSpPr>
        <dsp:cNvPr id="0" name=""/>
        <dsp:cNvSpPr/>
      </dsp:nvSpPr>
      <dsp:spPr>
        <a:xfrm rot="16200000">
          <a:off x="4315114" y="2225256"/>
          <a:ext cx="3692327" cy="7810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688860" bIns="0" numCol="1" spcCol="1270" anchor="t" anchorCtr="0">
          <a:noAutofit/>
        </a:bodyPr>
        <a:lstStyle/>
        <a:p>
          <a:pPr lvl="0" algn="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3200" b="1" kern="1200" dirty="0" smtClean="0">
              <a:solidFill>
                <a:srgbClr val="C00000"/>
              </a:solidFill>
            </a:rPr>
            <a:t>Икемді шаралар</a:t>
          </a:r>
          <a:endParaRPr lang="ru-RU" sz="3200" b="1" kern="1200" dirty="0">
            <a:solidFill>
              <a:srgbClr val="C00000"/>
            </a:solidFill>
          </a:endParaRPr>
        </a:p>
      </dsp:txBody>
      <dsp:txXfrm>
        <a:off x="4315114" y="2225256"/>
        <a:ext cx="3692327" cy="781069"/>
      </dsp:txXfrm>
    </dsp:sp>
    <dsp:sp modelId="{7D0427F4-FE18-41AF-9BB1-DF55A6823746}">
      <dsp:nvSpPr>
        <dsp:cNvPr id="0" name=""/>
        <dsp:cNvSpPr/>
      </dsp:nvSpPr>
      <dsp:spPr>
        <a:xfrm>
          <a:off x="6474700" y="692495"/>
          <a:ext cx="3896526" cy="369232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688860" rIns="184912" bIns="184912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k-KZ" sz="2000" kern="1200" dirty="0" smtClean="0"/>
            <a:t>1.Күнделік толтыру</a:t>
          </a:r>
          <a:endParaRPr lang="ru-RU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k-KZ" sz="2000" kern="1200" dirty="0" smtClean="0"/>
            <a:t>2.Эл поштаны қарау</a:t>
          </a:r>
          <a:endParaRPr lang="ru-RU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k-KZ" sz="2000" kern="1200" dirty="0" smtClean="0"/>
            <a:t>3.Ақпарат жіберу</a:t>
          </a:r>
          <a:endParaRPr lang="ru-RU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k-KZ" sz="2000" kern="1200" dirty="0" smtClean="0"/>
            <a:t>4.</a:t>
          </a:r>
          <a:endParaRPr lang="ru-RU" sz="2000" kern="1200" dirty="0"/>
        </a:p>
      </dsp:txBody>
      <dsp:txXfrm>
        <a:off x="6474700" y="692495"/>
        <a:ext cx="3896526" cy="3692327"/>
      </dsp:txXfrm>
    </dsp:sp>
    <dsp:sp modelId="{2E9EA1C8-B3E2-43DF-B216-1E277C3E146F}">
      <dsp:nvSpPr>
        <dsp:cNvPr id="0" name=""/>
        <dsp:cNvSpPr/>
      </dsp:nvSpPr>
      <dsp:spPr>
        <a:xfrm>
          <a:off x="6236198" y="116591"/>
          <a:ext cx="543093" cy="519754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13F966-2290-421F-BEC0-84D5A6FE28CB}">
      <dsp:nvSpPr>
        <dsp:cNvPr id="0" name=""/>
        <dsp:cNvSpPr/>
      </dsp:nvSpPr>
      <dsp:spPr>
        <a:xfrm>
          <a:off x="4455221" y="0"/>
          <a:ext cx="6682831" cy="5288095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k-KZ" sz="2000" kern="1200" dirty="0" smtClean="0"/>
            <a:t>Талаптарын қарап шығу   11-12.01</a:t>
          </a:r>
          <a:endParaRPr lang="ru-RU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k-KZ" sz="2000" kern="1200" dirty="0" smtClean="0"/>
            <a:t>Өз тәжірибемнен бөлісуге тұрарлық жақтарын саралап,оны тереңірек зерттеу 13-17.01</a:t>
          </a:r>
          <a:endParaRPr lang="ru-RU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k-KZ" sz="2000" kern="1200" dirty="0" smtClean="0"/>
            <a:t>Тәжірибеде қолдана отырып, мақала, жинақ шығару, басылымға жіберу 20.01-20.03</a:t>
          </a:r>
          <a:endParaRPr lang="ru-RU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k-KZ" sz="2000" kern="1200" dirty="0" smtClean="0"/>
            <a:t>Өзгенің тәжірибесінен қолдана отырып, өзіндік тәжірибе жинау, бөлісу </a:t>
          </a:r>
          <a:endParaRPr lang="ru-RU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k-KZ" sz="2000" kern="1200" dirty="0" smtClean="0"/>
            <a:t>Оқушыларды қатыстыратын байқауларды қарап, дайындау, қатыстыру. (әр байқаудың уақытына сәйкес қою)</a:t>
          </a:r>
          <a:endParaRPr lang="ru-RU" sz="2000" kern="1200" dirty="0"/>
        </a:p>
      </dsp:txBody>
      <dsp:txXfrm>
        <a:off x="4455221" y="661012"/>
        <a:ext cx="4699795" cy="3966071"/>
      </dsp:txXfrm>
    </dsp:sp>
    <dsp:sp modelId="{FF3C2DFC-960B-4133-85B4-CEEB409F4C80}">
      <dsp:nvSpPr>
        <dsp:cNvPr id="0" name=""/>
        <dsp:cNvSpPr/>
      </dsp:nvSpPr>
      <dsp:spPr>
        <a:xfrm>
          <a:off x="0" y="0"/>
          <a:ext cx="4455221" cy="528809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93345" rIns="186690" bIns="93345" numCol="1" spcCol="1270" anchor="ctr" anchorCtr="0">
          <a:noAutofit/>
        </a:bodyPr>
        <a:lstStyle/>
        <a:p>
          <a:pPr lvl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4900" kern="1200" dirty="0" smtClean="0"/>
            <a:t>«</a:t>
          </a:r>
          <a:r>
            <a:rPr lang="kk-KZ" sz="4900" kern="1200" dirty="0" err="1" smtClean="0"/>
            <a:t>Педагог-шебер</a:t>
          </a:r>
          <a:r>
            <a:rPr lang="kk-KZ" sz="4900" kern="1200" dirty="0" smtClean="0"/>
            <a:t>» категориясын алу</a:t>
          </a:r>
          <a:endParaRPr lang="ru-RU" sz="4900" kern="1200" dirty="0"/>
        </a:p>
      </dsp:txBody>
      <dsp:txXfrm>
        <a:off x="217486" y="217486"/>
        <a:ext cx="4020249" cy="48531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2">
  <dgm:title val=""/>
  <dgm:desc val=""/>
  <dgm:catLst>
    <dgm:cat type="list" pri="6000"/>
    <dgm:cat type="relationship" pri="16000"/>
    <dgm:cat type="picture" pri="29000"/>
    <dgm:cat type="pictureconvert" pri="2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E2BF6-C733-4630-B882-29FEFEF1BE82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C1D47-7D11-48A7-8F28-90550BC40E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728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E2BF6-C733-4630-B882-29FEFEF1BE82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C1D47-7D11-48A7-8F28-90550BC40E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37236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E2BF6-C733-4630-B882-29FEFEF1BE82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C1D47-7D11-48A7-8F28-90550BC40E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8087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E2BF6-C733-4630-B882-29FEFEF1BE82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C1D47-7D11-48A7-8F28-90550BC40E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08329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E2BF6-C733-4630-B882-29FEFEF1BE82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C1D47-7D11-48A7-8F28-90550BC40E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22298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E2BF6-C733-4630-B882-29FEFEF1BE82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C1D47-7D11-48A7-8F28-90550BC40E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37543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E2BF6-C733-4630-B882-29FEFEF1BE82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C1D47-7D11-48A7-8F28-90550BC40E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12114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E2BF6-C733-4630-B882-29FEFEF1BE82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C1D47-7D11-48A7-8F28-90550BC40E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29186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E2BF6-C733-4630-B882-29FEFEF1BE82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C1D47-7D11-48A7-8F28-90550BC40E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90654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E2BF6-C733-4630-B882-29FEFEF1BE82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C1D47-7D11-48A7-8F28-90550BC40E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78425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E2BF6-C733-4630-B882-29FEFEF1BE82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C1D47-7D11-48A7-8F28-90550BC40E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8282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3E2BF6-C733-4630-B882-29FEFEF1BE82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7C1D47-7D11-48A7-8F28-90550BC40E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9995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417284"/>
            <a:ext cx="9144000" cy="1466600"/>
          </a:xfrm>
        </p:spPr>
        <p:txBody>
          <a:bodyPr>
            <a:normAutofit/>
          </a:bodyPr>
          <a:lstStyle/>
          <a:p>
            <a:r>
              <a:rPr lang="ru-RU" b="1" dirty="0" err="1" smtClean="0">
                <a:solidFill>
                  <a:srgbClr val="7030A0"/>
                </a:solidFill>
              </a:rPr>
              <a:t>Педке</a:t>
            </a:r>
            <a:r>
              <a:rPr lang="kk-KZ" b="1" dirty="0" smtClean="0">
                <a:solidFill>
                  <a:srgbClr val="7030A0"/>
                </a:solidFill>
              </a:rPr>
              <a:t>ң</a:t>
            </a:r>
            <a:r>
              <a:rPr lang="ru-RU" b="1" dirty="0" err="1" smtClean="0">
                <a:solidFill>
                  <a:srgbClr val="7030A0"/>
                </a:solidFill>
              </a:rPr>
              <a:t>ес</a:t>
            </a:r>
            <a:r>
              <a:rPr lang="ru-RU" b="1" dirty="0" smtClean="0">
                <a:solidFill>
                  <a:srgbClr val="7030A0"/>
                </a:solidFill>
              </a:rPr>
              <a:t> </a:t>
            </a:r>
            <a:r>
              <a:rPr lang="ru-RU" b="1" dirty="0" err="1">
                <a:solidFill>
                  <a:srgbClr val="7030A0"/>
                </a:solidFill>
              </a:rPr>
              <a:t>т</a:t>
            </a:r>
            <a:r>
              <a:rPr lang="ru-RU" b="1" dirty="0" err="1" smtClean="0">
                <a:solidFill>
                  <a:srgbClr val="7030A0"/>
                </a:solidFill>
              </a:rPr>
              <a:t>ақырыбы</a:t>
            </a:r>
            <a:r>
              <a:rPr lang="ru-RU" b="1" dirty="0" smtClean="0">
                <a:solidFill>
                  <a:srgbClr val="7030A0"/>
                </a:solidFill>
              </a:rPr>
              <a:t>: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5866" y="2467299"/>
            <a:ext cx="9735238" cy="3316555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</a:rPr>
              <a:t>Тайм менеджмент- </a:t>
            </a:r>
            <a:r>
              <a:rPr lang="ru-RU" sz="6000" b="1" dirty="0" err="1" smtClean="0">
                <a:solidFill>
                  <a:srgbClr val="002060"/>
                </a:solidFill>
              </a:rPr>
              <a:t>уақытты</a:t>
            </a:r>
            <a:r>
              <a:rPr lang="ru-RU" sz="6000" b="1" dirty="0" smtClean="0">
                <a:solidFill>
                  <a:srgbClr val="002060"/>
                </a:solidFill>
              </a:rPr>
              <a:t> </a:t>
            </a:r>
            <a:r>
              <a:rPr lang="ru-RU" sz="6000" b="1" dirty="0" err="1" smtClean="0">
                <a:solidFill>
                  <a:srgbClr val="002060"/>
                </a:solidFill>
              </a:rPr>
              <a:t>басқару</a:t>
            </a:r>
            <a:r>
              <a:rPr lang="ru-RU" sz="6000" b="1" dirty="0" smtClean="0">
                <a:solidFill>
                  <a:srgbClr val="002060"/>
                </a:solidFill>
              </a:rPr>
              <a:t> </a:t>
            </a:r>
            <a:r>
              <a:rPr lang="ru-RU" sz="6000" b="1" dirty="0" err="1" smtClean="0">
                <a:solidFill>
                  <a:srgbClr val="002060"/>
                </a:solidFill>
              </a:rPr>
              <a:t>технологиясы</a:t>
            </a:r>
            <a:r>
              <a:rPr lang="ru-RU" sz="6000" b="1" dirty="0" smtClean="0">
                <a:solidFill>
                  <a:srgbClr val="002060"/>
                </a:solidFill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2650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35714"/>
          </a:xfrm>
        </p:spPr>
        <p:txBody>
          <a:bodyPr/>
          <a:lstStyle/>
          <a:p>
            <a:pPr algn="ctr"/>
            <a:r>
              <a:rPr lang="kk-KZ" b="1" i="1" dirty="0" smtClean="0"/>
              <a:t>Өзін-өзі ұйымдастыру білу қабілеті</a:t>
            </a:r>
            <a:r>
              <a:rPr lang="kk-KZ" dirty="0" smtClean="0"/>
              <a:t>: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75468261"/>
              </p:ext>
            </p:extLst>
          </p:nvPr>
        </p:nvGraphicFramePr>
        <p:xfrm>
          <a:off x="463627" y="1200840"/>
          <a:ext cx="10515600" cy="54675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74506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4219" y="323561"/>
            <a:ext cx="9613135" cy="802663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</a:rPr>
              <a:t>Тайм менеджмент </a:t>
            </a:r>
            <a:r>
              <a:rPr lang="ru-RU" b="1" i="1" dirty="0" err="1" smtClean="0">
                <a:solidFill>
                  <a:srgbClr val="002060"/>
                </a:solidFill>
              </a:rPr>
              <a:t>құрылымы</a:t>
            </a:r>
            <a:endParaRPr lang="ru-RU" b="1" i="1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04218" y="1391506"/>
            <a:ext cx="10517859" cy="4739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815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88227733"/>
              </p:ext>
            </p:extLst>
          </p:nvPr>
        </p:nvGraphicFramePr>
        <p:xfrm>
          <a:off x="276339" y="151060"/>
          <a:ext cx="11500692" cy="65582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66708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8266"/>
          </a:xfrm>
        </p:spPr>
        <p:txBody>
          <a:bodyPr>
            <a:normAutofit/>
          </a:bodyPr>
          <a:lstStyle/>
          <a:p>
            <a:pPr algn="ctr"/>
            <a:r>
              <a:rPr lang="ru-RU" sz="48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Гант</a:t>
            </a:r>
            <a:r>
              <a:rPr lang="ru-RU" sz="4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диаграммасы</a:t>
            </a:r>
            <a:endParaRPr lang="ru-RU" sz="48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5636" y="1236517"/>
            <a:ext cx="11222181" cy="5270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262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3378" y="1481434"/>
            <a:ext cx="9507557" cy="59171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kk-KZ" sz="5400" b="1" dirty="0" smtClean="0">
                <a:solidFill>
                  <a:srgbClr val="C00000"/>
                </a:solidFill>
              </a:rPr>
              <a:t>Басшылыққа алынатын кеңестер</a:t>
            </a:r>
            <a:endParaRPr lang="ru-RU" sz="5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755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01815"/>
          </a:xfrm>
        </p:spPr>
        <p:txBody>
          <a:bodyPr>
            <a:normAutofit/>
          </a:bodyPr>
          <a:lstStyle/>
          <a:p>
            <a:pPr algn="ctr"/>
            <a:r>
              <a:rPr lang="kk-KZ" sz="5400" b="1" dirty="0" smtClean="0">
                <a:solidFill>
                  <a:srgbClr val="002060"/>
                </a:solidFill>
              </a:rPr>
              <a:t>Күнделікті жоспар</a:t>
            </a:r>
            <a:endParaRPr lang="ru-RU" sz="5400" b="1" dirty="0">
              <a:solidFill>
                <a:srgbClr val="00206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37289577"/>
              </p:ext>
            </p:extLst>
          </p:nvPr>
        </p:nvGraphicFramePr>
        <p:xfrm>
          <a:off x="838200" y="1443210"/>
          <a:ext cx="10515600" cy="47337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12259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8232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59816260"/>
              </p:ext>
            </p:extLst>
          </p:nvPr>
        </p:nvGraphicFramePr>
        <p:xfrm>
          <a:off x="605927" y="1079653"/>
          <a:ext cx="11138053" cy="52880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29462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53049"/>
            <a:ext cx="10515600" cy="747579"/>
          </a:xfrm>
        </p:spPr>
        <p:txBody>
          <a:bodyPr/>
          <a:lstStyle/>
          <a:p>
            <a:pPr algn="ctr"/>
            <a:r>
              <a:rPr lang="kk-KZ" b="1" dirty="0" err="1" smtClean="0">
                <a:solidFill>
                  <a:srgbClr val="002060"/>
                </a:solidFill>
              </a:rPr>
              <a:t>Эйзенхауер</a:t>
            </a:r>
            <a:r>
              <a:rPr lang="kk-KZ" b="1" dirty="0" smtClean="0">
                <a:solidFill>
                  <a:srgbClr val="002060"/>
                </a:solidFill>
              </a:rPr>
              <a:t> матрицасы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838200" y="900628"/>
            <a:ext cx="10515600" cy="5797627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kk-KZ" b="1" dirty="0" smtClean="0"/>
              <a:t>ш</a:t>
            </a:r>
          </a:p>
          <a:p>
            <a:pPr marL="0" indent="0">
              <a:buNone/>
            </a:pPr>
            <a:r>
              <a:rPr lang="kk-KZ" b="1" dirty="0" smtClean="0"/>
              <a:t>             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kk-KZ" b="1" dirty="0" smtClean="0"/>
              <a:t>                бүгін, шұғыл түрде                                әрине маңызды, бірақ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kk-KZ" b="1" dirty="0" smtClean="0"/>
              <a:t>             орындауға міндетті                                     шұғыл орындалуды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kk-KZ" b="1" dirty="0"/>
              <a:t> </a:t>
            </a:r>
            <a:r>
              <a:rPr lang="kk-KZ" b="1" dirty="0" smtClean="0"/>
              <a:t>                           істер                                                  талап етпейді (оқу,                     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kk-KZ" b="1" dirty="0"/>
              <a:t> </a:t>
            </a:r>
            <a:r>
              <a:rPr lang="kk-KZ" b="1" dirty="0" smtClean="0"/>
              <a:t>                                                                                                денсаулық)</a:t>
            </a:r>
          </a:p>
          <a:p>
            <a:endParaRPr lang="kk-KZ" dirty="0" smtClean="0"/>
          </a:p>
          <a:p>
            <a:r>
              <a:rPr lang="kk-KZ" dirty="0"/>
              <a:t> </a:t>
            </a:r>
            <a:r>
              <a:rPr lang="kk-KZ" dirty="0" smtClean="0"/>
              <a:t>          </a:t>
            </a:r>
            <a:r>
              <a:rPr lang="kk-KZ" b="1" dirty="0" smtClean="0"/>
              <a:t>әрине істеу қажет іс,                        Осы бөліктегі істерге қанша                       </a:t>
            </a:r>
          </a:p>
          <a:p>
            <a:r>
              <a:rPr lang="kk-KZ" b="1" dirty="0"/>
              <a:t> </a:t>
            </a:r>
            <a:r>
              <a:rPr lang="kk-KZ" b="1" dirty="0" smtClean="0"/>
              <a:t>     бірақ сіз үшін маңызды емес.                уақыт, ақша кеткенін</a:t>
            </a:r>
          </a:p>
          <a:p>
            <a:r>
              <a:rPr lang="kk-KZ" b="1" dirty="0" smtClean="0"/>
              <a:t>    Оны басқа біреуге тапсыруға,                   үлкен уақыт аралығында</a:t>
            </a:r>
          </a:p>
          <a:p>
            <a:r>
              <a:rPr lang="kk-KZ" b="1" dirty="0"/>
              <a:t> </a:t>
            </a:r>
            <a:r>
              <a:rPr lang="kk-KZ" b="1" dirty="0" smtClean="0"/>
              <a:t>       бірлесіп атқаруға болады                     қарап отыру, оның босқа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kk-KZ" b="1" dirty="0"/>
              <a:t> </a:t>
            </a:r>
            <a:r>
              <a:rPr lang="kk-KZ" b="1" dirty="0" smtClean="0"/>
              <a:t>             </a:t>
            </a:r>
            <a:r>
              <a:rPr lang="kk-KZ" sz="2000" dirty="0" smtClean="0"/>
              <a:t>(дайын асқа тапсырыс беру,                               </a:t>
            </a:r>
            <a:r>
              <a:rPr lang="kk-KZ" sz="2400" b="1" dirty="0" smtClean="0"/>
              <a:t>кеткенін түсінуге, қорытынды жасауға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kk-KZ" sz="2000" dirty="0"/>
              <a:t> </a:t>
            </a:r>
            <a:r>
              <a:rPr lang="kk-KZ" sz="2000" dirty="0" smtClean="0"/>
              <a:t>                үлгі бойынша </a:t>
            </a:r>
            <a:r>
              <a:rPr lang="kk-KZ" sz="2000" dirty="0" err="1" smtClean="0"/>
              <a:t>тапс</a:t>
            </a:r>
            <a:r>
              <a:rPr lang="kk-KZ" sz="2000" dirty="0" smtClean="0"/>
              <a:t> тексеру,қиып шығу)                                    </a:t>
            </a:r>
            <a:r>
              <a:rPr lang="kk-KZ" sz="2200" b="1" dirty="0" smtClean="0"/>
              <a:t>үнемдеуге </a:t>
            </a:r>
            <a:r>
              <a:rPr lang="kk-KZ" sz="2200" b="1" dirty="0" smtClean="0"/>
              <a:t>үйретеді</a:t>
            </a:r>
            <a:endParaRPr lang="kk-KZ" sz="2200" b="1" dirty="0"/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6202496" y="1112704"/>
            <a:ext cx="11017" cy="547538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858396" y="3717503"/>
            <a:ext cx="10676264" cy="5164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Скругленный прямоугольник 15"/>
          <p:cNvSpPr/>
          <p:nvPr/>
        </p:nvSpPr>
        <p:spPr>
          <a:xfrm>
            <a:off x="902922" y="988763"/>
            <a:ext cx="318571" cy="2558667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2000" b="1" dirty="0" smtClean="0">
                <a:solidFill>
                  <a:schemeClr val="tx1"/>
                </a:solidFill>
              </a:rPr>
              <a:t>маңызды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858396" y="3769145"/>
            <a:ext cx="407624" cy="297042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b="1" dirty="0" smtClean="0"/>
              <a:t>Маңызды емес</a:t>
            </a:r>
            <a:endParaRPr lang="ru-RU" b="1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798284" y="936434"/>
            <a:ext cx="1872408" cy="352539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b="1" dirty="0" smtClean="0"/>
              <a:t>Шұғыл</a:t>
            </a:r>
            <a:endParaRPr lang="ru-RU" b="1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745317" y="898561"/>
            <a:ext cx="2379184" cy="37939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err="1" smtClean="0"/>
              <a:t>Шұғыл</a:t>
            </a:r>
            <a:r>
              <a:rPr lang="ru-RU" b="1" dirty="0" smtClean="0"/>
              <a:t> </a:t>
            </a:r>
            <a:r>
              <a:rPr lang="ru-RU" b="1" dirty="0" err="1" smtClean="0"/>
              <a:t>емес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255139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586</TotalTime>
  <Words>309</Words>
  <Application>Microsoft Office PowerPoint</Application>
  <PresentationFormat>Широкоэкранный</PresentationFormat>
  <Paragraphs>55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Тема Office</vt:lpstr>
      <vt:lpstr>Педкеңес тақырыбы:</vt:lpstr>
      <vt:lpstr>Өзін-өзі ұйымдастыру білу қабілеті:</vt:lpstr>
      <vt:lpstr>Тайм менеджмент құрылымы</vt:lpstr>
      <vt:lpstr>Презентация PowerPoint</vt:lpstr>
      <vt:lpstr>Гант диаграммасы</vt:lpstr>
      <vt:lpstr>Басшылыққа алынатын кеңестер</vt:lpstr>
      <vt:lpstr>Күнделікті жоспар</vt:lpstr>
      <vt:lpstr>Презентация PowerPoint</vt:lpstr>
      <vt:lpstr>Эйзенхауер матрицасы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Педкеңес тақырыбы:</dc:title>
  <dc:creator>Гимназия</dc:creator>
  <cp:lastModifiedBy>Гимназия</cp:lastModifiedBy>
  <cp:revision>31</cp:revision>
  <dcterms:created xsi:type="dcterms:W3CDTF">2021-01-11T03:38:11Z</dcterms:created>
  <dcterms:modified xsi:type="dcterms:W3CDTF">2021-01-14T09:51:16Z</dcterms:modified>
</cp:coreProperties>
</file>