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57" r:id="rId6"/>
    <p:sldId id="258" r:id="rId7"/>
    <p:sldId id="259" r:id="rId8"/>
    <p:sldId id="260" r:id="rId9"/>
    <p:sldId id="261" r:id="rId10"/>
    <p:sldId id="267" r:id="rId11"/>
    <p:sldId id="262" r:id="rId12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70" d="100"/>
          <a:sy n="70" d="100"/>
        </p:scale>
        <p:origin x="-64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585BBF-A89E-4FAE-AAFC-BBC33F4A8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84979-CA40-4C61-A4CF-59A5759A6FAD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CD16822-6B9A-4379-ABFD-7C6CFC435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D731FB5-983B-4D31-9804-DC51AADD7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B544D-63C9-4B19-9163-7D908450B0F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33326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56BC4E6-4F2F-485F-B6CF-05EC7F80B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03FAD-06DF-41F9-B715-03A11FB2D924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39F02C0-04E0-4932-9E25-FFDF80101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22853D2-A930-4441-AEB2-5156C7FCD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A0727-983D-4DA6-B931-899586C5372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9438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4BD98C0-3F62-4AA5-B891-8FDDFD1C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6D9CD-4732-42D2-B6F9-1AD7BEB69207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5758AF0-8678-47AF-A153-09C32D1D2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34C416B-1792-4A6A-85F7-F708BCE5E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EB090-8388-4468-9712-D9C28B318F9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9219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CD9F160-0698-4185-91EB-F3F032FC9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F4C16-472D-4371-B331-3A13C6AEFF0B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66DE0C4-7A51-45C2-BD4D-947DFC6D0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72BB89A-53B7-42ED-8A0D-12B32FAE8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7F6664-6273-4530-A642-42E072EBD02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01228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B3D636C-C3D2-494C-98AB-4A43112A4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EDD3A-AEE7-465E-BEB9-7617249BC82D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9FE21F1-DF5A-4642-AA3C-0633560E5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C78727-A315-4C1C-98FE-33E24BD3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8AEF2-7986-42FB-980D-C32B64C0F47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54706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E316CA4F-093F-44E6-BB33-0519F1A5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1A0F2-6372-4BA1-A9F6-AE17162C5E6B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9D8661A5-12B6-4022-91BD-4134B92E9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47C72A1C-F8DE-4B85-9837-F4A338C64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6EA71-501C-4D7E-9029-1528D5DE9B3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2189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xmlns="" id="{022ABDFD-EDD7-4F97-BF22-8E38C58C3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D4669-4F93-435B-9D1F-0826CB65DFA7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xmlns="" id="{53B5A44D-B22A-4027-9AC5-903480926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5E51F777-484C-4D88-B82E-0D8C21A3C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2D0BF-7487-4A01-9390-4E798A2302A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33581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id="{342E7CD9-293B-45BE-8128-49733F80B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8054B-34D4-4176-9834-3BD635800FC6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8639BBD7-BCDC-44B5-B30A-91AC53FEE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BDD0BFD8-B8C7-4571-B176-1F2136C52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9F7D3-E05C-4D41-A091-2CFF30909DF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83807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xmlns="" id="{089E65D8-A17D-422D-A7FF-7983AC038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3CD72-38BF-496B-B49B-BD85C17DDD09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xmlns="" id="{41A05736-C009-4993-AECE-7F504472D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82FF3235-141C-41BD-B491-A52875FFD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9DBB8-1EB2-47D1-96E1-1021A8CB516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1295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07A92EFD-4C52-4A4D-9914-9E92534F1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33A53-EE40-4125-9285-E8008DC1B065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4A34D3FF-360D-44F0-9EBD-92CAF5566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6D4B547D-57C7-4510-88D1-BF3D00006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C725E-DE2F-4AE1-82B6-BB0CBB46E5D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51707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CAC8AADC-543E-4D95-9AA2-F6E9889EF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658FF-2729-499B-8737-68A2F9EE7D23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8E68B9A8-3472-4D1E-A6C4-43B75B8F6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0385E6B7-8FB8-41AF-8751-3B59C175F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27989-CEAB-487F-8A41-45F5B2BA92E0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5240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xmlns="" id="{DCE461C8-7A38-4618-B90D-539A4B6DEBB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xmlns="" id="{3D55120D-B9B3-4735-813F-797B194843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CFBC329-720E-4EB8-BA1B-E2E4E6EAAF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48EDE4-E276-4551-BF3F-7A7CE67A684D}" type="datetimeFigureOut">
              <a:rPr lang="ru-RU"/>
              <a:pPr>
                <a:defRPr/>
              </a:pPr>
              <a:t>24.10.2020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6983477-3884-45A8-9E82-3E89F1BD7A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39B3FC5-110C-4623-B186-4FBE474822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25CB389-6143-46E4-9738-0ADD653FAAD7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>
            <a:extLst>
              <a:ext uri="{FF2B5EF4-FFF2-40B4-BE49-F238E27FC236}">
                <a16:creationId xmlns:a16="http://schemas.microsoft.com/office/drawing/2014/main" xmlns="" id="{50B1201A-C516-4AA4-85D2-74FB77B60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400" y="2390775"/>
            <a:ext cx="11109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en-US" sz="4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Ата-аналарға атқарылған жұмыс жөнінде есеп</a:t>
            </a:r>
            <a:endParaRPr lang="ru-RU" altLang="en-US" sz="4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xmlns="" id="{D0836FA4-F556-466C-9ABA-EE431DC1C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4575" y="4267200"/>
            <a:ext cx="2492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23.10.2020</a:t>
            </a:r>
            <a:endParaRPr lang="ru-RU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>
            <a:extLst>
              <a:ext uri="{FF2B5EF4-FFF2-40B4-BE49-F238E27FC236}">
                <a16:creationId xmlns:a16="http://schemas.microsoft.com/office/drawing/2014/main" xmlns="" id="{61293C7C-E7A0-4FA2-AB35-E2563BF45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4" t="11592" r="36269" b="13741"/>
          <a:stretch>
            <a:fillRect/>
          </a:stretch>
        </p:blipFill>
        <p:spPr bwMode="auto">
          <a:xfrm>
            <a:off x="3330575" y="109538"/>
            <a:ext cx="434022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>
            <a:extLst>
              <a:ext uri="{FF2B5EF4-FFF2-40B4-BE49-F238E27FC236}">
                <a16:creationId xmlns:a16="http://schemas.microsoft.com/office/drawing/2014/main" xmlns="" id="{B8ADFF5F-017D-41A3-8A9A-28BF14BBE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9" t="21228" r="35474" b="9532"/>
          <a:stretch>
            <a:fillRect/>
          </a:stretch>
        </p:blipFill>
        <p:spPr bwMode="auto">
          <a:xfrm>
            <a:off x="1498600" y="1300163"/>
            <a:ext cx="3811588" cy="512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Рисунок 2">
            <a:extLst>
              <a:ext uri="{FF2B5EF4-FFF2-40B4-BE49-F238E27FC236}">
                <a16:creationId xmlns:a16="http://schemas.microsoft.com/office/drawing/2014/main" xmlns="" id="{514CB9AE-29AD-4AC0-A3E3-252FF723D7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8" t="23660" r="35368" b="12714"/>
          <a:stretch>
            <a:fillRect/>
          </a:stretch>
        </p:blipFill>
        <p:spPr bwMode="auto">
          <a:xfrm>
            <a:off x="6497638" y="1300163"/>
            <a:ext cx="4202112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>
            <a:extLst>
              <a:ext uri="{FF2B5EF4-FFF2-40B4-BE49-F238E27FC236}">
                <a16:creationId xmlns:a16="http://schemas.microsoft.com/office/drawing/2014/main" xmlns="" id="{86C28CA5-B361-43CB-A150-1FBD93D53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6" t="20293" r="31789" b="33673"/>
          <a:stretch>
            <a:fillRect/>
          </a:stretch>
        </p:blipFill>
        <p:spPr bwMode="auto">
          <a:xfrm>
            <a:off x="625475" y="528638"/>
            <a:ext cx="5807075" cy="394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2">
            <a:extLst>
              <a:ext uri="{FF2B5EF4-FFF2-40B4-BE49-F238E27FC236}">
                <a16:creationId xmlns:a16="http://schemas.microsoft.com/office/drawing/2014/main" xmlns="" id="{5BAE107C-AD21-4DD4-9F9C-5F30C79F6D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7" t="20667" r="31369" b="33299"/>
          <a:stretch>
            <a:fillRect/>
          </a:stretch>
        </p:blipFill>
        <p:spPr bwMode="auto">
          <a:xfrm>
            <a:off x="5694363" y="2727325"/>
            <a:ext cx="5807075" cy="394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Box 3">
            <a:extLst>
              <a:ext uri="{FF2B5EF4-FFF2-40B4-BE49-F238E27FC236}">
                <a16:creationId xmlns:a16="http://schemas.microsoft.com/office/drawing/2014/main" xmlns="" id="{3B3F9206-FBF1-48E5-A4B4-3B1F266E7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25" y="982663"/>
            <a:ext cx="2600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ІТ кабинеті</a:t>
            </a:r>
            <a:endParaRPr lang="ru-RU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>
            <a:extLst>
              <a:ext uri="{FF2B5EF4-FFF2-40B4-BE49-F238E27FC236}">
                <a16:creationId xmlns:a16="http://schemas.microsoft.com/office/drawing/2014/main" xmlns="" id="{85CF3A73-CFE5-4865-AB32-31150D9FC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7" t="21040" r="31053" b="32550"/>
          <a:stretch>
            <a:fillRect/>
          </a:stretch>
        </p:blipFill>
        <p:spPr bwMode="auto">
          <a:xfrm>
            <a:off x="2374900" y="1620838"/>
            <a:ext cx="7202488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Прямоугольник 2">
            <a:extLst>
              <a:ext uri="{FF2B5EF4-FFF2-40B4-BE49-F238E27FC236}">
                <a16:creationId xmlns:a16="http://schemas.microsoft.com/office/drawing/2014/main" xmlns="" id="{6DDB3C69-05FF-4173-8B47-9CA366B1E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8563" y="468313"/>
            <a:ext cx="41576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«Рухани жаңғыру»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>
            <a:extLst>
              <a:ext uri="{FF2B5EF4-FFF2-40B4-BE49-F238E27FC236}">
                <a16:creationId xmlns:a16="http://schemas.microsoft.com/office/drawing/2014/main" xmlns="" id="{A254887B-B582-4FB3-9BFC-CC852902B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7" t="21977" r="31474" b="32924"/>
          <a:stretch>
            <a:fillRect/>
          </a:stretch>
        </p:blipFill>
        <p:spPr bwMode="auto">
          <a:xfrm>
            <a:off x="577850" y="528638"/>
            <a:ext cx="57912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2">
            <a:extLst>
              <a:ext uri="{FF2B5EF4-FFF2-40B4-BE49-F238E27FC236}">
                <a16:creationId xmlns:a16="http://schemas.microsoft.com/office/drawing/2014/main" xmlns="" id="{440B598B-B723-4F32-B706-FB95082A51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2" t="21228" r="31369" b="32924"/>
          <a:stretch>
            <a:fillRect/>
          </a:stretch>
        </p:blipFill>
        <p:spPr bwMode="auto">
          <a:xfrm>
            <a:off x="5935663" y="2695575"/>
            <a:ext cx="5791200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Прямоугольник 3">
            <a:extLst>
              <a:ext uri="{FF2B5EF4-FFF2-40B4-BE49-F238E27FC236}">
                <a16:creationId xmlns:a16="http://schemas.microsoft.com/office/drawing/2014/main" xmlns="" id="{51E11F14-FDA2-4CB9-981A-2B3BB55CA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822325"/>
            <a:ext cx="3403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«Teacher office»</a:t>
            </a:r>
            <a:endParaRPr lang="ru-RU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>
            <a:extLst>
              <a:ext uri="{FF2B5EF4-FFF2-40B4-BE49-F238E27FC236}">
                <a16:creationId xmlns:a16="http://schemas.microsoft.com/office/drawing/2014/main" xmlns="" id="{6C63E254-2523-4FA5-9F85-80232D977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263" y="1189038"/>
            <a:ext cx="7864475" cy="524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2">
            <a:extLst>
              <a:ext uri="{FF2B5EF4-FFF2-40B4-BE49-F238E27FC236}">
                <a16:creationId xmlns:a16="http://schemas.microsoft.com/office/drawing/2014/main" xmlns="" id="{8F2292B3-F84F-4639-A0C3-435442C17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1425" y="207963"/>
            <a:ext cx="42195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 тілі кабинеті</a:t>
            </a:r>
            <a:endParaRPr lang="ru-RU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>
            <a:extLst>
              <a:ext uri="{FF2B5EF4-FFF2-40B4-BE49-F238E27FC236}">
                <a16:creationId xmlns:a16="http://schemas.microsoft.com/office/drawing/2014/main" xmlns="" id="{F05BD334-4460-4A19-A3BE-6B2E8842B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63" y="654050"/>
            <a:ext cx="6249987" cy="416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Рисунок 2">
            <a:extLst>
              <a:ext uri="{FF2B5EF4-FFF2-40B4-BE49-F238E27FC236}">
                <a16:creationId xmlns:a16="http://schemas.microsoft.com/office/drawing/2014/main" xmlns="" id="{84E0D8FE-8A91-4229-8509-9622B1584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2108200"/>
            <a:ext cx="643890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Box 3">
            <a:extLst>
              <a:ext uri="{FF2B5EF4-FFF2-40B4-BE49-F238E27FC236}">
                <a16:creationId xmlns:a16="http://schemas.microsoft.com/office/drawing/2014/main" xmlns="" id="{D7403741-31C1-4B4B-B25C-F09C58A71C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3663" y="7938"/>
            <a:ext cx="4044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Домбыра кабинеті</a:t>
            </a:r>
            <a:endParaRPr lang="ru-RU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>
            <a:extLst>
              <a:ext uri="{FF2B5EF4-FFF2-40B4-BE49-F238E27FC236}">
                <a16:creationId xmlns:a16="http://schemas.microsoft.com/office/drawing/2014/main" xmlns="" id="{21D4A7D2-5F89-4142-A938-CE64C9881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4" t="21602" r="31369" b="34235"/>
          <a:stretch>
            <a:fillRect/>
          </a:stretch>
        </p:blipFill>
        <p:spPr bwMode="auto">
          <a:xfrm>
            <a:off x="563563" y="998538"/>
            <a:ext cx="6956425" cy="4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2">
            <a:extLst>
              <a:ext uri="{FF2B5EF4-FFF2-40B4-BE49-F238E27FC236}">
                <a16:creationId xmlns:a16="http://schemas.microsoft.com/office/drawing/2014/main" xmlns="" id="{7742E0A4-CF51-4AE7-A26A-BB3706CD5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8150" y="352425"/>
            <a:ext cx="3038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Мәжіліс залы</a:t>
            </a:r>
            <a:endParaRPr lang="ru-RU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Рисунок 3">
            <a:extLst>
              <a:ext uri="{FF2B5EF4-FFF2-40B4-BE49-F238E27FC236}">
                <a16:creationId xmlns:a16="http://schemas.microsoft.com/office/drawing/2014/main" xmlns="" id="{0AEBEC71-09B4-410C-9E90-E5A422EE2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0" t="22298" r="25790" b="20012"/>
          <a:stretch>
            <a:fillRect/>
          </a:stretch>
        </p:blipFill>
        <p:spPr bwMode="auto">
          <a:xfrm>
            <a:off x="7748588" y="998538"/>
            <a:ext cx="3994150" cy="4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>
            <a:extLst>
              <a:ext uri="{FF2B5EF4-FFF2-40B4-BE49-F238E27FC236}">
                <a16:creationId xmlns:a16="http://schemas.microsoft.com/office/drawing/2014/main" xmlns="" id="{580D0D10-0BB2-4B69-A440-74B9FAFBB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9" t="20853" r="31895" b="34047"/>
          <a:stretch>
            <a:fillRect/>
          </a:stretch>
        </p:blipFill>
        <p:spPr bwMode="auto">
          <a:xfrm>
            <a:off x="1460500" y="850900"/>
            <a:ext cx="5791200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2">
            <a:extLst>
              <a:ext uri="{FF2B5EF4-FFF2-40B4-BE49-F238E27FC236}">
                <a16:creationId xmlns:a16="http://schemas.microsoft.com/office/drawing/2014/main" xmlns="" id="{16552410-CD0E-460D-B139-BBF6FC09F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2" t="20854" r="31789" b="34796"/>
          <a:stretch>
            <a:fillRect/>
          </a:stretch>
        </p:blipFill>
        <p:spPr bwMode="auto">
          <a:xfrm>
            <a:off x="5165725" y="2390775"/>
            <a:ext cx="6303963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3">
            <a:extLst>
              <a:ext uri="{FF2B5EF4-FFF2-40B4-BE49-F238E27FC236}">
                <a16:creationId xmlns:a16="http://schemas.microsoft.com/office/drawing/2014/main" xmlns="" id="{2C7C18BA-65D5-4702-A41A-32A208A274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3838" y="528638"/>
            <a:ext cx="37179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кабинеті</a:t>
            </a:r>
            <a:endParaRPr lang="ru-RU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>
            <a:extLst>
              <a:ext uri="{FF2B5EF4-FFF2-40B4-BE49-F238E27FC236}">
                <a16:creationId xmlns:a16="http://schemas.microsoft.com/office/drawing/2014/main" xmlns="" id="{428CC6D9-822C-4701-B468-814E856F7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7" t="20667" r="31474" b="34982"/>
          <a:stretch>
            <a:fillRect/>
          </a:stretch>
        </p:blipFill>
        <p:spPr bwMode="auto">
          <a:xfrm>
            <a:off x="657225" y="706438"/>
            <a:ext cx="5791200" cy="38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2">
            <a:extLst>
              <a:ext uri="{FF2B5EF4-FFF2-40B4-BE49-F238E27FC236}">
                <a16:creationId xmlns:a16="http://schemas.microsoft.com/office/drawing/2014/main" xmlns="" id="{C04CC2CA-8C67-4978-8702-C6AEB3CA1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6" t="20479" r="31580" b="33859"/>
          <a:stretch>
            <a:fillRect/>
          </a:stretch>
        </p:blipFill>
        <p:spPr bwMode="auto">
          <a:xfrm>
            <a:off x="5710238" y="2606675"/>
            <a:ext cx="5808662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3">
            <a:extLst>
              <a:ext uri="{FF2B5EF4-FFF2-40B4-BE49-F238E27FC236}">
                <a16:creationId xmlns:a16="http://schemas.microsoft.com/office/drawing/2014/main" xmlns="" id="{1D5C7566-1F86-4708-B707-828B83E2A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8700" y="1009650"/>
            <a:ext cx="3543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Химия кабинеті</a:t>
            </a:r>
            <a:endParaRPr lang="ru-RU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27</Words>
  <Application>Microsoft Office PowerPoint</Application>
  <PresentationFormat>Произвольный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дир</dc:creator>
  <cp:lastModifiedBy>Acer572</cp:lastModifiedBy>
  <cp:revision>14</cp:revision>
  <dcterms:created xsi:type="dcterms:W3CDTF">2020-10-23T03:20:14Z</dcterms:created>
  <dcterms:modified xsi:type="dcterms:W3CDTF">2020-10-24T07:48:08Z</dcterms:modified>
</cp:coreProperties>
</file>