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7" d="100"/>
          <a:sy n="87" d="100"/>
        </p:scale>
        <p:origin x="66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FA443D-E088-455A-AF97-20DDDB66EEEE}" type="datetimeFigureOut">
              <a:rPr lang="ru-RU" smtClean="0"/>
              <a:t>13.10.2020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A332B-575C-4E09-9ECC-B65C0A1D2D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836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FA443D-E088-455A-AF97-20DDDB66EEEE}" type="datetimeFigureOut">
              <a:rPr lang="ru-RU" smtClean="0"/>
              <a:t>13.10.2020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A332B-575C-4E09-9ECC-B65C0A1D2D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42987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FA443D-E088-455A-AF97-20DDDB66EEEE}" type="datetimeFigureOut">
              <a:rPr lang="ru-RU" smtClean="0"/>
              <a:t>13.10.2020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A332B-575C-4E09-9ECC-B65C0A1D2D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73369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FA443D-E088-455A-AF97-20DDDB66EEEE}" type="datetimeFigureOut">
              <a:rPr lang="ru-RU" smtClean="0"/>
              <a:t>13.10.2020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A332B-575C-4E09-9ECC-B65C0A1D2D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70023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FA443D-E088-455A-AF97-20DDDB66EEEE}" type="datetimeFigureOut">
              <a:rPr lang="ru-RU" smtClean="0"/>
              <a:t>13.10.2020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A332B-575C-4E09-9ECC-B65C0A1D2D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6667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FA443D-E088-455A-AF97-20DDDB66EEEE}" type="datetimeFigureOut">
              <a:rPr lang="ru-RU" smtClean="0"/>
              <a:t>13.10.2020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A332B-575C-4E09-9ECC-B65C0A1D2D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79534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FA443D-E088-455A-AF97-20DDDB66EEEE}" type="datetimeFigureOut">
              <a:rPr lang="ru-RU" smtClean="0"/>
              <a:t>13.10.2020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A332B-575C-4E09-9ECC-B65C0A1D2D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94053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FA443D-E088-455A-AF97-20DDDB66EEEE}" type="datetimeFigureOut">
              <a:rPr lang="ru-RU" smtClean="0"/>
              <a:t>13.10.2020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A332B-575C-4E09-9ECC-B65C0A1D2D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79908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FA443D-E088-455A-AF97-20DDDB66EEEE}" type="datetimeFigureOut">
              <a:rPr lang="ru-RU" smtClean="0"/>
              <a:t>13.10.2020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A332B-575C-4E09-9ECC-B65C0A1D2D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37885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FA443D-E088-455A-AF97-20DDDB66EEEE}" type="datetimeFigureOut">
              <a:rPr lang="ru-RU" smtClean="0"/>
              <a:t>13.10.2020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A332B-575C-4E09-9ECC-B65C0A1D2D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73739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FA443D-E088-455A-AF97-20DDDB66EEEE}" type="datetimeFigureOut">
              <a:rPr lang="ru-RU" smtClean="0"/>
              <a:t>13.10.2020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A332B-575C-4E09-9ECC-B65C0A1D2D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32644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FA443D-E088-455A-AF97-20DDDB66EEEE}" type="datetimeFigureOut">
              <a:rPr lang="ru-RU" smtClean="0"/>
              <a:t>13.10.2020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AA332B-575C-4E09-9ECC-B65C0A1D2D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32062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1176" y="234950"/>
            <a:ext cx="9525000" cy="6734175"/>
          </a:xfrm>
          <a:prstGeom prst="rect">
            <a:avLst/>
          </a:prstGeom>
        </p:spPr>
      </p:pic>
      <p:sp>
        <p:nvSpPr>
          <p:cNvPr id="5" name="Скругленный прямоугольник 4"/>
          <p:cNvSpPr/>
          <p:nvPr/>
        </p:nvSpPr>
        <p:spPr>
          <a:xfrm>
            <a:off x="2434728" y="1068637"/>
            <a:ext cx="7645706" cy="1674564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err="1" smtClean="0">
                <a:solidFill>
                  <a:srgbClr val="002060"/>
                </a:solidFill>
              </a:rPr>
              <a:t>Суреттерде</a:t>
            </a:r>
            <a:r>
              <a:rPr lang="ru-RU" sz="2400" b="1" dirty="0" smtClean="0">
                <a:solidFill>
                  <a:srgbClr val="002060"/>
                </a:solidFill>
              </a:rPr>
              <a:t> </a:t>
            </a:r>
            <a:r>
              <a:rPr lang="kk-KZ" sz="2400" b="1" dirty="0" smtClean="0">
                <a:solidFill>
                  <a:srgbClr val="002060"/>
                </a:solidFill>
              </a:rPr>
              <a:t> балалардың қандай құқығы туралы  бейнеленген?</a:t>
            </a:r>
          </a:p>
          <a:p>
            <a:pPr algn="ctr"/>
            <a:r>
              <a:rPr lang="kk-KZ" sz="2400" b="1" dirty="0" smtClean="0">
                <a:solidFill>
                  <a:srgbClr val="002060"/>
                </a:solidFill>
              </a:rPr>
              <a:t>Ойланып,өз ойыңды айт!</a:t>
            </a:r>
            <a:endParaRPr lang="ru-RU" sz="24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509125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16839" y="365125"/>
            <a:ext cx="4957302" cy="329247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66400" y="2619030"/>
            <a:ext cx="5687400" cy="3768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03964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3778" t="27923" r="45634" b="21187"/>
          <a:stretch/>
        </p:blipFill>
        <p:spPr>
          <a:xfrm>
            <a:off x="1145754" y="201436"/>
            <a:ext cx="9705860" cy="6557702"/>
          </a:xfrm>
          <a:prstGeom prst="rect">
            <a:avLst/>
          </a:prstGeom>
        </p:spPr>
      </p:pic>
      <p:sp>
        <p:nvSpPr>
          <p:cNvPr id="5" name="Скругленный прямоугольник 4"/>
          <p:cNvSpPr/>
          <p:nvPr/>
        </p:nvSpPr>
        <p:spPr>
          <a:xfrm>
            <a:off x="5100809" y="1311008"/>
            <a:ext cx="4583017" cy="2005070"/>
          </a:xfrm>
          <a:prstGeom prst="round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75083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397387" y="365125"/>
            <a:ext cx="2577947" cy="3248408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36650" y="365125"/>
            <a:ext cx="7722608" cy="57919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53928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10960"/>
          <a:stretch/>
        </p:blipFill>
        <p:spPr>
          <a:xfrm>
            <a:off x="1017824" y="165252"/>
            <a:ext cx="10156352" cy="6584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80527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0996" t="14041" r="12088" b="7572"/>
          <a:stretch/>
        </p:blipFill>
        <p:spPr>
          <a:xfrm>
            <a:off x="1526636" y="365125"/>
            <a:ext cx="8851253" cy="63445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25389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311788" y="365125"/>
            <a:ext cx="1707614" cy="4283993"/>
          </a:xfrm>
        </p:spPr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93543" y="365125"/>
            <a:ext cx="8101299" cy="6160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063586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365125"/>
            <a:ext cx="10195311" cy="60136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356639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3725" y="238009"/>
            <a:ext cx="4186409" cy="26912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3797" y="4020526"/>
            <a:ext cx="3902955" cy="241245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/>
          <a:srcRect b="46241"/>
          <a:stretch/>
        </p:blipFill>
        <p:spPr>
          <a:xfrm>
            <a:off x="4660134" y="1808523"/>
            <a:ext cx="3862070" cy="290669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5"/>
          <a:srcRect l="6355" r="9026" b="17992"/>
          <a:stretch/>
        </p:blipFill>
        <p:spPr>
          <a:xfrm>
            <a:off x="7447402" y="226582"/>
            <a:ext cx="3723701" cy="27026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6"/>
          <a:srcRect l="3223" b="3558"/>
          <a:stretch/>
        </p:blipFill>
        <p:spPr>
          <a:xfrm>
            <a:off x="9033831" y="3816690"/>
            <a:ext cx="2765421" cy="282012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54382161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23485" y="1027906"/>
            <a:ext cx="5964601" cy="372492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/>
          <a:srcRect l="31505" t="63193" r="33615" b="3554"/>
          <a:stretch/>
        </p:blipFill>
        <p:spPr>
          <a:xfrm>
            <a:off x="6427424" y="2852095"/>
            <a:ext cx="5316557" cy="3801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813891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</TotalTime>
  <Words>11</Words>
  <Application>Microsoft Office PowerPoint</Application>
  <PresentationFormat>Широкоэкранный</PresentationFormat>
  <Paragraphs>2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Гимназия</dc:creator>
  <cp:lastModifiedBy>Гимназия</cp:lastModifiedBy>
  <cp:revision>5</cp:revision>
  <dcterms:created xsi:type="dcterms:W3CDTF">2020-10-13T03:59:27Z</dcterms:created>
  <dcterms:modified xsi:type="dcterms:W3CDTF">2020-10-13T04:53:45Z</dcterms:modified>
</cp:coreProperties>
</file>