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9" r:id="rId4"/>
    <p:sldId id="283" r:id="rId5"/>
    <p:sldId id="266" r:id="rId6"/>
    <p:sldId id="267" r:id="rId7"/>
    <p:sldId id="268" r:id="rId8"/>
    <p:sldId id="269" r:id="rId9"/>
    <p:sldId id="271" r:id="rId10"/>
    <p:sldId id="273" r:id="rId11"/>
    <p:sldId id="277" r:id="rId12"/>
    <p:sldId id="278" r:id="rId13"/>
    <p:sldId id="280" r:id="rId14"/>
    <p:sldId id="281" r:id="rId15"/>
    <p:sldId id="275" r:id="rId16"/>
    <p:sldId id="284" r:id="rId17"/>
    <p:sldId id="285" r:id="rId18"/>
    <p:sldId id="286" r:id="rId19"/>
    <p:sldId id="287" r:id="rId20"/>
    <p:sldId id="288" r:id="rId21"/>
    <p:sldId id="293" r:id="rId22"/>
    <p:sldId id="289" r:id="rId23"/>
    <p:sldId id="290" r:id="rId24"/>
    <p:sldId id="291" r:id="rId25"/>
    <p:sldId id="292" r:id="rId26"/>
    <p:sldId id="274" r:id="rId27"/>
    <p:sldId id="258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6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0DEA9AD-DCF8-47C0-B6BB-6FB8ACCEB229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276CFEB-52B8-4CB0-B593-4F4C0DDECEDC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1" i="0" dirty="0" smtClean="0">
              <a:latin typeface="Times New Roman" pitchFamily="18" charset="0"/>
              <a:cs typeface="Times New Roman" pitchFamily="18" charset="0"/>
            </a:rPr>
            <a:t>Бала </a:t>
          </a:r>
          <a:r>
            <a:rPr lang="ru-RU" b="1" i="0" dirty="0" err="1" smtClean="0">
              <a:latin typeface="Times New Roman" pitchFamily="18" charset="0"/>
              <a:cs typeface="Times New Roman" pitchFamily="18" charset="0"/>
            </a:rPr>
            <a:t>құқықтары туралы</a:t>
          </a:r>
          <a:r>
            <a:rPr lang="ru-RU" b="1" i="0" dirty="0" smtClean="0">
              <a:latin typeface="Times New Roman" pitchFamily="18" charset="0"/>
              <a:cs typeface="Times New Roman" pitchFamily="18" charset="0"/>
            </a:rPr>
            <a:t> Конвенция</a:t>
          </a:r>
          <a:endParaRPr lang="ru-RU" dirty="0" smtClean="0">
            <a:latin typeface="Times New Roman" pitchFamily="18" charset="0"/>
            <a:cs typeface="Times New Roman" pitchFamily="18" charset="0"/>
          </a:endParaRPr>
        </a:p>
        <a:p>
          <a:pPr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615B89E6-F1D4-498A-8DA8-FA3C568E9BD1}" type="parTrans" cxnId="{EA0FD59C-05B1-4572-B917-47474ED99392}">
      <dgm:prSet/>
      <dgm:spPr/>
      <dgm:t>
        <a:bodyPr/>
        <a:lstStyle/>
        <a:p>
          <a:endParaRPr lang="ru-RU"/>
        </a:p>
      </dgm:t>
    </dgm:pt>
    <dgm:pt modelId="{BFF835AF-AD72-4381-A014-B20218F65ED1}" type="sibTrans" cxnId="{EA0FD59C-05B1-4572-B917-47474ED99392}">
      <dgm:prSet/>
      <dgm:spPr/>
      <dgm:t>
        <a:bodyPr/>
        <a:lstStyle/>
        <a:p>
          <a:endParaRPr lang="ru-RU"/>
        </a:p>
      </dgm:t>
    </dgm:pt>
    <dgm:pt modelId="{E485D54E-202D-4378-91AF-EC0B9430FC7A}">
      <dgm:prSet phldrT="[Текст]"/>
      <dgm:spPr>
        <a:solidFill>
          <a:srgbClr val="0070C0">
            <a:alpha val="90000"/>
          </a:srgbClr>
        </a:solidFill>
      </dgm:spPr>
      <dgm:t>
        <a:bodyPr/>
        <a:lstStyle/>
        <a:p>
          <a:r>
            <a:rPr lang="ru-RU" b="0" i="1" dirty="0" smtClean="0">
              <a:solidFill>
                <a:schemeClr val="bg1"/>
              </a:solidFill>
            </a:rPr>
            <a:t>БҰҰ Бас </a:t>
          </a:r>
          <a:r>
            <a:rPr lang="ru-RU" b="0" i="1" dirty="0" err="1" smtClean="0">
              <a:solidFill>
                <a:schemeClr val="bg1"/>
              </a:solidFill>
            </a:rPr>
            <a:t>Ассамблеясымен</a:t>
          </a:r>
          <a:r>
            <a:rPr lang="ru-RU" b="0" i="1" dirty="0" smtClean="0">
              <a:solidFill>
                <a:schemeClr val="bg1"/>
              </a:solidFill>
            </a:rPr>
            <a:t> </a:t>
          </a:r>
          <a:r>
            <a:rPr lang="ru-RU" b="0" i="1" dirty="0" smtClean="0">
              <a:solidFill>
                <a:schemeClr val="bg1"/>
              </a:solidFill>
              <a:latin typeface="+mj-lt"/>
              <a:cs typeface="Times New Roman" pitchFamily="18" charset="0"/>
            </a:rPr>
            <a:t>20 </a:t>
          </a:r>
          <a:r>
            <a:rPr lang="ru-RU" b="0" i="1" dirty="0" err="1" smtClean="0">
              <a:solidFill>
                <a:schemeClr val="bg1"/>
              </a:solidFill>
              <a:latin typeface="+mj-lt"/>
              <a:cs typeface="Times New Roman" pitchFamily="18" charset="0"/>
            </a:rPr>
            <a:t>қараша </a:t>
          </a:r>
          <a:r>
            <a:rPr lang="ru-RU" b="0" i="1" dirty="0" smtClean="0">
              <a:solidFill>
                <a:schemeClr val="bg1"/>
              </a:solidFill>
              <a:latin typeface="+mj-lt"/>
              <a:cs typeface="Times New Roman" pitchFamily="18" charset="0"/>
            </a:rPr>
            <a:t>1989 </a:t>
          </a:r>
          <a:r>
            <a:rPr lang="ru-RU" b="0" i="1" dirty="0" err="1" smtClean="0">
              <a:solidFill>
                <a:schemeClr val="bg1"/>
              </a:solidFill>
              <a:latin typeface="+mj-lt"/>
              <a:cs typeface="Times New Roman" pitchFamily="18" charset="0"/>
            </a:rPr>
            <a:t>жылы</a:t>
          </a:r>
          <a:r>
            <a:rPr lang="ru-RU" b="0" i="1" dirty="0" smtClean="0">
              <a:solidFill>
                <a:schemeClr val="bg1"/>
              </a:solidFill>
              <a:latin typeface="+mj-lt"/>
              <a:cs typeface="Times New Roman" pitchFamily="18" charset="0"/>
            </a:rPr>
            <a:t> </a:t>
          </a:r>
          <a:r>
            <a:rPr lang="ru-RU" b="0" i="1" dirty="0" err="1" smtClean="0">
              <a:solidFill>
                <a:schemeClr val="bg1"/>
              </a:solidFill>
            </a:rPr>
            <a:t>қабылданды</a:t>
          </a:r>
          <a:endParaRPr lang="ru-RU" b="0" i="1" dirty="0">
            <a:solidFill>
              <a:schemeClr val="bg1"/>
            </a:solidFill>
            <a:latin typeface="+mj-lt"/>
            <a:cs typeface="Times New Roman" pitchFamily="18" charset="0"/>
          </a:endParaRPr>
        </a:p>
      </dgm:t>
    </dgm:pt>
    <dgm:pt modelId="{815D04D9-96AE-402A-A78B-846053656E0B}" type="parTrans" cxnId="{ACC9F87A-1A05-46CD-AB7F-7E941A6E85D8}">
      <dgm:prSet/>
      <dgm:spPr/>
      <dgm:t>
        <a:bodyPr/>
        <a:lstStyle/>
        <a:p>
          <a:endParaRPr lang="ru-RU"/>
        </a:p>
      </dgm:t>
    </dgm:pt>
    <dgm:pt modelId="{BFB2A943-BBB6-4763-B4DC-3F8D49F924BF}" type="sibTrans" cxnId="{ACC9F87A-1A05-46CD-AB7F-7E941A6E85D8}">
      <dgm:prSet/>
      <dgm:spPr/>
      <dgm:t>
        <a:bodyPr/>
        <a:lstStyle/>
        <a:p>
          <a:endParaRPr lang="ru-RU"/>
        </a:p>
      </dgm:t>
    </dgm:pt>
    <dgm:pt modelId="{B5B5D70E-3F0E-46AD-ADFE-8E29E3EAEAFC}">
      <dgm:prSet phldrT="[Текст]" custT="1"/>
      <dgm:spPr/>
      <dgm:t>
        <a:bodyPr/>
        <a:lstStyle/>
        <a:p>
          <a:r>
            <a:rPr lang="ru-RU" sz="1800" b="1" i="0" dirty="0" smtClean="0">
              <a:latin typeface="Times New Roman" pitchFamily="18" charset="0"/>
              <a:cs typeface="Times New Roman" pitchFamily="18" charset="0"/>
            </a:rPr>
            <a:t>Адам </a:t>
          </a:r>
          <a:r>
            <a:rPr lang="ru-RU" sz="1800" b="1" i="0" dirty="0" err="1" smtClean="0">
              <a:latin typeface="Times New Roman" pitchFamily="18" charset="0"/>
              <a:cs typeface="Times New Roman" pitchFamily="18" charset="0"/>
            </a:rPr>
            <a:t>құқықтарының жалпыға ортақ декларациясы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dgm:t>
    </dgm:pt>
    <dgm:pt modelId="{8FE35353-DADF-4179-8D83-0BB5448B8408}" type="parTrans" cxnId="{E67A9138-A12D-4EC1-AD2F-2584286F66D1}">
      <dgm:prSet/>
      <dgm:spPr/>
      <dgm:t>
        <a:bodyPr/>
        <a:lstStyle/>
        <a:p>
          <a:endParaRPr lang="ru-RU"/>
        </a:p>
      </dgm:t>
    </dgm:pt>
    <dgm:pt modelId="{4C912D63-8E2F-4304-BEAF-C1ED223A47B6}" type="sibTrans" cxnId="{E67A9138-A12D-4EC1-AD2F-2584286F66D1}">
      <dgm:prSet/>
      <dgm:spPr/>
      <dgm:t>
        <a:bodyPr/>
        <a:lstStyle/>
        <a:p>
          <a:endParaRPr lang="ru-RU"/>
        </a:p>
      </dgm:t>
    </dgm:pt>
    <dgm:pt modelId="{CB421D30-2C73-4B44-9EE0-5F001D56E0D2}">
      <dgm:prSet phldrT="[Текст]"/>
      <dgm:spPr>
        <a:solidFill>
          <a:srgbClr val="0070C0">
            <a:alpha val="90000"/>
          </a:srgbClr>
        </a:solidFill>
      </dgm:spPr>
      <dgm:t>
        <a:bodyPr/>
        <a:lstStyle/>
        <a:p>
          <a:r>
            <a:rPr lang="ru-RU" b="0" i="1" dirty="0" smtClean="0">
              <a:solidFill>
                <a:schemeClr val="bg1"/>
              </a:solidFill>
            </a:rPr>
            <a:t>БҰҰ Бас </a:t>
          </a:r>
          <a:r>
            <a:rPr lang="ru-RU" b="0" i="1" dirty="0" err="1" smtClean="0">
              <a:solidFill>
                <a:schemeClr val="bg1"/>
              </a:solidFill>
            </a:rPr>
            <a:t>Ассамблеясымен</a:t>
          </a:r>
          <a:r>
            <a:rPr lang="ru-RU" b="0" i="1" dirty="0" smtClean="0">
              <a:solidFill>
                <a:schemeClr val="bg1"/>
              </a:solidFill>
            </a:rPr>
            <a:t> 10 </a:t>
          </a:r>
          <a:r>
            <a:rPr lang="ru-RU" b="0" i="1" dirty="0" err="1" smtClean="0">
              <a:solidFill>
                <a:schemeClr val="bg1"/>
              </a:solidFill>
            </a:rPr>
            <a:t>желтоқсан </a:t>
          </a:r>
          <a:r>
            <a:rPr lang="ru-RU" b="0" i="1" dirty="0" smtClean="0">
              <a:solidFill>
                <a:schemeClr val="bg1"/>
              </a:solidFill>
            </a:rPr>
            <a:t>1948 </a:t>
          </a:r>
          <a:r>
            <a:rPr lang="ru-RU" b="0" i="1" dirty="0" err="1" smtClean="0">
              <a:solidFill>
                <a:schemeClr val="bg1"/>
              </a:solidFill>
            </a:rPr>
            <a:t>жылы</a:t>
          </a:r>
          <a:r>
            <a:rPr lang="ru-RU" b="0" i="1" dirty="0" smtClean="0">
              <a:solidFill>
                <a:schemeClr val="bg1"/>
              </a:solidFill>
            </a:rPr>
            <a:t> </a:t>
          </a:r>
          <a:r>
            <a:rPr lang="ru-RU" b="0" i="1" dirty="0" err="1" smtClean="0">
              <a:solidFill>
                <a:schemeClr val="bg1"/>
              </a:solidFill>
            </a:rPr>
            <a:t>қабылданды</a:t>
          </a:r>
          <a:endParaRPr lang="ru-RU" dirty="0">
            <a:solidFill>
              <a:schemeClr val="bg1"/>
            </a:solidFill>
          </a:endParaRPr>
        </a:p>
      </dgm:t>
    </dgm:pt>
    <dgm:pt modelId="{B8017E2A-3DAC-425E-95F6-DB1D974CA8C5}" type="parTrans" cxnId="{55126169-5828-4F76-827B-7B78EEAAF8EE}">
      <dgm:prSet/>
      <dgm:spPr/>
      <dgm:t>
        <a:bodyPr/>
        <a:lstStyle/>
        <a:p>
          <a:endParaRPr lang="ru-RU"/>
        </a:p>
      </dgm:t>
    </dgm:pt>
    <dgm:pt modelId="{11FAA429-D2D3-4AB9-9093-C18CCD9AF768}" type="sibTrans" cxnId="{55126169-5828-4F76-827B-7B78EEAAF8EE}">
      <dgm:prSet/>
      <dgm:spPr/>
      <dgm:t>
        <a:bodyPr/>
        <a:lstStyle/>
        <a:p>
          <a:endParaRPr lang="ru-RU"/>
        </a:p>
      </dgm:t>
    </dgm:pt>
    <dgm:pt modelId="{005C28D4-D729-403C-9BB4-C8B4FD1C2EF3}">
      <dgm:prSet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Times New Roman" pitchFamily="18" charset="0"/>
            </a:rPr>
            <a:t>ҚР </a:t>
          </a:r>
          <a:r>
            <a:rPr lang="ru-RU" b="1" dirty="0" err="1" smtClean="0">
              <a:latin typeface="Times New Roman" pitchFamily="18" charset="0"/>
              <a:cs typeface="Times New Roman" pitchFamily="18" charset="0"/>
            </a:rPr>
            <a:t>Баланың құқықтары туралы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b="1" dirty="0" err="1" smtClean="0">
              <a:latin typeface="Times New Roman" pitchFamily="18" charset="0"/>
              <a:cs typeface="Times New Roman" pitchFamily="18" charset="0"/>
            </a:rPr>
            <a:t>Заңы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43468EA5-D28A-410C-A8B1-F4C0F5078A5A}" type="parTrans" cxnId="{DDC1D33F-F418-49B0-AD6E-04761C3B8668}">
      <dgm:prSet/>
      <dgm:spPr/>
      <dgm:t>
        <a:bodyPr/>
        <a:lstStyle/>
        <a:p>
          <a:endParaRPr lang="ru-RU"/>
        </a:p>
      </dgm:t>
    </dgm:pt>
    <dgm:pt modelId="{942473D7-F7E3-4475-8725-DA13329E3970}" type="sibTrans" cxnId="{DDC1D33F-F418-49B0-AD6E-04761C3B8668}">
      <dgm:prSet/>
      <dgm:spPr/>
      <dgm:t>
        <a:bodyPr/>
        <a:lstStyle/>
        <a:p>
          <a:endParaRPr lang="ru-RU"/>
        </a:p>
      </dgm:t>
    </dgm:pt>
    <dgm:pt modelId="{307D63B0-09EC-4BF7-AF4F-641BC3A40B10}" type="pres">
      <dgm:prSet presAssocID="{90DEA9AD-DCF8-47C0-B6BB-6FB8ACCEB22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71B5B0D-148E-45D6-912B-9E49EF9EB7C7}" type="pres">
      <dgm:prSet presAssocID="{B276CFEB-52B8-4CB0-B593-4F4C0DDECEDC}" presName="linNode" presStyleCnt="0"/>
      <dgm:spPr/>
      <dgm:t>
        <a:bodyPr/>
        <a:lstStyle/>
        <a:p>
          <a:endParaRPr lang="ru-RU"/>
        </a:p>
      </dgm:t>
    </dgm:pt>
    <dgm:pt modelId="{20FC0525-B80D-4AC3-A911-2B3D9F3AEFD2}" type="pres">
      <dgm:prSet presAssocID="{B276CFEB-52B8-4CB0-B593-4F4C0DDECEDC}" presName="parentText" presStyleLbl="node1" presStyleIdx="0" presStyleCnt="3" custScaleX="66859" custLinFactNeighborX="-557" custLinFactNeighborY="-1190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CB0BD1-C332-42BC-820E-447A6E7FE033}" type="pres">
      <dgm:prSet presAssocID="{B276CFEB-52B8-4CB0-B593-4F4C0DDECEDC}" presName="descendantText" presStyleLbl="alignAccFollowNode1" presStyleIdx="0" presStyleCnt="2" custScaleX="118758" custScaleY="112244" custLinFactNeighborX="4975" custLinFactNeighborY="32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311903-C088-47B5-A958-27629F735629}" type="pres">
      <dgm:prSet presAssocID="{BFF835AF-AD72-4381-A014-B20218F65ED1}" presName="sp" presStyleCnt="0"/>
      <dgm:spPr/>
      <dgm:t>
        <a:bodyPr/>
        <a:lstStyle/>
        <a:p>
          <a:endParaRPr lang="ru-RU"/>
        </a:p>
      </dgm:t>
    </dgm:pt>
    <dgm:pt modelId="{CBAB8945-30BC-4F75-AF34-ED2ED88E9C4F}" type="pres">
      <dgm:prSet presAssocID="{005C28D4-D729-403C-9BB4-C8B4FD1C2EF3}" presName="linNode" presStyleCnt="0"/>
      <dgm:spPr/>
      <dgm:t>
        <a:bodyPr/>
        <a:lstStyle/>
        <a:p>
          <a:endParaRPr lang="ru-RU"/>
        </a:p>
      </dgm:t>
    </dgm:pt>
    <dgm:pt modelId="{E2D3860D-6629-46CD-9145-1314718CF426}" type="pres">
      <dgm:prSet presAssocID="{005C28D4-D729-403C-9BB4-C8B4FD1C2EF3}" presName="parentText" presStyleLbl="node1" presStyleIdx="1" presStyleCnt="3" custScaleX="64464" custLinFactNeighborX="-24" custLinFactNeighborY="10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902DC3-4C30-467A-A5F6-2489EBCCD681}" type="pres">
      <dgm:prSet presAssocID="{942473D7-F7E3-4475-8725-DA13329E3970}" presName="sp" presStyleCnt="0"/>
      <dgm:spPr/>
      <dgm:t>
        <a:bodyPr/>
        <a:lstStyle/>
        <a:p>
          <a:endParaRPr lang="ru-RU"/>
        </a:p>
      </dgm:t>
    </dgm:pt>
    <dgm:pt modelId="{0C15D7E5-A54C-4418-88FF-80361B468A00}" type="pres">
      <dgm:prSet presAssocID="{B5B5D70E-3F0E-46AD-ADFE-8E29E3EAEAFC}" presName="linNode" presStyleCnt="0"/>
      <dgm:spPr/>
      <dgm:t>
        <a:bodyPr/>
        <a:lstStyle/>
        <a:p>
          <a:endParaRPr lang="ru-RU"/>
        </a:p>
      </dgm:t>
    </dgm:pt>
    <dgm:pt modelId="{4AB7A1E4-D2B5-45C9-8A8A-5CBEBAC25226}" type="pres">
      <dgm:prSet presAssocID="{B5B5D70E-3F0E-46AD-ADFE-8E29E3EAEAFC}" presName="parentText" presStyleLbl="node1" presStyleIdx="2" presStyleCnt="3" custScaleX="8247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FB24F9-B7B5-4043-8C70-3321428A8307}" type="pres">
      <dgm:prSet presAssocID="{B5B5D70E-3F0E-46AD-ADFE-8E29E3EAEAFC}" presName="descendantText" presStyleLbl="alignAccFollowNode1" presStyleIdx="1" presStyleCnt="2" custScaleX="154832" custScaleY="117098" custLinFactNeighborX="3216" custLinFactNeighborY="-58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CC9F87A-1A05-46CD-AB7F-7E941A6E85D8}" srcId="{B276CFEB-52B8-4CB0-B593-4F4C0DDECEDC}" destId="{E485D54E-202D-4378-91AF-EC0B9430FC7A}" srcOrd="0" destOrd="0" parTransId="{815D04D9-96AE-402A-A78B-846053656E0B}" sibTransId="{BFB2A943-BBB6-4763-B4DC-3F8D49F924BF}"/>
    <dgm:cxn modelId="{307DC6ED-CEDE-41CF-8CFF-B4A598E8469E}" type="presOf" srcId="{CB421D30-2C73-4B44-9EE0-5F001D56E0D2}" destId="{3AFB24F9-B7B5-4043-8C70-3321428A8307}" srcOrd="0" destOrd="0" presId="urn:microsoft.com/office/officeart/2005/8/layout/vList5"/>
    <dgm:cxn modelId="{E67A9138-A12D-4EC1-AD2F-2584286F66D1}" srcId="{90DEA9AD-DCF8-47C0-B6BB-6FB8ACCEB229}" destId="{B5B5D70E-3F0E-46AD-ADFE-8E29E3EAEAFC}" srcOrd="2" destOrd="0" parTransId="{8FE35353-DADF-4179-8D83-0BB5448B8408}" sibTransId="{4C912D63-8E2F-4304-BEAF-C1ED223A47B6}"/>
    <dgm:cxn modelId="{73BB4312-0E62-4FF8-94EE-A7B120E6EB13}" type="presOf" srcId="{005C28D4-D729-403C-9BB4-C8B4FD1C2EF3}" destId="{E2D3860D-6629-46CD-9145-1314718CF426}" srcOrd="0" destOrd="0" presId="urn:microsoft.com/office/officeart/2005/8/layout/vList5"/>
    <dgm:cxn modelId="{896FE104-0AD8-4124-BF5C-B82C62A0E13B}" type="presOf" srcId="{90DEA9AD-DCF8-47C0-B6BB-6FB8ACCEB229}" destId="{307D63B0-09EC-4BF7-AF4F-641BC3A40B10}" srcOrd="0" destOrd="0" presId="urn:microsoft.com/office/officeart/2005/8/layout/vList5"/>
    <dgm:cxn modelId="{DDC1D33F-F418-49B0-AD6E-04761C3B8668}" srcId="{90DEA9AD-DCF8-47C0-B6BB-6FB8ACCEB229}" destId="{005C28D4-D729-403C-9BB4-C8B4FD1C2EF3}" srcOrd="1" destOrd="0" parTransId="{43468EA5-D28A-410C-A8B1-F4C0F5078A5A}" sibTransId="{942473D7-F7E3-4475-8725-DA13329E3970}"/>
    <dgm:cxn modelId="{EA0FD59C-05B1-4572-B917-47474ED99392}" srcId="{90DEA9AD-DCF8-47C0-B6BB-6FB8ACCEB229}" destId="{B276CFEB-52B8-4CB0-B593-4F4C0DDECEDC}" srcOrd="0" destOrd="0" parTransId="{615B89E6-F1D4-498A-8DA8-FA3C568E9BD1}" sibTransId="{BFF835AF-AD72-4381-A014-B20218F65ED1}"/>
    <dgm:cxn modelId="{3CF8E235-79B9-493B-B93E-32C8DF351E5B}" type="presOf" srcId="{B5B5D70E-3F0E-46AD-ADFE-8E29E3EAEAFC}" destId="{4AB7A1E4-D2B5-45C9-8A8A-5CBEBAC25226}" srcOrd="0" destOrd="0" presId="urn:microsoft.com/office/officeart/2005/8/layout/vList5"/>
    <dgm:cxn modelId="{7FE4FC4E-CEA0-492C-915D-0042CE108263}" type="presOf" srcId="{B276CFEB-52B8-4CB0-B593-4F4C0DDECEDC}" destId="{20FC0525-B80D-4AC3-A911-2B3D9F3AEFD2}" srcOrd="0" destOrd="0" presId="urn:microsoft.com/office/officeart/2005/8/layout/vList5"/>
    <dgm:cxn modelId="{55126169-5828-4F76-827B-7B78EEAAF8EE}" srcId="{B5B5D70E-3F0E-46AD-ADFE-8E29E3EAEAFC}" destId="{CB421D30-2C73-4B44-9EE0-5F001D56E0D2}" srcOrd="0" destOrd="0" parTransId="{B8017E2A-3DAC-425E-95F6-DB1D974CA8C5}" sibTransId="{11FAA429-D2D3-4AB9-9093-C18CCD9AF768}"/>
    <dgm:cxn modelId="{742108CE-C418-475E-9796-F0AFE106D1ED}" type="presOf" srcId="{E485D54E-202D-4378-91AF-EC0B9430FC7A}" destId="{A9CB0BD1-C332-42BC-820E-447A6E7FE033}" srcOrd="0" destOrd="0" presId="urn:microsoft.com/office/officeart/2005/8/layout/vList5"/>
    <dgm:cxn modelId="{3BAEDA8B-E532-4A2B-A7BA-98B1F3D0724A}" type="presParOf" srcId="{307D63B0-09EC-4BF7-AF4F-641BC3A40B10}" destId="{571B5B0D-148E-45D6-912B-9E49EF9EB7C7}" srcOrd="0" destOrd="0" presId="urn:microsoft.com/office/officeart/2005/8/layout/vList5"/>
    <dgm:cxn modelId="{476926A7-2BE4-438F-99BB-A4CA5F739C7E}" type="presParOf" srcId="{571B5B0D-148E-45D6-912B-9E49EF9EB7C7}" destId="{20FC0525-B80D-4AC3-A911-2B3D9F3AEFD2}" srcOrd="0" destOrd="0" presId="urn:microsoft.com/office/officeart/2005/8/layout/vList5"/>
    <dgm:cxn modelId="{4D6F87BE-0224-4477-A13B-519363BB7B4D}" type="presParOf" srcId="{571B5B0D-148E-45D6-912B-9E49EF9EB7C7}" destId="{A9CB0BD1-C332-42BC-820E-447A6E7FE033}" srcOrd="1" destOrd="0" presId="urn:microsoft.com/office/officeart/2005/8/layout/vList5"/>
    <dgm:cxn modelId="{5CE736FC-041C-469A-8DA2-DAD596C3ABAD}" type="presParOf" srcId="{307D63B0-09EC-4BF7-AF4F-641BC3A40B10}" destId="{3B311903-C088-47B5-A958-27629F735629}" srcOrd="1" destOrd="0" presId="urn:microsoft.com/office/officeart/2005/8/layout/vList5"/>
    <dgm:cxn modelId="{92F5C495-2744-4665-A0B6-5EB07BD605A5}" type="presParOf" srcId="{307D63B0-09EC-4BF7-AF4F-641BC3A40B10}" destId="{CBAB8945-30BC-4F75-AF34-ED2ED88E9C4F}" srcOrd="2" destOrd="0" presId="urn:microsoft.com/office/officeart/2005/8/layout/vList5"/>
    <dgm:cxn modelId="{75FA45DC-00BA-49D3-A750-610A116ADF68}" type="presParOf" srcId="{CBAB8945-30BC-4F75-AF34-ED2ED88E9C4F}" destId="{E2D3860D-6629-46CD-9145-1314718CF426}" srcOrd="0" destOrd="0" presId="urn:microsoft.com/office/officeart/2005/8/layout/vList5"/>
    <dgm:cxn modelId="{4438161B-0131-492E-9A66-172BE023A5DB}" type="presParOf" srcId="{307D63B0-09EC-4BF7-AF4F-641BC3A40B10}" destId="{85902DC3-4C30-467A-A5F6-2489EBCCD681}" srcOrd="3" destOrd="0" presId="urn:microsoft.com/office/officeart/2005/8/layout/vList5"/>
    <dgm:cxn modelId="{41200BCF-9DC3-41AD-A0B1-32AACBBF290E}" type="presParOf" srcId="{307D63B0-09EC-4BF7-AF4F-641BC3A40B10}" destId="{0C15D7E5-A54C-4418-88FF-80361B468A00}" srcOrd="4" destOrd="0" presId="urn:microsoft.com/office/officeart/2005/8/layout/vList5"/>
    <dgm:cxn modelId="{015D4870-37C0-4D15-8732-918081F073B8}" type="presParOf" srcId="{0C15D7E5-A54C-4418-88FF-80361B468A00}" destId="{4AB7A1E4-D2B5-45C9-8A8A-5CBEBAC25226}" srcOrd="0" destOrd="0" presId="urn:microsoft.com/office/officeart/2005/8/layout/vList5"/>
    <dgm:cxn modelId="{A7DAF851-832C-4426-87FD-643CA610E5A3}" type="presParOf" srcId="{0C15D7E5-A54C-4418-88FF-80361B468A00}" destId="{3AFB24F9-B7B5-4043-8C70-3321428A830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CB0BD1-C332-42BC-820E-447A6E7FE033}">
      <dsp:nvSpPr>
        <dsp:cNvPr id="0" name=""/>
        <dsp:cNvSpPr/>
      </dsp:nvSpPr>
      <dsp:spPr>
        <a:xfrm rot="5400000">
          <a:off x="6287348" y="-3446821"/>
          <a:ext cx="1425977" cy="8568481"/>
        </a:xfrm>
        <a:prstGeom prst="round2SameRect">
          <a:avLst/>
        </a:prstGeom>
        <a:solidFill>
          <a:srgbClr val="0070C0">
            <a:alpha val="9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marL="285750" lvl="1" indent="-285750" algn="l" defTabSz="1733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900" b="0" i="1" kern="1200" dirty="0" smtClean="0">
              <a:solidFill>
                <a:schemeClr val="bg1"/>
              </a:solidFill>
            </a:rPr>
            <a:t>БҰҰ Бас </a:t>
          </a:r>
          <a:r>
            <a:rPr lang="ru-RU" sz="3900" b="0" i="1" kern="1200" dirty="0" err="1" smtClean="0">
              <a:solidFill>
                <a:schemeClr val="bg1"/>
              </a:solidFill>
            </a:rPr>
            <a:t>Ассамблеясымен</a:t>
          </a:r>
          <a:r>
            <a:rPr lang="ru-RU" sz="3900" b="0" i="1" kern="1200" dirty="0" smtClean="0">
              <a:solidFill>
                <a:schemeClr val="bg1"/>
              </a:solidFill>
            </a:rPr>
            <a:t> </a:t>
          </a:r>
          <a:r>
            <a:rPr lang="ru-RU" sz="3900" b="0" i="1" kern="1200" dirty="0" smtClean="0">
              <a:solidFill>
                <a:schemeClr val="bg1"/>
              </a:solidFill>
              <a:latin typeface="+mj-lt"/>
              <a:cs typeface="Times New Roman" pitchFamily="18" charset="0"/>
            </a:rPr>
            <a:t>20 </a:t>
          </a:r>
          <a:r>
            <a:rPr lang="ru-RU" sz="3900" b="0" i="1" kern="1200" dirty="0" err="1" smtClean="0">
              <a:solidFill>
                <a:schemeClr val="bg1"/>
              </a:solidFill>
              <a:latin typeface="+mj-lt"/>
              <a:cs typeface="Times New Roman" pitchFamily="18" charset="0"/>
            </a:rPr>
            <a:t>қараша </a:t>
          </a:r>
          <a:r>
            <a:rPr lang="ru-RU" sz="3900" b="0" i="1" kern="1200" dirty="0" smtClean="0">
              <a:solidFill>
                <a:schemeClr val="bg1"/>
              </a:solidFill>
              <a:latin typeface="+mj-lt"/>
              <a:cs typeface="Times New Roman" pitchFamily="18" charset="0"/>
            </a:rPr>
            <a:t>1989 </a:t>
          </a:r>
          <a:r>
            <a:rPr lang="ru-RU" sz="3900" b="0" i="1" kern="1200" dirty="0" err="1" smtClean="0">
              <a:solidFill>
                <a:schemeClr val="bg1"/>
              </a:solidFill>
              <a:latin typeface="+mj-lt"/>
              <a:cs typeface="Times New Roman" pitchFamily="18" charset="0"/>
            </a:rPr>
            <a:t>жылы</a:t>
          </a:r>
          <a:r>
            <a:rPr lang="ru-RU" sz="3900" b="0" i="1" kern="1200" dirty="0" smtClean="0">
              <a:solidFill>
                <a:schemeClr val="bg1"/>
              </a:solidFill>
              <a:latin typeface="+mj-lt"/>
              <a:cs typeface="Times New Roman" pitchFamily="18" charset="0"/>
            </a:rPr>
            <a:t> </a:t>
          </a:r>
          <a:r>
            <a:rPr lang="ru-RU" sz="3900" b="0" i="1" kern="1200" dirty="0" err="1" smtClean="0">
              <a:solidFill>
                <a:schemeClr val="bg1"/>
              </a:solidFill>
            </a:rPr>
            <a:t>қабылданды</a:t>
          </a:r>
          <a:endParaRPr lang="ru-RU" sz="3900" b="0" i="1" kern="1200" dirty="0">
            <a:solidFill>
              <a:schemeClr val="bg1"/>
            </a:solidFill>
            <a:latin typeface="+mj-lt"/>
            <a:cs typeface="Times New Roman" pitchFamily="18" charset="0"/>
          </a:endParaRPr>
        </a:p>
      </dsp:txBody>
      <dsp:txXfrm rot="-5400000">
        <a:off x="2716096" y="194041"/>
        <a:ext cx="8498871" cy="1286757"/>
      </dsp:txXfrm>
    </dsp:sp>
    <dsp:sp modelId="{20FC0525-B80D-4AC3-A911-2B3D9F3AEFD2}">
      <dsp:nvSpPr>
        <dsp:cNvPr id="0" name=""/>
        <dsp:cNvSpPr/>
      </dsp:nvSpPr>
      <dsp:spPr>
        <a:xfrm>
          <a:off x="0" y="0"/>
          <a:ext cx="2713459" cy="15880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300" b="1" i="0" kern="1200" dirty="0" smtClean="0">
              <a:latin typeface="Times New Roman" pitchFamily="18" charset="0"/>
              <a:cs typeface="Times New Roman" pitchFamily="18" charset="0"/>
            </a:rPr>
            <a:t>Бала </a:t>
          </a:r>
          <a:r>
            <a:rPr lang="ru-RU" sz="2300" b="1" i="0" kern="1200" dirty="0" err="1" smtClean="0">
              <a:latin typeface="Times New Roman" pitchFamily="18" charset="0"/>
              <a:cs typeface="Times New Roman" pitchFamily="18" charset="0"/>
            </a:rPr>
            <a:t>құқықтары туралы</a:t>
          </a:r>
          <a:r>
            <a:rPr lang="ru-RU" sz="2300" b="1" i="0" kern="1200" dirty="0" smtClean="0">
              <a:latin typeface="Times New Roman" pitchFamily="18" charset="0"/>
              <a:cs typeface="Times New Roman" pitchFamily="18" charset="0"/>
            </a:rPr>
            <a:t> Конвенция</a:t>
          </a:r>
          <a:endParaRPr lang="ru-RU" sz="2300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 dirty="0"/>
        </a:p>
      </dsp:txBody>
      <dsp:txXfrm>
        <a:off x="77521" y="77521"/>
        <a:ext cx="2558417" cy="1432990"/>
      </dsp:txXfrm>
    </dsp:sp>
    <dsp:sp modelId="{E2D3860D-6629-46CD-9145-1314718CF426}">
      <dsp:nvSpPr>
        <dsp:cNvPr id="0" name=""/>
        <dsp:cNvSpPr/>
      </dsp:nvSpPr>
      <dsp:spPr>
        <a:xfrm>
          <a:off x="0" y="1671460"/>
          <a:ext cx="2618816" cy="15880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latin typeface="Times New Roman" pitchFamily="18" charset="0"/>
              <a:cs typeface="Times New Roman" pitchFamily="18" charset="0"/>
            </a:rPr>
            <a:t>ҚР </a:t>
          </a:r>
          <a:r>
            <a:rPr lang="ru-RU" sz="2300" b="1" kern="1200" dirty="0" err="1" smtClean="0">
              <a:latin typeface="Times New Roman" pitchFamily="18" charset="0"/>
              <a:cs typeface="Times New Roman" pitchFamily="18" charset="0"/>
            </a:rPr>
            <a:t>Баланың құқықтары туралы</a:t>
          </a:r>
          <a:r>
            <a:rPr lang="ru-RU" sz="23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300" b="1" kern="1200" dirty="0" err="1" smtClean="0">
              <a:latin typeface="Times New Roman" pitchFamily="18" charset="0"/>
              <a:cs typeface="Times New Roman" pitchFamily="18" charset="0"/>
            </a:rPr>
            <a:t>Заңы</a:t>
          </a:r>
          <a:endParaRPr lang="ru-RU" sz="23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77521" y="1748981"/>
        <a:ext cx="2463774" cy="1432990"/>
      </dsp:txXfrm>
    </dsp:sp>
    <dsp:sp modelId="{3AFB24F9-B7B5-4043-8C70-3321428A8307}">
      <dsp:nvSpPr>
        <dsp:cNvPr id="0" name=""/>
        <dsp:cNvSpPr/>
      </dsp:nvSpPr>
      <dsp:spPr>
        <a:xfrm rot="5400000">
          <a:off x="6200021" y="-283534"/>
          <a:ext cx="1487643" cy="8681468"/>
        </a:xfrm>
        <a:prstGeom prst="round2SameRect">
          <a:avLst/>
        </a:prstGeom>
        <a:solidFill>
          <a:srgbClr val="0070C0">
            <a:alpha val="90000"/>
          </a:srgb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marL="285750" lvl="1" indent="-285750" algn="l" defTabSz="1733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900" b="0" i="1" kern="1200" dirty="0" smtClean="0">
              <a:solidFill>
                <a:schemeClr val="bg1"/>
              </a:solidFill>
            </a:rPr>
            <a:t>БҰҰ Бас </a:t>
          </a:r>
          <a:r>
            <a:rPr lang="ru-RU" sz="3900" b="0" i="1" kern="1200" dirty="0" err="1" smtClean="0">
              <a:solidFill>
                <a:schemeClr val="bg1"/>
              </a:solidFill>
            </a:rPr>
            <a:t>Ассамблеясымен</a:t>
          </a:r>
          <a:r>
            <a:rPr lang="ru-RU" sz="3900" b="0" i="1" kern="1200" dirty="0" smtClean="0">
              <a:solidFill>
                <a:schemeClr val="bg1"/>
              </a:solidFill>
            </a:rPr>
            <a:t> 10 </a:t>
          </a:r>
          <a:r>
            <a:rPr lang="ru-RU" sz="3900" b="0" i="1" kern="1200" dirty="0" err="1" smtClean="0">
              <a:solidFill>
                <a:schemeClr val="bg1"/>
              </a:solidFill>
            </a:rPr>
            <a:t>желтоқсан </a:t>
          </a:r>
          <a:r>
            <a:rPr lang="ru-RU" sz="3900" b="0" i="1" kern="1200" dirty="0" smtClean="0">
              <a:solidFill>
                <a:schemeClr val="bg1"/>
              </a:solidFill>
            </a:rPr>
            <a:t>1948 </a:t>
          </a:r>
          <a:r>
            <a:rPr lang="ru-RU" sz="3900" b="0" i="1" kern="1200" dirty="0" err="1" smtClean="0">
              <a:solidFill>
                <a:schemeClr val="bg1"/>
              </a:solidFill>
            </a:rPr>
            <a:t>жылы</a:t>
          </a:r>
          <a:r>
            <a:rPr lang="ru-RU" sz="3900" b="0" i="1" kern="1200" dirty="0" smtClean="0">
              <a:solidFill>
                <a:schemeClr val="bg1"/>
              </a:solidFill>
            </a:rPr>
            <a:t> </a:t>
          </a:r>
          <a:r>
            <a:rPr lang="ru-RU" sz="3900" b="0" i="1" kern="1200" dirty="0" err="1" smtClean="0">
              <a:solidFill>
                <a:schemeClr val="bg1"/>
              </a:solidFill>
            </a:rPr>
            <a:t>қабылданды</a:t>
          </a:r>
          <a:endParaRPr lang="ru-RU" sz="3900" kern="1200" dirty="0">
            <a:solidFill>
              <a:schemeClr val="bg1"/>
            </a:solidFill>
          </a:endParaRPr>
        </a:p>
      </dsp:txBody>
      <dsp:txXfrm rot="-5400000">
        <a:off x="2603109" y="3385999"/>
        <a:ext cx="8608847" cy="1342401"/>
      </dsp:txXfrm>
    </dsp:sp>
    <dsp:sp modelId="{4AB7A1E4-D2B5-45C9-8A8A-5CBEBAC25226}">
      <dsp:nvSpPr>
        <dsp:cNvPr id="0" name=""/>
        <dsp:cNvSpPr/>
      </dsp:nvSpPr>
      <dsp:spPr>
        <a:xfrm>
          <a:off x="975" y="3337275"/>
          <a:ext cx="2601158" cy="15880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>
              <a:latin typeface="Times New Roman" pitchFamily="18" charset="0"/>
              <a:cs typeface="Times New Roman" pitchFamily="18" charset="0"/>
            </a:rPr>
            <a:t>Адам </a:t>
          </a:r>
          <a:r>
            <a:rPr lang="ru-RU" sz="1800" b="1" i="0" kern="1200" dirty="0" err="1" smtClean="0">
              <a:latin typeface="Times New Roman" pitchFamily="18" charset="0"/>
              <a:cs typeface="Times New Roman" pitchFamily="18" charset="0"/>
            </a:rPr>
            <a:t>құқықтарының жалпыға ортақ декларациясы</a:t>
          </a:r>
          <a:endParaRPr lang="ru-RU" sz="18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78496" y="3414796"/>
        <a:ext cx="2446116" cy="14329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C28AF-5F84-4E5C-8904-DF797ACF29C9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3505A-FCCC-47AB-8374-036871B9B7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2160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C28AF-5F84-4E5C-8904-DF797ACF29C9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3505A-FCCC-47AB-8374-036871B9B7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337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C28AF-5F84-4E5C-8904-DF797ACF29C9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3505A-FCCC-47AB-8374-036871B9B7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3957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C28AF-5F84-4E5C-8904-DF797ACF29C9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3505A-FCCC-47AB-8374-036871B9B7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706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C28AF-5F84-4E5C-8904-DF797ACF29C9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3505A-FCCC-47AB-8374-036871B9B7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9537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C28AF-5F84-4E5C-8904-DF797ACF29C9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3505A-FCCC-47AB-8374-036871B9B7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5833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C28AF-5F84-4E5C-8904-DF797ACF29C9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3505A-FCCC-47AB-8374-036871B9B7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3485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C28AF-5F84-4E5C-8904-DF797ACF29C9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3505A-FCCC-47AB-8374-036871B9B7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499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C28AF-5F84-4E5C-8904-DF797ACF29C9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3505A-FCCC-47AB-8374-036871B9B7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58318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C28AF-5F84-4E5C-8904-DF797ACF29C9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3505A-FCCC-47AB-8374-036871B9B7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4754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C28AF-5F84-4E5C-8904-DF797ACF29C9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3505A-FCCC-47AB-8374-036871B9B7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0776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EC28AF-5F84-4E5C-8904-DF797ACF29C9}" type="datetimeFigureOut">
              <a:rPr lang="ru-RU" smtClean="0"/>
              <a:t>12.10.2020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43505A-FCCC-47AB-8374-036871B9B7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974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1856" y="870333"/>
            <a:ext cx="10488057" cy="3360144"/>
          </a:xfrm>
        </p:spPr>
        <p:txBody>
          <a:bodyPr>
            <a:noAutofit/>
          </a:bodyPr>
          <a:lstStyle/>
          <a:p>
            <a:r>
              <a:rPr lang="kk-KZ" sz="8800" b="1" i="1" dirty="0" smtClean="0">
                <a:solidFill>
                  <a:srgbClr val="0070C0"/>
                </a:solidFill>
              </a:rPr>
              <a:t>ӘРБІР БАЛА ҮШІН ҚОРҒАЛҒАН БАЛАЛЫҚ ШАҚ</a:t>
            </a:r>
            <a:endParaRPr lang="ru-RU" sz="8800" b="1" i="1" dirty="0">
              <a:solidFill>
                <a:srgbClr val="0070C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05"/>
          <a:stretch/>
        </p:blipFill>
        <p:spPr>
          <a:xfrm>
            <a:off x="113841" y="3214005"/>
            <a:ext cx="5152050" cy="3186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497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2188" y="346335"/>
            <a:ext cx="8474174" cy="859611"/>
          </a:xfrm>
          <a:prstGeom prst="rect">
            <a:avLst/>
          </a:prstGeom>
        </p:spPr>
      </p:pic>
      <p:graphicFrame>
        <p:nvGraphicFramePr>
          <p:cNvPr id="5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2295501"/>
              </p:ext>
            </p:extLst>
          </p:nvPr>
        </p:nvGraphicFramePr>
        <p:xfrm>
          <a:off x="283133" y="1440035"/>
          <a:ext cx="11284578" cy="49277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3051485" y="3121558"/>
            <a:ext cx="8450125" cy="1417392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i="1" dirty="0" smtClean="0">
                <a:cs typeface="Times New Roman" pitchFamily="18" charset="0"/>
              </a:rPr>
              <a:t>2002 </a:t>
            </a:r>
            <a:r>
              <a:rPr lang="ru-RU" sz="2800" i="1" dirty="0" err="1" smtClean="0">
                <a:cs typeface="Times New Roman" pitchFamily="18" charset="0"/>
              </a:rPr>
              <a:t>жылғы </a:t>
            </a:r>
            <a:r>
              <a:rPr lang="ru-RU" sz="2800" i="1" dirty="0" smtClean="0">
                <a:cs typeface="Times New Roman" pitchFamily="18" charset="0"/>
              </a:rPr>
              <a:t>8 </a:t>
            </a:r>
            <a:r>
              <a:rPr lang="ru-RU" sz="2800" i="1" dirty="0" err="1" smtClean="0">
                <a:cs typeface="Times New Roman" pitchFamily="18" charset="0"/>
              </a:rPr>
              <a:t>тамыздағы </a:t>
            </a:r>
            <a:r>
              <a:rPr lang="ru-RU" sz="2800" i="1" dirty="0" smtClean="0">
                <a:cs typeface="Times New Roman" pitchFamily="18" charset="0"/>
              </a:rPr>
              <a:t>N 345 </a:t>
            </a:r>
            <a:r>
              <a:rPr lang="ru-RU" sz="2800" i="1" dirty="0" err="1" smtClean="0">
                <a:cs typeface="Times New Roman" pitchFamily="18" charset="0"/>
              </a:rPr>
              <a:t>Заңы</a:t>
            </a:r>
            <a:endParaRPr lang="ru-RU" sz="2800" i="1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2442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dirty="0" smtClean="0">
                <a:solidFill>
                  <a:srgbClr val="0070C0"/>
                </a:solidFill>
              </a:rPr>
              <a:t/>
            </a:r>
            <a:br>
              <a:rPr lang="ru-RU" sz="6000" dirty="0" smtClean="0">
                <a:solidFill>
                  <a:srgbClr val="0070C0"/>
                </a:solidFill>
              </a:rPr>
            </a:br>
            <a:r>
              <a:rPr lang="ru-RU" sz="6000" b="1" dirty="0" smtClean="0">
                <a:solidFill>
                  <a:srgbClr val="0070C0"/>
                </a:solidFill>
              </a:rPr>
              <a:t>12-бап</a:t>
            </a:r>
            <a:br>
              <a:rPr lang="ru-RU" sz="6000" b="1" dirty="0" smtClean="0">
                <a:solidFill>
                  <a:srgbClr val="0070C0"/>
                </a:solidFill>
              </a:rPr>
            </a:br>
            <a:endParaRPr lang="ru-RU" sz="60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sz="4800" dirty="0" err="1" smtClean="0"/>
              <a:t>Қатысушы</a:t>
            </a:r>
            <a:r>
              <a:rPr lang="ru-RU" sz="4800" dirty="0" smtClean="0"/>
              <a:t> </a:t>
            </a:r>
            <a:r>
              <a:rPr lang="ru-RU" sz="4800" dirty="0" err="1" smtClean="0"/>
              <a:t>мемлекеттер</a:t>
            </a:r>
            <a:r>
              <a:rPr lang="ru-RU" sz="4800" dirty="0" smtClean="0"/>
              <a:t> </a:t>
            </a:r>
            <a:r>
              <a:rPr lang="ru-RU" sz="4800" dirty="0" err="1" smtClean="0"/>
              <a:t>өз</a:t>
            </a:r>
            <a:r>
              <a:rPr lang="ru-RU" sz="4800" dirty="0" smtClean="0"/>
              <a:t> ой-</a:t>
            </a:r>
            <a:r>
              <a:rPr lang="ru-RU" sz="4800" dirty="0" err="1" smtClean="0"/>
              <a:t>пікірін</a:t>
            </a:r>
            <a:r>
              <a:rPr lang="ru-RU" sz="4800" dirty="0" smtClean="0"/>
              <a:t> </a:t>
            </a:r>
            <a:r>
              <a:rPr lang="ru-RU" sz="4800" dirty="0" err="1" smtClean="0"/>
              <a:t>жеткізуге</a:t>
            </a:r>
            <a:r>
              <a:rPr lang="ru-RU" sz="4800" dirty="0" smtClean="0"/>
              <a:t> </a:t>
            </a:r>
            <a:r>
              <a:rPr lang="ru-RU" sz="4800" dirty="0" err="1" smtClean="0"/>
              <a:t>қабілетті</a:t>
            </a:r>
            <a:r>
              <a:rPr lang="ru-RU" sz="4800" dirty="0" smtClean="0"/>
              <a:t> </a:t>
            </a:r>
            <a:r>
              <a:rPr lang="ru-RU" sz="4800" dirty="0" err="1" smtClean="0"/>
              <a:t>балаға</a:t>
            </a:r>
            <a:r>
              <a:rPr lang="ru-RU" sz="4800" dirty="0" smtClean="0"/>
              <a:t> </a:t>
            </a:r>
            <a:r>
              <a:rPr lang="ru-RU" sz="4800" dirty="0" err="1" smtClean="0"/>
              <a:t>оған</a:t>
            </a:r>
            <a:r>
              <a:rPr lang="ru-RU" sz="4800" dirty="0" smtClean="0"/>
              <a:t> </a:t>
            </a:r>
            <a:r>
              <a:rPr lang="ru-RU" sz="4800" dirty="0" err="1" smtClean="0"/>
              <a:t>қатысты</a:t>
            </a:r>
            <a:r>
              <a:rPr lang="ru-RU" sz="4800" dirty="0" smtClean="0"/>
              <a:t> </a:t>
            </a:r>
            <a:r>
              <a:rPr lang="ru-RU" sz="4800" dirty="0" err="1" smtClean="0"/>
              <a:t>барлық</a:t>
            </a:r>
            <a:r>
              <a:rPr lang="ru-RU" sz="4800" dirty="0" smtClean="0"/>
              <a:t> </a:t>
            </a:r>
            <a:r>
              <a:rPr lang="ru-RU" sz="4800" dirty="0" err="1" smtClean="0"/>
              <a:t>мәселелер</a:t>
            </a:r>
            <a:r>
              <a:rPr lang="ru-RU" sz="4800" dirty="0" smtClean="0"/>
              <a:t> </a:t>
            </a:r>
            <a:r>
              <a:rPr lang="ru-RU" sz="4800" dirty="0" err="1" smtClean="0"/>
              <a:t>бойынша</a:t>
            </a:r>
            <a:r>
              <a:rPr lang="ru-RU" sz="4800" dirty="0" smtClean="0"/>
              <a:t> осы </a:t>
            </a:r>
            <a:r>
              <a:rPr lang="ru-RU" sz="4800" b="1" dirty="0" smtClean="0">
                <a:solidFill>
                  <a:srgbClr val="0070C0"/>
                </a:solidFill>
              </a:rPr>
              <a:t>ой-</a:t>
            </a:r>
            <a:r>
              <a:rPr lang="ru-RU" sz="4800" b="1" dirty="0" err="1" smtClean="0">
                <a:solidFill>
                  <a:srgbClr val="0070C0"/>
                </a:solidFill>
              </a:rPr>
              <a:t>пікірлерді</a:t>
            </a:r>
            <a:r>
              <a:rPr lang="ru-RU" sz="4800" b="1" dirty="0" smtClean="0">
                <a:solidFill>
                  <a:srgbClr val="0070C0"/>
                </a:solidFill>
              </a:rPr>
              <a:t> </a:t>
            </a:r>
            <a:r>
              <a:rPr lang="ru-RU" sz="4800" b="1" dirty="0" err="1" smtClean="0">
                <a:solidFill>
                  <a:srgbClr val="0070C0"/>
                </a:solidFill>
              </a:rPr>
              <a:t>еркін</a:t>
            </a:r>
            <a:r>
              <a:rPr lang="ru-RU" sz="4800" b="1" dirty="0" smtClean="0">
                <a:solidFill>
                  <a:srgbClr val="0070C0"/>
                </a:solidFill>
              </a:rPr>
              <a:t> </a:t>
            </a:r>
            <a:r>
              <a:rPr lang="ru-RU" sz="4800" b="1" dirty="0" err="1" smtClean="0">
                <a:solidFill>
                  <a:srgbClr val="0070C0"/>
                </a:solidFill>
              </a:rPr>
              <a:t>білдіру</a:t>
            </a:r>
            <a:r>
              <a:rPr lang="ru-RU" sz="4800" b="1" dirty="0" smtClean="0">
                <a:solidFill>
                  <a:srgbClr val="0070C0"/>
                </a:solidFill>
              </a:rPr>
              <a:t> </a:t>
            </a:r>
            <a:r>
              <a:rPr lang="ru-RU" sz="4800" b="1" dirty="0" err="1" smtClean="0">
                <a:solidFill>
                  <a:srgbClr val="0070C0"/>
                </a:solidFill>
              </a:rPr>
              <a:t>құқығын</a:t>
            </a:r>
            <a:r>
              <a:rPr lang="ru-RU" sz="4800" b="1" dirty="0" smtClean="0">
                <a:solidFill>
                  <a:srgbClr val="0070C0"/>
                </a:solidFill>
              </a:rPr>
              <a:t> </a:t>
            </a:r>
            <a:r>
              <a:rPr lang="ru-RU" sz="4800" dirty="0" err="1" smtClean="0"/>
              <a:t>қамтамасыз</a:t>
            </a:r>
            <a:r>
              <a:rPr lang="ru-RU" sz="4800" dirty="0" smtClean="0"/>
              <a:t> </a:t>
            </a:r>
            <a:r>
              <a:rPr lang="ru-RU" sz="4800" dirty="0" err="1" smtClean="0"/>
              <a:t>етеді</a:t>
            </a:r>
            <a:r>
              <a:rPr lang="ru-RU" sz="4800" dirty="0" smtClean="0"/>
              <a:t>.</a:t>
            </a:r>
            <a:r>
              <a:rPr lang="ru-RU" sz="4800" dirty="0"/>
              <a:t> </a:t>
            </a:r>
            <a:r>
              <a:rPr lang="ru-RU" sz="4800" dirty="0">
                <a:solidFill>
                  <a:srgbClr val="FF0000"/>
                </a:solidFill>
              </a:rPr>
              <a:t>Бала </a:t>
            </a:r>
            <a:r>
              <a:rPr lang="ru-RU" sz="4800" dirty="0" err="1">
                <a:solidFill>
                  <a:srgbClr val="FF0000"/>
                </a:solidFill>
              </a:rPr>
              <a:t>өз</a:t>
            </a:r>
            <a:r>
              <a:rPr lang="ru-RU" sz="4800" dirty="0">
                <a:solidFill>
                  <a:srgbClr val="FF0000"/>
                </a:solidFill>
              </a:rPr>
              <a:t> </a:t>
            </a:r>
            <a:r>
              <a:rPr lang="ru-RU" sz="4800" dirty="0" err="1">
                <a:solidFill>
                  <a:srgbClr val="FF0000"/>
                </a:solidFill>
              </a:rPr>
              <a:t>пікірін</a:t>
            </a:r>
            <a:r>
              <a:rPr lang="ru-RU" sz="4800" dirty="0">
                <a:solidFill>
                  <a:srgbClr val="FF0000"/>
                </a:solidFill>
              </a:rPr>
              <a:t> </a:t>
            </a:r>
            <a:r>
              <a:rPr lang="ru-RU" sz="4800" dirty="0" err="1">
                <a:solidFill>
                  <a:srgbClr val="FF0000"/>
                </a:solidFill>
              </a:rPr>
              <a:t>еркін</a:t>
            </a:r>
            <a:r>
              <a:rPr lang="ru-RU" sz="4800" dirty="0">
                <a:solidFill>
                  <a:srgbClr val="FF0000"/>
                </a:solidFill>
              </a:rPr>
              <a:t> </a:t>
            </a:r>
            <a:r>
              <a:rPr lang="ru-RU" sz="4800" dirty="0" err="1">
                <a:solidFill>
                  <a:srgbClr val="FF0000"/>
                </a:solidFill>
              </a:rPr>
              <a:t>білдіруге</a:t>
            </a:r>
            <a:r>
              <a:rPr lang="ru-RU" sz="4800" dirty="0">
                <a:solidFill>
                  <a:srgbClr val="FF0000"/>
                </a:solidFill>
              </a:rPr>
              <a:t> </a:t>
            </a:r>
            <a:r>
              <a:rPr lang="ru-RU" sz="4800" dirty="0" err="1">
                <a:solidFill>
                  <a:srgbClr val="FF0000"/>
                </a:solidFill>
              </a:rPr>
              <a:t>құқылы</a:t>
            </a:r>
            <a:endParaRPr lang="ru-RU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977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2-бап.Өзіне </a:t>
            </a:r>
            <a:r>
              <a:rPr lang="ru-RU" dirty="0" err="1" smtClean="0"/>
              <a:t>деген</a:t>
            </a:r>
            <a:r>
              <a:rPr lang="ru-RU" dirty="0" smtClean="0"/>
              <a:t> </a:t>
            </a:r>
            <a:r>
              <a:rPr lang="ru-RU" dirty="0" err="1" smtClean="0"/>
              <a:t>әділетті</a:t>
            </a:r>
            <a:r>
              <a:rPr lang="ru-RU" dirty="0" smtClean="0"/>
              <a:t> </a:t>
            </a:r>
            <a:r>
              <a:rPr lang="ru-RU" dirty="0" err="1" smtClean="0"/>
              <a:t>қарым-қатынас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9727" y="1509311"/>
            <a:ext cx="10515600" cy="502019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600" b="1" dirty="0" err="1" smtClean="0"/>
              <a:t>Әрбір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баланың</a:t>
            </a:r>
            <a:r>
              <a:rPr lang="ru-RU" sz="3600" b="1" dirty="0" smtClean="0"/>
              <a:t> осы </a:t>
            </a:r>
            <a:r>
              <a:rPr lang="ru-RU" sz="3600" b="1" dirty="0" err="1" smtClean="0"/>
              <a:t>Конвенциямен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көзделген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оның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ата-анасының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немесе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қамқоршысының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қандай</a:t>
            </a:r>
            <a:r>
              <a:rPr lang="ru-RU" sz="3600" b="1" dirty="0" smtClean="0"/>
              <a:t> да </a:t>
            </a:r>
            <a:r>
              <a:rPr lang="ru-RU" sz="3600" b="1" dirty="0" err="1" smtClean="0"/>
              <a:t>бір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кемсітушіліксіз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нәсіліне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түр-түсіне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жынысына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тіліне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дініне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саяси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немесе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өзге</a:t>
            </a:r>
            <a:r>
              <a:rPr lang="ru-RU" sz="3600" b="1" dirty="0" smtClean="0"/>
              <a:t> де </a:t>
            </a:r>
            <a:r>
              <a:rPr lang="ru-RU" sz="3600" b="1" dirty="0" err="1" smtClean="0"/>
              <a:t>сенім-нанымдарына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ұлттық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этникалық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немесе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әлеуметтік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шығу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тегіне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мүліктік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жағдайына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баланың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денсаулығының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және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туылуының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жай-күйіне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немесе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өзге</a:t>
            </a:r>
            <a:r>
              <a:rPr lang="ru-RU" sz="3600" b="1" dirty="0" smtClean="0"/>
              <a:t> де </a:t>
            </a:r>
            <a:r>
              <a:rPr lang="ru-RU" sz="3600" b="1" dirty="0" err="1" smtClean="0"/>
              <a:t>жағдайларына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қарамастан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барлық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құқықтарын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құрметтейді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және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қамтамасыз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етеді</a:t>
            </a:r>
            <a:r>
              <a:rPr lang="ru-RU" sz="3600" b="1" dirty="0" smtClean="0"/>
              <a:t>.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52576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   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236" y="365125"/>
            <a:ext cx="11199564" cy="6300080"/>
          </a:xfrm>
        </p:spPr>
        <p:txBody>
          <a:bodyPr>
            <a:normAutofit/>
          </a:bodyPr>
          <a:lstStyle/>
          <a:p>
            <a:pPr fontAlgn="base"/>
            <a:r>
              <a:rPr lang="ru-RU" dirty="0"/>
              <a:t>     </a:t>
            </a:r>
            <a:r>
              <a:rPr lang="ru-RU" dirty="0" smtClean="0"/>
              <a:t> </a:t>
            </a:r>
            <a:r>
              <a:rPr lang="ru-RU" dirty="0" err="1"/>
              <a:t>Қатысушы</a:t>
            </a:r>
            <a:r>
              <a:rPr lang="ru-RU" dirty="0"/>
              <a:t> </a:t>
            </a:r>
            <a:r>
              <a:rPr lang="ru-RU" dirty="0" err="1"/>
              <a:t>мемлекеттер</a:t>
            </a:r>
            <a:r>
              <a:rPr lang="ru-RU" dirty="0"/>
              <a:t> </a:t>
            </a:r>
            <a:r>
              <a:rPr lang="ru-RU" dirty="0" err="1"/>
              <a:t>баланың</a:t>
            </a:r>
            <a:r>
              <a:rPr lang="ru-RU" dirty="0"/>
              <a:t> </a:t>
            </a:r>
            <a:r>
              <a:rPr lang="ru-RU" dirty="0" err="1"/>
              <a:t>білім</a:t>
            </a:r>
            <a:r>
              <a:rPr lang="ru-RU" dirty="0"/>
              <a:t> </a:t>
            </a:r>
            <a:r>
              <a:rPr lang="ru-RU" dirty="0" err="1"/>
              <a:t>алу</a:t>
            </a:r>
            <a:r>
              <a:rPr lang="ru-RU" dirty="0"/>
              <a:t> </a:t>
            </a:r>
            <a:r>
              <a:rPr lang="ru-RU" dirty="0" err="1"/>
              <a:t>құқығын</a:t>
            </a:r>
            <a:r>
              <a:rPr lang="ru-RU" dirty="0"/>
              <a:t> </a:t>
            </a:r>
            <a:r>
              <a:rPr lang="ru-RU" dirty="0" err="1" smtClean="0"/>
              <a:t>мойындап,келесі</a:t>
            </a:r>
            <a:r>
              <a:rPr lang="ru-RU" dirty="0" smtClean="0"/>
              <a:t> </a:t>
            </a:r>
            <a:r>
              <a:rPr lang="ru-RU" dirty="0" err="1" smtClean="0"/>
              <a:t>мүмкіндіктерді</a:t>
            </a:r>
            <a:r>
              <a:rPr lang="ru-RU" dirty="0" smtClean="0"/>
              <a:t> </a:t>
            </a:r>
            <a:r>
              <a:rPr lang="ru-RU" dirty="0" err="1" smtClean="0"/>
              <a:t>жасайды</a:t>
            </a:r>
            <a:r>
              <a:rPr lang="ru-RU" dirty="0" smtClean="0"/>
              <a:t>:</a:t>
            </a:r>
          </a:p>
          <a:p>
            <a:pPr fontAlgn="base"/>
            <a:r>
              <a:rPr lang="ru-RU" dirty="0"/>
              <a:t>     </a:t>
            </a:r>
            <a:r>
              <a:rPr lang="ru-RU" dirty="0">
                <a:solidFill>
                  <a:srgbClr val="002060"/>
                </a:solidFill>
              </a:rPr>
              <a:t> а) </a:t>
            </a:r>
            <a:r>
              <a:rPr lang="ru-RU" dirty="0" err="1">
                <a:solidFill>
                  <a:srgbClr val="002060"/>
                </a:solidFill>
              </a:rPr>
              <a:t>тегін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және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міндетті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бастауыш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білім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беруді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err="1">
                <a:solidFill>
                  <a:srgbClr val="002060"/>
                </a:solidFill>
              </a:rPr>
              <a:t>енгізу</a:t>
            </a:r>
            <a:r>
              <a:rPr lang="ru-RU" dirty="0" smtClean="0">
                <a:solidFill>
                  <a:srgbClr val="002060"/>
                </a:solidFill>
              </a:rPr>
              <a:t>; </a:t>
            </a:r>
            <a:r>
              <a:rPr lang="ru-RU" dirty="0" smtClean="0">
                <a:solidFill>
                  <a:srgbClr val="C00000"/>
                </a:solidFill>
              </a:rPr>
              <a:t>(</a:t>
            </a:r>
            <a:r>
              <a:rPr lang="ru-RU" dirty="0" err="1" smtClean="0">
                <a:solidFill>
                  <a:srgbClr val="C00000"/>
                </a:solidFill>
              </a:rPr>
              <a:t>гимназияда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>
                <a:solidFill>
                  <a:srgbClr val="C00000"/>
                </a:solidFill>
              </a:rPr>
              <a:t>оқу</a:t>
            </a:r>
            <a:r>
              <a:rPr lang="ru-RU" dirty="0" smtClean="0">
                <a:solidFill>
                  <a:srgbClr val="C00000"/>
                </a:solidFill>
              </a:rPr>
              <a:t>)</a:t>
            </a:r>
            <a:endParaRPr lang="ru-RU" dirty="0">
              <a:solidFill>
                <a:srgbClr val="C00000"/>
              </a:solidFill>
            </a:endParaRPr>
          </a:p>
          <a:p>
            <a:pPr fontAlgn="base"/>
            <a:r>
              <a:rPr lang="ru-RU" dirty="0"/>
              <a:t>      </a:t>
            </a:r>
            <a:r>
              <a:rPr lang="ru-RU" dirty="0">
                <a:solidFill>
                  <a:srgbClr val="00B050"/>
                </a:solidFill>
              </a:rPr>
              <a:t>ә) </a:t>
            </a:r>
            <a:r>
              <a:rPr lang="ru-RU" dirty="0" err="1" smtClean="0">
                <a:solidFill>
                  <a:srgbClr val="00B050"/>
                </a:solidFill>
              </a:rPr>
              <a:t>азқамтылған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  <a:r>
              <a:rPr lang="ru-RU" dirty="0" err="1" smtClean="0">
                <a:solidFill>
                  <a:srgbClr val="00B050"/>
                </a:solidFill>
              </a:rPr>
              <a:t>отбасыларға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  <a:r>
              <a:rPr lang="ru-RU" dirty="0" err="1" smtClean="0">
                <a:solidFill>
                  <a:srgbClr val="00B050"/>
                </a:solidFill>
              </a:rPr>
              <a:t>көмек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  <a:r>
              <a:rPr lang="ru-RU" dirty="0" err="1">
                <a:solidFill>
                  <a:srgbClr val="00B050"/>
                </a:solidFill>
              </a:rPr>
              <a:t>көрсету</a:t>
            </a:r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ru-RU" dirty="0" err="1">
                <a:solidFill>
                  <a:srgbClr val="00B050"/>
                </a:solidFill>
              </a:rPr>
              <a:t>сияқты</a:t>
            </a:r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ru-RU" dirty="0" err="1">
                <a:solidFill>
                  <a:srgbClr val="00B050"/>
                </a:solidFill>
              </a:rPr>
              <a:t>қажетті</a:t>
            </a:r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ru-RU" dirty="0" err="1">
                <a:solidFill>
                  <a:srgbClr val="00B050"/>
                </a:solidFill>
              </a:rPr>
              <a:t>шараларды</a:t>
            </a:r>
            <a:r>
              <a:rPr lang="ru-RU" dirty="0">
                <a:solidFill>
                  <a:srgbClr val="00B050"/>
                </a:solidFill>
              </a:rPr>
              <a:t> </a:t>
            </a:r>
            <a:r>
              <a:rPr lang="ru-RU" dirty="0" err="1">
                <a:solidFill>
                  <a:srgbClr val="00B050"/>
                </a:solidFill>
              </a:rPr>
              <a:t>қабылдайды</a:t>
            </a:r>
            <a:r>
              <a:rPr lang="ru-RU" dirty="0" smtClean="0"/>
              <a:t>; </a:t>
            </a:r>
            <a:r>
              <a:rPr lang="ru-RU" dirty="0" smtClean="0">
                <a:solidFill>
                  <a:srgbClr val="C00000"/>
                </a:solidFill>
              </a:rPr>
              <a:t>(</a:t>
            </a:r>
            <a:r>
              <a:rPr lang="ru-RU" dirty="0" err="1" smtClean="0">
                <a:solidFill>
                  <a:srgbClr val="C00000"/>
                </a:solidFill>
              </a:rPr>
              <a:t>тегін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>
                <a:solidFill>
                  <a:srgbClr val="C00000"/>
                </a:solidFill>
              </a:rPr>
              <a:t>тамақ</a:t>
            </a:r>
            <a:r>
              <a:rPr lang="ru-RU" dirty="0" smtClean="0">
                <a:solidFill>
                  <a:srgbClr val="C00000"/>
                </a:solidFill>
              </a:rPr>
              <a:t>,  </a:t>
            </a:r>
            <a:r>
              <a:rPr lang="ru-RU" dirty="0" err="1" smtClean="0">
                <a:solidFill>
                  <a:srgbClr val="C00000"/>
                </a:solidFill>
              </a:rPr>
              <a:t>тегін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>
                <a:solidFill>
                  <a:srgbClr val="C00000"/>
                </a:solidFill>
              </a:rPr>
              <a:t>жол</a:t>
            </a:r>
            <a:r>
              <a:rPr lang="ru-RU" dirty="0" smtClean="0">
                <a:solidFill>
                  <a:srgbClr val="C00000"/>
                </a:solidFill>
              </a:rPr>
              <a:t>, </a:t>
            </a:r>
            <a:r>
              <a:rPr lang="ru-RU" dirty="0" err="1" smtClean="0">
                <a:solidFill>
                  <a:srgbClr val="C00000"/>
                </a:solidFill>
              </a:rPr>
              <a:t>тегін</a:t>
            </a:r>
            <a:r>
              <a:rPr lang="ru-RU" dirty="0" smtClean="0">
                <a:solidFill>
                  <a:srgbClr val="C00000"/>
                </a:solidFill>
              </a:rPr>
              <a:t>  </a:t>
            </a:r>
            <a:r>
              <a:rPr lang="ru-RU" dirty="0" err="1" smtClean="0">
                <a:solidFill>
                  <a:srgbClr val="C00000"/>
                </a:solidFill>
              </a:rPr>
              <a:t>құралдар</a:t>
            </a:r>
            <a:r>
              <a:rPr lang="ru-RU" dirty="0" smtClean="0">
                <a:solidFill>
                  <a:srgbClr val="C00000"/>
                </a:solidFill>
              </a:rPr>
              <a:t> мен </a:t>
            </a:r>
            <a:r>
              <a:rPr lang="ru-RU" dirty="0" err="1" smtClean="0">
                <a:solidFill>
                  <a:srgbClr val="C00000"/>
                </a:solidFill>
              </a:rPr>
              <a:t>мектеп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>
                <a:solidFill>
                  <a:srgbClr val="C00000"/>
                </a:solidFill>
              </a:rPr>
              <a:t>формасы</a:t>
            </a:r>
            <a:r>
              <a:rPr lang="ru-RU" dirty="0" smtClean="0">
                <a:solidFill>
                  <a:srgbClr val="C00000"/>
                </a:solidFill>
              </a:rPr>
              <a:t>)</a:t>
            </a:r>
            <a:endParaRPr lang="ru-RU" dirty="0">
              <a:solidFill>
                <a:srgbClr val="C00000"/>
              </a:solidFill>
            </a:endParaRPr>
          </a:p>
          <a:p>
            <a:pPr fontAlgn="base"/>
            <a:r>
              <a:rPr lang="ru-RU" dirty="0"/>
              <a:t>      б) </a:t>
            </a:r>
            <a:r>
              <a:rPr lang="ru-RU" dirty="0" err="1"/>
              <a:t>әркімнің</a:t>
            </a:r>
            <a:r>
              <a:rPr lang="ru-RU" dirty="0"/>
              <a:t> </a:t>
            </a:r>
            <a:r>
              <a:rPr lang="ru-RU" dirty="0" err="1"/>
              <a:t>қабілеті</a:t>
            </a:r>
            <a:r>
              <a:rPr lang="ru-RU" dirty="0"/>
              <a:t> </a:t>
            </a:r>
            <a:r>
              <a:rPr lang="ru-RU" dirty="0" err="1"/>
              <a:t>негізінде</a:t>
            </a:r>
            <a:r>
              <a:rPr lang="ru-RU" dirty="0"/>
              <a:t> </a:t>
            </a:r>
            <a:r>
              <a:rPr lang="ru-RU" dirty="0" err="1"/>
              <a:t>барлық</a:t>
            </a:r>
            <a:r>
              <a:rPr lang="ru-RU" dirty="0"/>
              <a:t> </a:t>
            </a:r>
            <a:r>
              <a:rPr lang="ru-RU" dirty="0" err="1"/>
              <a:t>қажетті</a:t>
            </a:r>
            <a:r>
              <a:rPr lang="ru-RU" dirty="0"/>
              <a:t> </a:t>
            </a:r>
            <a:r>
              <a:rPr lang="ru-RU" dirty="0" err="1"/>
              <a:t>құралдар</a:t>
            </a:r>
            <a:r>
              <a:rPr lang="ru-RU" dirty="0"/>
              <a:t> </a:t>
            </a:r>
            <a:r>
              <a:rPr lang="ru-RU" dirty="0" err="1"/>
              <a:t>арқылы</a:t>
            </a:r>
            <a:r>
              <a:rPr lang="ru-RU" dirty="0"/>
              <a:t> </a:t>
            </a:r>
            <a:r>
              <a:rPr lang="ru-RU" dirty="0" err="1"/>
              <a:t>жоғары</a:t>
            </a:r>
            <a:r>
              <a:rPr lang="ru-RU" dirty="0"/>
              <a:t> </a:t>
            </a:r>
            <a:r>
              <a:rPr lang="ru-RU" dirty="0" err="1"/>
              <a:t>білімге</a:t>
            </a:r>
            <a:r>
              <a:rPr lang="ru-RU" dirty="0"/>
              <a:t> </a:t>
            </a:r>
            <a:r>
              <a:rPr lang="ru-RU" dirty="0" err="1"/>
              <a:t>баршаның</a:t>
            </a:r>
            <a:r>
              <a:rPr lang="ru-RU" dirty="0"/>
              <a:t> </a:t>
            </a:r>
            <a:r>
              <a:rPr lang="ru-RU" dirty="0" err="1"/>
              <a:t>қолы</a:t>
            </a:r>
            <a:r>
              <a:rPr lang="ru-RU" dirty="0"/>
              <a:t> </a:t>
            </a:r>
            <a:r>
              <a:rPr lang="ru-RU" dirty="0" err="1"/>
              <a:t>жетерліктей</a:t>
            </a:r>
            <a:r>
              <a:rPr lang="ru-RU" dirty="0"/>
              <a:t> </a:t>
            </a:r>
            <a:r>
              <a:rPr lang="ru-RU" dirty="0" err="1"/>
              <a:t>болуын</a:t>
            </a:r>
            <a:r>
              <a:rPr lang="ru-RU" dirty="0"/>
              <a:t> </a:t>
            </a:r>
            <a:r>
              <a:rPr lang="ru-RU" dirty="0" err="1"/>
              <a:t>қамтамасыз</a:t>
            </a:r>
            <a:r>
              <a:rPr lang="ru-RU" dirty="0"/>
              <a:t> </a:t>
            </a:r>
            <a:r>
              <a:rPr lang="ru-RU" dirty="0" err="1"/>
              <a:t>етеді</a:t>
            </a:r>
            <a:r>
              <a:rPr lang="ru-RU" dirty="0" smtClean="0"/>
              <a:t>; </a:t>
            </a:r>
            <a:r>
              <a:rPr lang="ru-RU" dirty="0" smtClean="0">
                <a:solidFill>
                  <a:srgbClr val="FF0000"/>
                </a:solidFill>
              </a:rPr>
              <a:t>(</a:t>
            </a:r>
            <a:r>
              <a:rPr lang="ru-RU" dirty="0" err="1" smtClean="0">
                <a:solidFill>
                  <a:srgbClr val="FF0000"/>
                </a:solidFill>
              </a:rPr>
              <a:t>тегін</a:t>
            </a:r>
            <a:r>
              <a:rPr lang="ru-RU" dirty="0" smtClean="0">
                <a:solidFill>
                  <a:srgbClr val="FF0000"/>
                </a:solidFill>
              </a:rPr>
              <a:t>, </a:t>
            </a:r>
            <a:r>
              <a:rPr lang="ru-RU" dirty="0" err="1" smtClean="0">
                <a:solidFill>
                  <a:srgbClr val="FF0000"/>
                </a:solidFill>
              </a:rPr>
              <a:t>ақылы</a:t>
            </a:r>
            <a:r>
              <a:rPr lang="ru-RU" dirty="0" smtClean="0">
                <a:solidFill>
                  <a:srgbClr val="FF0000"/>
                </a:solidFill>
              </a:rPr>
              <a:t>, </a:t>
            </a:r>
            <a:r>
              <a:rPr lang="ru-RU" dirty="0" err="1" smtClean="0">
                <a:solidFill>
                  <a:srgbClr val="FF0000"/>
                </a:solidFill>
              </a:rPr>
              <a:t>гранттар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бөлу</a:t>
            </a:r>
            <a:r>
              <a:rPr lang="ru-RU" dirty="0">
                <a:solidFill>
                  <a:srgbClr val="FF0000"/>
                </a:solidFill>
              </a:rPr>
              <a:t>)</a:t>
            </a:r>
            <a:endParaRPr lang="ru-RU" dirty="0">
              <a:solidFill>
                <a:srgbClr val="FF0000"/>
              </a:solidFill>
            </a:endParaRPr>
          </a:p>
          <a:p>
            <a:pPr fontAlgn="base"/>
            <a:r>
              <a:rPr lang="ru-RU" dirty="0"/>
              <a:t>            г) </a:t>
            </a:r>
            <a:r>
              <a:rPr lang="ru-RU" dirty="0" err="1"/>
              <a:t>оқушылардың</a:t>
            </a:r>
            <a:r>
              <a:rPr lang="ru-RU" dirty="0"/>
              <a:t> </a:t>
            </a:r>
            <a:r>
              <a:rPr lang="ru-RU" dirty="0" err="1"/>
              <a:t>мектепке</a:t>
            </a:r>
            <a:r>
              <a:rPr lang="ru-RU" dirty="0"/>
              <a:t> </a:t>
            </a:r>
            <a:r>
              <a:rPr lang="ru-RU" dirty="0" err="1"/>
              <a:t>тұрақты</a:t>
            </a:r>
            <a:r>
              <a:rPr lang="ru-RU" dirty="0"/>
              <a:t> </a:t>
            </a:r>
            <a:r>
              <a:rPr lang="ru-RU" dirty="0" err="1"/>
              <a:t>баруы</a:t>
            </a:r>
            <a:r>
              <a:rPr lang="ru-RU" dirty="0"/>
              <a:t> мен </a:t>
            </a:r>
            <a:r>
              <a:rPr lang="ru-RU" dirty="0" err="1"/>
              <a:t>мектепті</a:t>
            </a:r>
            <a:r>
              <a:rPr lang="ru-RU" dirty="0"/>
              <a:t> </a:t>
            </a:r>
            <a:r>
              <a:rPr lang="ru-RU" dirty="0" err="1"/>
              <a:t>тастап</a:t>
            </a:r>
            <a:r>
              <a:rPr lang="ru-RU" dirty="0"/>
              <a:t> </a:t>
            </a:r>
            <a:r>
              <a:rPr lang="ru-RU" dirty="0" err="1"/>
              <a:t>кетуші</a:t>
            </a:r>
            <a:r>
              <a:rPr lang="ru-RU" dirty="0"/>
              <a:t> </a:t>
            </a:r>
            <a:r>
              <a:rPr lang="ru-RU" dirty="0" err="1"/>
              <a:t>оқушылар</a:t>
            </a:r>
            <a:r>
              <a:rPr lang="ru-RU" dirty="0"/>
              <a:t> </a:t>
            </a:r>
            <a:r>
              <a:rPr lang="ru-RU" dirty="0" err="1"/>
              <a:t>санын</a:t>
            </a:r>
            <a:r>
              <a:rPr lang="ru-RU" dirty="0"/>
              <a:t> </a:t>
            </a:r>
            <a:r>
              <a:rPr lang="ru-RU" dirty="0" err="1"/>
              <a:t>азайту</a:t>
            </a:r>
            <a:r>
              <a:rPr lang="ru-RU" dirty="0"/>
              <a:t> </a:t>
            </a:r>
            <a:r>
              <a:rPr lang="ru-RU" dirty="0" err="1"/>
              <a:t>жөнінде</a:t>
            </a:r>
            <a:r>
              <a:rPr lang="ru-RU" dirty="0"/>
              <a:t> </a:t>
            </a:r>
            <a:r>
              <a:rPr lang="ru-RU" dirty="0" err="1"/>
              <a:t>шаралар</a:t>
            </a:r>
            <a:r>
              <a:rPr lang="ru-RU" dirty="0"/>
              <a:t> </a:t>
            </a:r>
            <a:r>
              <a:rPr lang="ru-RU" dirty="0" err="1"/>
              <a:t>қабылдайды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2994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5075" y="150422"/>
            <a:ext cx="10377888" cy="1143000"/>
          </a:xfrm>
        </p:spPr>
        <p:txBody>
          <a:bodyPr>
            <a:normAutofit/>
          </a:bodyPr>
          <a:lstStyle/>
          <a:p>
            <a:r>
              <a:rPr lang="kk-KZ" sz="3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ҚР Баланың құқықтары туралы Заңы   </a:t>
            </a:r>
            <a:r>
              <a:rPr lang="kk-KZ" sz="3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16-БАП</a:t>
            </a:r>
            <a:endParaRPr lang="ru-RU" sz="3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2534" y="1357299"/>
            <a:ext cx="10620261" cy="5072098"/>
          </a:xfrm>
        </p:spPr>
        <p:txBody>
          <a:bodyPr>
            <a:noAutofit/>
          </a:bodyPr>
          <a:lstStyle/>
          <a:p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Балалар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он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төрт жастан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бастап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ата-аналарының рұқсатымен оқудан 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бос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кезiнде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денсаулығына және өсіп-жетiлуiне оңтайлы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баланың дене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бiтiмiне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имандылығына және психикалық жай-күйiне зиян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келтiрмейтiн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қоғамдық пайдалы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еңбекке қатысуға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400" dirty="0" err="1">
                <a:latin typeface="Times New Roman" pitchFamily="18" charset="0"/>
                <a:cs typeface="Times New Roman" pitchFamily="18" charset="0"/>
              </a:rPr>
              <a:t>сондай-ақ мамандық алуға құқығы 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бар.</a:t>
            </a:r>
          </a:p>
        </p:txBody>
      </p:sp>
    </p:spTree>
    <p:extLst>
      <p:ext uri="{BB962C8B-B14F-4D97-AF65-F5344CB8AC3E}">
        <p14:creationId xmlns:p14="http://schemas.microsoft.com/office/powerpoint/2010/main" val="4133450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9841" y="234951"/>
            <a:ext cx="8229600" cy="868346"/>
          </a:xfrm>
        </p:spPr>
        <p:txBody>
          <a:bodyPr>
            <a:normAutofit/>
          </a:bodyPr>
          <a:lstStyle/>
          <a:p>
            <a:r>
              <a:rPr lang="kk-KZ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Құқықтарыңды танып, біл!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D:\МОЙ ДОКУМЕНТЫ\право\право\Дөңгелек үстел\права в рисунках\права в картинках\pravo_zabot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37263" y="1290232"/>
            <a:ext cx="5840441" cy="507864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51845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5941" y="1248243"/>
            <a:ext cx="5955688" cy="5222680"/>
          </a:xfrm>
        </p:spPr>
      </p:pic>
    </p:spTree>
    <p:extLst>
      <p:ext uri="{BB962C8B-B14F-4D97-AF65-F5344CB8AC3E}">
        <p14:creationId xmlns:p14="http://schemas.microsoft.com/office/powerpoint/2010/main" val="1962666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24955" y="834243"/>
            <a:ext cx="6446463" cy="5731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694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85000" y="462237"/>
            <a:ext cx="7064920" cy="6202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069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66622" y="640547"/>
            <a:ext cx="7223831" cy="5683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39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4980" y="95977"/>
            <a:ext cx="11291372" cy="590821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kk-KZ" sz="11500" i="1" dirty="0" smtClean="0">
                <a:solidFill>
                  <a:srgbClr val="C00000"/>
                </a:solidFill>
              </a:rPr>
              <a:t>«БАЛАЛЫҚ ШАҚ» </a:t>
            </a:r>
            <a:r>
              <a:rPr lang="kk-KZ" sz="11500" dirty="0" smtClean="0">
                <a:solidFill>
                  <a:srgbClr val="0070C0"/>
                </a:solidFill>
              </a:rPr>
              <a:t>дегенді қалай түсінесіңдер?</a:t>
            </a:r>
            <a:endParaRPr lang="ru-RU" sz="11500" dirty="0">
              <a:solidFill>
                <a:srgbClr val="0070C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44" t="5819" r="13855" b="2483"/>
          <a:stretch/>
        </p:blipFill>
        <p:spPr>
          <a:xfrm>
            <a:off x="-132202" y="4125817"/>
            <a:ext cx="3116998" cy="273218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4081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736" y="492077"/>
            <a:ext cx="10585838" cy="6029908"/>
          </a:xfrm>
        </p:spPr>
      </p:pic>
    </p:spTree>
    <p:extLst>
      <p:ext uri="{BB962C8B-B14F-4D97-AF65-F5344CB8AC3E}">
        <p14:creationId xmlns:p14="http://schemas.microsoft.com/office/powerpoint/2010/main" val="3399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913" y="365125"/>
            <a:ext cx="9112174" cy="6065291"/>
          </a:xfrm>
        </p:spPr>
      </p:pic>
    </p:spTree>
    <p:extLst>
      <p:ext uri="{BB962C8B-B14F-4D97-AF65-F5344CB8AC3E}">
        <p14:creationId xmlns:p14="http://schemas.microsoft.com/office/powerpoint/2010/main" val="428394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884" y="1027906"/>
            <a:ext cx="7568588" cy="5401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680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kk-KZ" sz="6000" b="1" dirty="0" smtClean="0"/>
              <a:t>Қандай құқық бұзылды?</a:t>
            </a:r>
            <a:endParaRPr lang="ru-RU" sz="60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064" y="1512673"/>
            <a:ext cx="6973677" cy="4912568"/>
          </a:xfrm>
        </p:spPr>
      </p:pic>
    </p:spTree>
    <p:extLst>
      <p:ext uri="{BB962C8B-B14F-4D97-AF65-F5344CB8AC3E}">
        <p14:creationId xmlns:p14="http://schemas.microsoft.com/office/powerpoint/2010/main" val="265139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61"/>
          <a:stretch/>
        </p:blipFill>
        <p:spPr>
          <a:xfrm>
            <a:off x="838199" y="1067368"/>
            <a:ext cx="10299853" cy="5869759"/>
          </a:xfrm>
        </p:spPr>
      </p:pic>
    </p:spTree>
    <p:extLst>
      <p:ext uri="{BB962C8B-B14F-4D97-AF65-F5344CB8AC3E}">
        <p14:creationId xmlns:p14="http://schemas.microsoft.com/office/powerpoint/2010/main" val="64157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k-KZ" dirty="0" smtClean="0"/>
              <a:t>Егер сенің құқығың бұзылса сен кімнен </a:t>
            </a:r>
            <a:r>
              <a:rPr lang="kk-KZ" smtClean="0"/>
              <a:t>көмек сұрайсың?</a:t>
            </a:r>
          </a:p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062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kk-KZ" sz="6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Ерекше пікір</a:t>
            </a:r>
            <a:endParaRPr lang="ru-RU" sz="6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169" y="1597446"/>
            <a:ext cx="11243631" cy="4579517"/>
          </a:xfrm>
        </p:spPr>
        <p:txBody>
          <a:bodyPr>
            <a:normAutofit/>
          </a:bodyPr>
          <a:lstStyle/>
          <a:p>
            <a:pPr algn="ctr"/>
            <a:endParaRPr lang="ru-RU" dirty="0"/>
          </a:p>
          <a:p>
            <a:pPr marL="0" indent="0" algn="ctr">
              <a:buNone/>
            </a:pPr>
            <a:r>
              <a:rPr lang="kk-KZ" sz="4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Өз ойларың мен пікірлеріңнің, қажеттіліктерің мен қалауларыңның естілуі мен қабылдануы үшін мектепте қандай мүмкіндіктер мен қызмет түрлерінің болғанын қалайсыңдар?</a:t>
            </a:r>
            <a:endParaRPr lang="ru-RU" sz="48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7177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94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kk-KZ" sz="6600" b="1" i="1" dirty="0" smtClean="0">
                <a:solidFill>
                  <a:srgbClr val="002060"/>
                </a:solidFill>
              </a:rPr>
              <a:t>Ой қозғау</a:t>
            </a:r>
            <a:endParaRPr lang="ru-RU" sz="6600" b="1" i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k-KZ" sz="6000" b="1" dirty="0" smtClean="0">
                <a:solidFill>
                  <a:srgbClr val="7030A0"/>
                </a:solidFill>
              </a:rPr>
              <a:t>Болашақта балалық шақтарың қандай болғанын қалайсыңдар?</a:t>
            </a:r>
          </a:p>
          <a:p>
            <a:r>
              <a:rPr lang="kk-KZ" sz="6000" b="1" dirty="0" smtClean="0">
                <a:solidFill>
                  <a:srgbClr val="7030A0"/>
                </a:solidFill>
              </a:rPr>
              <a:t>Нені өзгерткілерің келеді?</a:t>
            </a:r>
            <a:endParaRPr lang="ru-RU" sz="60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077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0" y="3591499"/>
            <a:ext cx="2857500" cy="28575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683046"/>
            <a:ext cx="10515600" cy="5493917"/>
          </a:xfrm>
        </p:spPr>
        <p:txBody>
          <a:bodyPr>
            <a:normAutofit/>
          </a:bodyPr>
          <a:lstStyle/>
          <a:p>
            <a:pPr algn="ctr"/>
            <a:r>
              <a:rPr lang="kk-KZ" sz="5400" b="1" dirty="0" smtClean="0">
                <a:solidFill>
                  <a:srgbClr val="002060"/>
                </a:solidFill>
              </a:rPr>
              <a:t>Мына суреттерде балалардың өмірі туралы не айтуға болады?</a:t>
            </a:r>
          </a:p>
          <a:p>
            <a:pPr algn="ctr"/>
            <a:endParaRPr lang="kk-KZ" sz="5400" b="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ru-RU" sz="5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853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32352" y="106994"/>
            <a:ext cx="10121448" cy="6751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27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5937" y="0"/>
            <a:ext cx="102815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89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31376" y="0"/>
            <a:ext cx="102585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61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84355" y="0"/>
            <a:ext cx="102998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28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09700" y="80206"/>
            <a:ext cx="9596567" cy="6397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98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249</Words>
  <Application>Microsoft Office PowerPoint</Application>
  <PresentationFormat>Широкоэкранный</PresentationFormat>
  <Paragraphs>30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2" baseType="lpstr">
      <vt:lpstr>Arial</vt:lpstr>
      <vt:lpstr>Calibri</vt:lpstr>
      <vt:lpstr>Calibri Light</vt:lpstr>
      <vt:lpstr>Times New Roman</vt:lpstr>
      <vt:lpstr>Тема Office</vt:lpstr>
      <vt:lpstr>ӘРБІР БАЛА ҮШІН ҚОРҒАЛҒАН БАЛАЛЫҚ ШАҚ</vt:lpstr>
      <vt:lpstr>Презентация PowerPoint</vt:lpstr>
      <vt:lpstr>Ой қозғау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12-бап </vt:lpstr>
      <vt:lpstr>2-бап.Өзіне деген әділетті қарым-қатынас </vt:lpstr>
      <vt:lpstr>    </vt:lpstr>
      <vt:lpstr>ҚР Баланың құқықтары туралы Заңы   16-БАП</vt:lpstr>
      <vt:lpstr>Құқықтарыңды танып, біл!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Қандай құқық бұзылды?</vt:lpstr>
      <vt:lpstr>Презентация PowerPoint</vt:lpstr>
      <vt:lpstr>Презентация PowerPoint</vt:lpstr>
      <vt:lpstr>Ерекше пікір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Гимназия</dc:creator>
  <cp:lastModifiedBy>Гимназия</cp:lastModifiedBy>
  <cp:revision>28</cp:revision>
  <dcterms:created xsi:type="dcterms:W3CDTF">2019-11-12T09:25:37Z</dcterms:created>
  <dcterms:modified xsi:type="dcterms:W3CDTF">2020-10-12T09:57:11Z</dcterms:modified>
</cp:coreProperties>
</file>