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0" r:id="rId5"/>
    <p:sldId id="267" r:id="rId6"/>
    <p:sldId id="282" r:id="rId7"/>
    <p:sldId id="279" r:id="rId8"/>
    <p:sldId id="260" r:id="rId9"/>
    <p:sldId id="281" r:id="rId10"/>
    <p:sldId id="261" r:id="rId11"/>
    <p:sldId id="276" r:id="rId12"/>
    <p:sldId id="283" r:id="rId13"/>
    <p:sldId id="274" r:id="rId14"/>
    <p:sldId id="264" r:id="rId15"/>
    <p:sldId id="265" r:id="rId16"/>
    <p:sldId id="277" r:id="rId17"/>
    <p:sldId id="284" r:id="rId18"/>
    <p:sldId id="285" r:id="rId19"/>
    <p:sldId id="259" r:id="rId20"/>
    <p:sldId id="278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EA9AD-DCF8-47C0-B6BB-6FB8ACCEB2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6CFEB-52B8-4CB0-B593-4F4C0DDECED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Бала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құқықтары туралы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Конвенция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15B89E6-F1D4-498A-8DA8-FA3C568E9BD1}" type="parTrans" cxnId="{EA0FD59C-05B1-4572-B917-47474ED99392}">
      <dgm:prSet/>
      <dgm:spPr/>
      <dgm:t>
        <a:bodyPr/>
        <a:lstStyle/>
        <a:p>
          <a:endParaRPr lang="ru-RU"/>
        </a:p>
      </dgm:t>
    </dgm:pt>
    <dgm:pt modelId="{BFF835AF-AD72-4381-A014-B20218F65ED1}" type="sibTrans" cxnId="{EA0FD59C-05B1-4572-B917-47474ED99392}">
      <dgm:prSet/>
      <dgm:spPr/>
      <dgm:t>
        <a:bodyPr/>
        <a:lstStyle/>
        <a:p>
          <a:endParaRPr lang="ru-RU"/>
        </a:p>
      </dgm:t>
    </dgm:pt>
    <dgm:pt modelId="{E485D54E-202D-4378-91AF-EC0B9430FC7A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0" i="1" dirty="0" smtClean="0">
              <a:solidFill>
                <a:schemeClr val="bg1"/>
              </a:solidFill>
            </a:rPr>
            <a:t>БҰҰ Бас </a:t>
          </a:r>
          <a:r>
            <a:rPr lang="ru-RU" b="0" i="1" dirty="0" err="1" smtClean="0">
              <a:solidFill>
                <a:schemeClr val="bg1"/>
              </a:solidFill>
            </a:rPr>
            <a:t>Ассамблеясымен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20 </a:t>
          </a:r>
          <a:r>
            <a:rPr lang="ru-RU" b="0" i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қараша </a:t>
          </a:r>
          <a:r>
            <a:rPr lang="ru-RU" b="0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1989 </a:t>
          </a:r>
          <a:r>
            <a:rPr lang="ru-RU" b="0" i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жылы</a:t>
          </a:r>
          <a:r>
            <a:rPr lang="ru-RU" b="0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қабылданды</a:t>
          </a:r>
          <a:endParaRPr lang="ru-RU" b="0" i="1" dirty="0">
            <a:solidFill>
              <a:schemeClr val="bg1"/>
            </a:solidFill>
            <a:latin typeface="+mj-lt"/>
            <a:cs typeface="Times New Roman" pitchFamily="18" charset="0"/>
          </a:endParaRPr>
        </a:p>
      </dgm:t>
    </dgm:pt>
    <dgm:pt modelId="{815D04D9-96AE-402A-A78B-846053656E0B}" type="parTrans" cxnId="{ACC9F87A-1A05-46CD-AB7F-7E941A6E85D8}">
      <dgm:prSet/>
      <dgm:spPr/>
      <dgm:t>
        <a:bodyPr/>
        <a:lstStyle/>
        <a:p>
          <a:endParaRPr lang="ru-RU"/>
        </a:p>
      </dgm:t>
    </dgm:pt>
    <dgm:pt modelId="{BFB2A943-BBB6-4763-B4DC-3F8D49F924BF}" type="sibTrans" cxnId="{ACC9F87A-1A05-46CD-AB7F-7E941A6E85D8}">
      <dgm:prSet/>
      <dgm:spPr/>
      <dgm:t>
        <a:bodyPr/>
        <a:lstStyle/>
        <a:p>
          <a:endParaRPr lang="ru-RU"/>
        </a:p>
      </dgm:t>
    </dgm:pt>
    <dgm:pt modelId="{B5B5D70E-3F0E-46AD-ADFE-8E29E3EAEAFC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Адам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құқықтарының жалпыға ортақ декларациясы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FE35353-DADF-4179-8D83-0BB5448B8408}" type="parTrans" cxnId="{E67A9138-A12D-4EC1-AD2F-2584286F66D1}">
      <dgm:prSet/>
      <dgm:spPr/>
      <dgm:t>
        <a:bodyPr/>
        <a:lstStyle/>
        <a:p>
          <a:endParaRPr lang="ru-RU"/>
        </a:p>
      </dgm:t>
    </dgm:pt>
    <dgm:pt modelId="{4C912D63-8E2F-4304-BEAF-C1ED223A47B6}" type="sibTrans" cxnId="{E67A9138-A12D-4EC1-AD2F-2584286F66D1}">
      <dgm:prSet/>
      <dgm:spPr/>
      <dgm:t>
        <a:bodyPr/>
        <a:lstStyle/>
        <a:p>
          <a:endParaRPr lang="ru-RU"/>
        </a:p>
      </dgm:t>
    </dgm:pt>
    <dgm:pt modelId="{CB421D30-2C73-4B44-9EE0-5F001D56E0D2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0" i="1" dirty="0" smtClean="0">
              <a:solidFill>
                <a:schemeClr val="bg1"/>
              </a:solidFill>
            </a:rPr>
            <a:t>БҰҰ Бас </a:t>
          </a:r>
          <a:r>
            <a:rPr lang="ru-RU" b="0" i="1" dirty="0" err="1" smtClean="0">
              <a:solidFill>
                <a:schemeClr val="bg1"/>
              </a:solidFill>
            </a:rPr>
            <a:t>Ассамблеясымен</a:t>
          </a:r>
          <a:r>
            <a:rPr lang="ru-RU" b="0" i="1" dirty="0" smtClean="0">
              <a:solidFill>
                <a:schemeClr val="bg1"/>
              </a:solidFill>
            </a:rPr>
            <a:t> 10 </a:t>
          </a:r>
          <a:r>
            <a:rPr lang="ru-RU" b="0" i="1" dirty="0" err="1" smtClean="0">
              <a:solidFill>
                <a:schemeClr val="bg1"/>
              </a:solidFill>
            </a:rPr>
            <a:t>желтоқсан </a:t>
          </a:r>
          <a:r>
            <a:rPr lang="ru-RU" b="0" i="1" dirty="0" smtClean="0">
              <a:solidFill>
                <a:schemeClr val="bg1"/>
              </a:solidFill>
            </a:rPr>
            <a:t>1948 </a:t>
          </a:r>
          <a:r>
            <a:rPr lang="ru-RU" b="0" i="1" dirty="0" err="1" smtClean="0">
              <a:solidFill>
                <a:schemeClr val="bg1"/>
              </a:solidFill>
            </a:rPr>
            <a:t>жылы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қабылданды</a:t>
          </a:r>
          <a:endParaRPr lang="ru-RU" dirty="0">
            <a:solidFill>
              <a:schemeClr val="bg1"/>
            </a:solidFill>
          </a:endParaRPr>
        </a:p>
      </dgm:t>
    </dgm:pt>
    <dgm:pt modelId="{B8017E2A-3DAC-425E-95F6-DB1D974CA8C5}" type="parTrans" cxnId="{55126169-5828-4F76-827B-7B78EEAAF8EE}">
      <dgm:prSet/>
      <dgm:spPr/>
      <dgm:t>
        <a:bodyPr/>
        <a:lstStyle/>
        <a:p>
          <a:endParaRPr lang="ru-RU"/>
        </a:p>
      </dgm:t>
    </dgm:pt>
    <dgm:pt modelId="{11FAA429-D2D3-4AB9-9093-C18CCD9AF768}" type="sibTrans" cxnId="{55126169-5828-4F76-827B-7B78EEAAF8EE}">
      <dgm:prSet/>
      <dgm:spPr/>
      <dgm:t>
        <a:bodyPr/>
        <a:lstStyle/>
        <a:p>
          <a:endParaRPr lang="ru-RU"/>
        </a:p>
      </dgm:t>
    </dgm:pt>
    <dgm:pt modelId="{005C28D4-D729-403C-9BB4-C8B4FD1C2EF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ҚР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Баланың құқықтары туралы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Заңы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468EA5-D28A-410C-A8B1-F4C0F5078A5A}" type="parTrans" cxnId="{DDC1D33F-F418-49B0-AD6E-04761C3B8668}">
      <dgm:prSet/>
      <dgm:spPr/>
      <dgm:t>
        <a:bodyPr/>
        <a:lstStyle/>
        <a:p>
          <a:endParaRPr lang="ru-RU"/>
        </a:p>
      </dgm:t>
    </dgm:pt>
    <dgm:pt modelId="{942473D7-F7E3-4475-8725-DA13329E3970}" type="sibTrans" cxnId="{DDC1D33F-F418-49B0-AD6E-04761C3B8668}">
      <dgm:prSet/>
      <dgm:spPr/>
      <dgm:t>
        <a:bodyPr/>
        <a:lstStyle/>
        <a:p>
          <a:endParaRPr lang="ru-RU"/>
        </a:p>
      </dgm:t>
    </dgm:pt>
    <dgm:pt modelId="{307D63B0-09EC-4BF7-AF4F-641BC3A40B10}" type="pres">
      <dgm:prSet presAssocID="{90DEA9AD-DCF8-47C0-B6BB-6FB8ACCEB2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B5B0D-148E-45D6-912B-9E49EF9EB7C7}" type="pres">
      <dgm:prSet presAssocID="{B276CFEB-52B8-4CB0-B593-4F4C0DDECEDC}" presName="linNode" presStyleCnt="0"/>
      <dgm:spPr/>
      <dgm:t>
        <a:bodyPr/>
        <a:lstStyle/>
        <a:p>
          <a:endParaRPr lang="ru-RU"/>
        </a:p>
      </dgm:t>
    </dgm:pt>
    <dgm:pt modelId="{20FC0525-B80D-4AC3-A911-2B3D9F3AEFD2}" type="pres">
      <dgm:prSet presAssocID="{B276CFEB-52B8-4CB0-B593-4F4C0DDECEDC}" presName="parentText" presStyleLbl="node1" presStyleIdx="0" presStyleCnt="3" custScaleX="66859" custLinFactY="7189" custLinFactNeighborX="-26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0BD1-C332-42BC-820E-447A6E7FE033}" type="pres">
      <dgm:prSet presAssocID="{B276CFEB-52B8-4CB0-B593-4F4C0DDECEDC}" presName="descendantText" presStyleLbl="alignAccFollowNode1" presStyleIdx="0" presStyleCnt="2" custScaleX="118758" custScaleY="112244" custLinFactY="32821" custLinFactNeighborX="15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11903-C088-47B5-A958-27629F735629}" type="pres">
      <dgm:prSet presAssocID="{BFF835AF-AD72-4381-A014-B20218F65ED1}" presName="sp" presStyleCnt="0"/>
      <dgm:spPr/>
      <dgm:t>
        <a:bodyPr/>
        <a:lstStyle/>
        <a:p>
          <a:endParaRPr lang="ru-RU"/>
        </a:p>
      </dgm:t>
    </dgm:pt>
    <dgm:pt modelId="{CBAB8945-30BC-4F75-AF34-ED2ED88E9C4F}" type="pres">
      <dgm:prSet presAssocID="{005C28D4-D729-403C-9BB4-C8B4FD1C2EF3}" presName="linNode" presStyleCnt="0"/>
      <dgm:spPr/>
      <dgm:t>
        <a:bodyPr/>
        <a:lstStyle/>
        <a:p>
          <a:endParaRPr lang="ru-RU"/>
        </a:p>
      </dgm:t>
    </dgm:pt>
    <dgm:pt modelId="{E2D3860D-6629-46CD-9145-1314718CF426}" type="pres">
      <dgm:prSet presAssocID="{005C28D4-D729-403C-9BB4-C8B4FD1C2EF3}" presName="parentText" presStyleLbl="node1" presStyleIdx="1" presStyleCnt="3" custScaleX="64464" custLinFactY="6449" custLinFactNeighborX="20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02DC3-4C30-467A-A5F6-2489EBCCD681}" type="pres">
      <dgm:prSet presAssocID="{942473D7-F7E3-4475-8725-DA13329E3970}" presName="sp" presStyleCnt="0"/>
      <dgm:spPr/>
      <dgm:t>
        <a:bodyPr/>
        <a:lstStyle/>
        <a:p>
          <a:endParaRPr lang="ru-RU"/>
        </a:p>
      </dgm:t>
    </dgm:pt>
    <dgm:pt modelId="{0C15D7E5-A54C-4418-88FF-80361B468A00}" type="pres">
      <dgm:prSet presAssocID="{B5B5D70E-3F0E-46AD-ADFE-8E29E3EAEAFC}" presName="linNode" presStyleCnt="0"/>
      <dgm:spPr/>
      <dgm:t>
        <a:bodyPr/>
        <a:lstStyle/>
        <a:p>
          <a:endParaRPr lang="ru-RU"/>
        </a:p>
      </dgm:t>
    </dgm:pt>
    <dgm:pt modelId="{4AB7A1E4-D2B5-45C9-8A8A-5CBEBAC25226}" type="pres">
      <dgm:prSet presAssocID="{B5B5D70E-3F0E-46AD-ADFE-8E29E3EAEAFC}" presName="parentText" presStyleLbl="node1" presStyleIdx="2" presStyleCnt="3" custScaleX="82473" custLinFactY="-100000" custLinFactNeighborX="-2490" custLinFactNeighborY="-1070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B24F9-B7B5-4043-8C70-3321428A8307}" type="pres">
      <dgm:prSet presAssocID="{B5B5D70E-3F0E-46AD-ADFE-8E29E3EAEAFC}" presName="descendantText" presStyleLbl="alignAccFollowNode1" presStyleIdx="1" presStyleCnt="2" custScaleX="154832" custScaleY="117098" custLinFactY="-100000" custLinFactNeighborX="2280" custLinFactNeighborY="-15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4C3F9-E588-4263-9C77-87A4E13BC20F}" type="presOf" srcId="{005C28D4-D729-403C-9BB4-C8B4FD1C2EF3}" destId="{E2D3860D-6629-46CD-9145-1314718CF426}" srcOrd="0" destOrd="0" presId="urn:microsoft.com/office/officeart/2005/8/layout/vList5"/>
    <dgm:cxn modelId="{ACC9F87A-1A05-46CD-AB7F-7E941A6E85D8}" srcId="{B276CFEB-52B8-4CB0-B593-4F4C0DDECEDC}" destId="{E485D54E-202D-4378-91AF-EC0B9430FC7A}" srcOrd="0" destOrd="0" parTransId="{815D04D9-96AE-402A-A78B-846053656E0B}" sibTransId="{BFB2A943-BBB6-4763-B4DC-3F8D49F924BF}"/>
    <dgm:cxn modelId="{9D0EB591-EF8F-4D52-A0C2-9E7FFA45FF64}" type="presOf" srcId="{B276CFEB-52B8-4CB0-B593-4F4C0DDECEDC}" destId="{20FC0525-B80D-4AC3-A911-2B3D9F3AEFD2}" srcOrd="0" destOrd="0" presId="urn:microsoft.com/office/officeart/2005/8/layout/vList5"/>
    <dgm:cxn modelId="{E67A9138-A12D-4EC1-AD2F-2584286F66D1}" srcId="{90DEA9AD-DCF8-47C0-B6BB-6FB8ACCEB229}" destId="{B5B5D70E-3F0E-46AD-ADFE-8E29E3EAEAFC}" srcOrd="2" destOrd="0" parTransId="{8FE35353-DADF-4179-8D83-0BB5448B8408}" sibTransId="{4C912D63-8E2F-4304-BEAF-C1ED223A47B6}"/>
    <dgm:cxn modelId="{9FD8E4E3-63D4-439C-BB00-990577407259}" type="presOf" srcId="{90DEA9AD-DCF8-47C0-B6BB-6FB8ACCEB229}" destId="{307D63B0-09EC-4BF7-AF4F-641BC3A40B10}" srcOrd="0" destOrd="0" presId="urn:microsoft.com/office/officeart/2005/8/layout/vList5"/>
    <dgm:cxn modelId="{4F42D6D1-C405-42DE-AF9C-CCF598F6B979}" type="presOf" srcId="{B5B5D70E-3F0E-46AD-ADFE-8E29E3EAEAFC}" destId="{4AB7A1E4-D2B5-45C9-8A8A-5CBEBAC25226}" srcOrd="0" destOrd="0" presId="urn:microsoft.com/office/officeart/2005/8/layout/vList5"/>
    <dgm:cxn modelId="{DDC1D33F-F418-49B0-AD6E-04761C3B8668}" srcId="{90DEA9AD-DCF8-47C0-B6BB-6FB8ACCEB229}" destId="{005C28D4-D729-403C-9BB4-C8B4FD1C2EF3}" srcOrd="1" destOrd="0" parTransId="{43468EA5-D28A-410C-A8B1-F4C0F5078A5A}" sibTransId="{942473D7-F7E3-4475-8725-DA13329E3970}"/>
    <dgm:cxn modelId="{EA0FD59C-05B1-4572-B917-47474ED99392}" srcId="{90DEA9AD-DCF8-47C0-B6BB-6FB8ACCEB229}" destId="{B276CFEB-52B8-4CB0-B593-4F4C0DDECEDC}" srcOrd="0" destOrd="0" parTransId="{615B89E6-F1D4-498A-8DA8-FA3C568E9BD1}" sibTransId="{BFF835AF-AD72-4381-A014-B20218F65ED1}"/>
    <dgm:cxn modelId="{FE7D7952-EA22-498D-A9F3-E5C3FAD0F9B0}" type="presOf" srcId="{E485D54E-202D-4378-91AF-EC0B9430FC7A}" destId="{A9CB0BD1-C332-42BC-820E-447A6E7FE033}" srcOrd="0" destOrd="0" presId="urn:microsoft.com/office/officeart/2005/8/layout/vList5"/>
    <dgm:cxn modelId="{55126169-5828-4F76-827B-7B78EEAAF8EE}" srcId="{B5B5D70E-3F0E-46AD-ADFE-8E29E3EAEAFC}" destId="{CB421D30-2C73-4B44-9EE0-5F001D56E0D2}" srcOrd="0" destOrd="0" parTransId="{B8017E2A-3DAC-425E-95F6-DB1D974CA8C5}" sibTransId="{11FAA429-D2D3-4AB9-9093-C18CCD9AF768}"/>
    <dgm:cxn modelId="{4769D35E-E862-41EC-9BD5-6DE5F0E6B965}" type="presOf" srcId="{CB421D30-2C73-4B44-9EE0-5F001D56E0D2}" destId="{3AFB24F9-B7B5-4043-8C70-3321428A8307}" srcOrd="0" destOrd="0" presId="urn:microsoft.com/office/officeart/2005/8/layout/vList5"/>
    <dgm:cxn modelId="{A4FC4BDB-FBE6-49EA-9F89-12BE7D9C70F6}" type="presParOf" srcId="{307D63B0-09EC-4BF7-AF4F-641BC3A40B10}" destId="{571B5B0D-148E-45D6-912B-9E49EF9EB7C7}" srcOrd="0" destOrd="0" presId="urn:microsoft.com/office/officeart/2005/8/layout/vList5"/>
    <dgm:cxn modelId="{593FD587-4202-4B2D-AF39-CD342133CAAE}" type="presParOf" srcId="{571B5B0D-148E-45D6-912B-9E49EF9EB7C7}" destId="{20FC0525-B80D-4AC3-A911-2B3D9F3AEFD2}" srcOrd="0" destOrd="0" presId="urn:microsoft.com/office/officeart/2005/8/layout/vList5"/>
    <dgm:cxn modelId="{18089A93-073D-4F04-A281-549824B81787}" type="presParOf" srcId="{571B5B0D-148E-45D6-912B-9E49EF9EB7C7}" destId="{A9CB0BD1-C332-42BC-820E-447A6E7FE033}" srcOrd="1" destOrd="0" presId="urn:microsoft.com/office/officeart/2005/8/layout/vList5"/>
    <dgm:cxn modelId="{062C2509-5743-43DB-85FA-D2927D3D535C}" type="presParOf" srcId="{307D63B0-09EC-4BF7-AF4F-641BC3A40B10}" destId="{3B311903-C088-47B5-A958-27629F735629}" srcOrd="1" destOrd="0" presId="urn:microsoft.com/office/officeart/2005/8/layout/vList5"/>
    <dgm:cxn modelId="{33CA5DE4-6330-4341-8A87-C19425A6AE15}" type="presParOf" srcId="{307D63B0-09EC-4BF7-AF4F-641BC3A40B10}" destId="{CBAB8945-30BC-4F75-AF34-ED2ED88E9C4F}" srcOrd="2" destOrd="0" presId="urn:microsoft.com/office/officeart/2005/8/layout/vList5"/>
    <dgm:cxn modelId="{31BAEFB9-28E1-4D85-A035-FB498EBB4403}" type="presParOf" srcId="{CBAB8945-30BC-4F75-AF34-ED2ED88E9C4F}" destId="{E2D3860D-6629-46CD-9145-1314718CF426}" srcOrd="0" destOrd="0" presId="urn:microsoft.com/office/officeart/2005/8/layout/vList5"/>
    <dgm:cxn modelId="{D9F44BFC-352B-4529-AA03-E9E1982EB04D}" type="presParOf" srcId="{307D63B0-09EC-4BF7-AF4F-641BC3A40B10}" destId="{85902DC3-4C30-467A-A5F6-2489EBCCD681}" srcOrd="3" destOrd="0" presId="urn:microsoft.com/office/officeart/2005/8/layout/vList5"/>
    <dgm:cxn modelId="{A6D4CB8A-C336-4EDC-A6A5-504FCD8151C4}" type="presParOf" srcId="{307D63B0-09EC-4BF7-AF4F-641BC3A40B10}" destId="{0C15D7E5-A54C-4418-88FF-80361B468A00}" srcOrd="4" destOrd="0" presId="urn:microsoft.com/office/officeart/2005/8/layout/vList5"/>
    <dgm:cxn modelId="{4C9D14F9-0882-4536-A04B-C3503E8BC0BF}" type="presParOf" srcId="{0C15D7E5-A54C-4418-88FF-80361B468A00}" destId="{4AB7A1E4-D2B5-45C9-8A8A-5CBEBAC25226}" srcOrd="0" destOrd="0" presId="urn:microsoft.com/office/officeart/2005/8/layout/vList5"/>
    <dgm:cxn modelId="{62F68211-26F9-4DD2-894D-697B69723E6E}" type="presParOf" srcId="{0C15D7E5-A54C-4418-88FF-80361B468A00}" destId="{3AFB24F9-B7B5-4043-8C70-3321428A8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EA9AD-DCF8-47C0-B6BB-6FB8ACCEB2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6CFEB-52B8-4CB0-B593-4F4C0DDECED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Бала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құқықтары туралы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Конвенция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15B89E6-F1D4-498A-8DA8-FA3C568E9BD1}" type="parTrans" cxnId="{EA0FD59C-05B1-4572-B917-47474ED99392}">
      <dgm:prSet/>
      <dgm:spPr/>
      <dgm:t>
        <a:bodyPr/>
        <a:lstStyle/>
        <a:p>
          <a:endParaRPr lang="ru-RU"/>
        </a:p>
      </dgm:t>
    </dgm:pt>
    <dgm:pt modelId="{BFF835AF-AD72-4381-A014-B20218F65ED1}" type="sibTrans" cxnId="{EA0FD59C-05B1-4572-B917-47474ED99392}">
      <dgm:prSet/>
      <dgm:spPr/>
      <dgm:t>
        <a:bodyPr/>
        <a:lstStyle/>
        <a:p>
          <a:endParaRPr lang="ru-RU"/>
        </a:p>
      </dgm:t>
    </dgm:pt>
    <dgm:pt modelId="{E485D54E-202D-4378-91AF-EC0B9430FC7A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0" i="1" dirty="0" smtClean="0">
              <a:solidFill>
                <a:schemeClr val="bg1"/>
              </a:solidFill>
            </a:rPr>
            <a:t>БҰҰ Бас </a:t>
          </a:r>
          <a:r>
            <a:rPr lang="ru-RU" b="0" i="1" dirty="0" err="1" smtClean="0">
              <a:solidFill>
                <a:schemeClr val="bg1"/>
              </a:solidFill>
            </a:rPr>
            <a:t>Ассамблеясымен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20 </a:t>
          </a:r>
          <a:r>
            <a:rPr lang="ru-RU" b="0" i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қараша </a:t>
          </a:r>
          <a:r>
            <a:rPr lang="ru-RU" b="0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1989 </a:t>
          </a:r>
          <a:r>
            <a:rPr lang="ru-RU" b="0" i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жылы</a:t>
          </a:r>
          <a:r>
            <a:rPr lang="ru-RU" b="0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қабылданды</a:t>
          </a:r>
          <a:endParaRPr lang="ru-RU" b="0" i="1" dirty="0">
            <a:solidFill>
              <a:schemeClr val="bg1"/>
            </a:solidFill>
            <a:latin typeface="+mj-lt"/>
            <a:cs typeface="Times New Roman" pitchFamily="18" charset="0"/>
          </a:endParaRPr>
        </a:p>
      </dgm:t>
    </dgm:pt>
    <dgm:pt modelId="{815D04D9-96AE-402A-A78B-846053656E0B}" type="parTrans" cxnId="{ACC9F87A-1A05-46CD-AB7F-7E941A6E85D8}">
      <dgm:prSet/>
      <dgm:spPr/>
      <dgm:t>
        <a:bodyPr/>
        <a:lstStyle/>
        <a:p>
          <a:endParaRPr lang="ru-RU"/>
        </a:p>
      </dgm:t>
    </dgm:pt>
    <dgm:pt modelId="{BFB2A943-BBB6-4763-B4DC-3F8D49F924BF}" type="sibTrans" cxnId="{ACC9F87A-1A05-46CD-AB7F-7E941A6E85D8}">
      <dgm:prSet/>
      <dgm:spPr/>
      <dgm:t>
        <a:bodyPr/>
        <a:lstStyle/>
        <a:p>
          <a:endParaRPr lang="ru-RU"/>
        </a:p>
      </dgm:t>
    </dgm:pt>
    <dgm:pt modelId="{B5B5D70E-3F0E-46AD-ADFE-8E29E3EAEAFC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Адам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құқықтарының жалпыға ортақ декларациясы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FE35353-DADF-4179-8D83-0BB5448B8408}" type="parTrans" cxnId="{E67A9138-A12D-4EC1-AD2F-2584286F66D1}">
      <dgm:prSet/>
      <dgm:spPr/>
      <dgm:t>
        <a:bodyPr/>
        <a:lstStyle/>
        <a:p>
          <a:endParaRPr lang="ru-RU"/>
        </a:p>
      </dgm:t>
    </dgm:pt>
    <dgm:pt modelId="{4C912D63-8E2F-4304-BEAF-C1ED223A47B6}" type="sibTrans" cxnId="{E67A9138-A12D-4EC1-AD2F-2584286F66D1}">
      <dgm:prSet/>
      <dgm:spPr/>
      <dgm:t>
        <a:bodyPr/>
        <a:lstStyle/>
        <a:p>
          <a:endParaRPr lang="ru-RU"/>
        </a:p>
      </dgm:t>
    </dgm:pt>
    <dgm:pt modelId="{CB421D30-2C73-4B44-9EE0-5F001D56E0D2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0" i="1" dirty="0" smtClean="0">
              <a:solidFill>
                <a:schemeClr val="bg1"/>
              </a:solidFill>
            </a:rPr>
            <a:t>БҰҰ Бас </a:t>
          </a:r>
          <a:r>
            <a:rPr lang="ru-RU" b="0" i="1" dirty="0" err="1" smtClean="0">
              <a:solidFill>
                <a:schemeClr val="bg1"/>
              </a:solidFill>
            </a:rPr>
            <a:t>Ассамблеясымен</a:t>
          </a:r>
          <a:r>
            <a:rPr lang="ru-RU" b="0" i="1" dirty="0" smtClean="0">
              <a:solidFill>
                <a:schemeClr val="bg1"/>
              </a:solidFill>
            </a:rPr>
            <a:t> 10 </a:t>
          </a:r>
          <a:r>
            <a:rPr lang="ru-RU" b="0" i="1" dirty="0" err="1" smtClean="0">
              <a:solidFill>
                <a:schemeClr val="bg1"/>
              </a:solidFill>
            </a:rPr>
            <a:t>желтоқсан </a:t>
          </a:r>
          <a:r>
            <a:rPr lang="ru-RU" b="0" i="1" dirty="0" smtClean="0">
              <a:solidFill>
                <a:schemeClr val="bg1"/>
              </a:solidFill>
            </a:rPr>
            <a:t>1948 </a:t>
          </a:r>
          <a:r>
            <a:rPr lang="ru-RU" b="0" i="1" dirty="0" err="1" smtClean="0">
              <a:solidFill>
                <a:schemeClr val="bg1"/>
              </a:solidFill>
            </a:rPr>
            <a:t>жылы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қабылданды</a:t>
          </a:r>
          <a:endParaRPr lang="ru-RU" dirty="0">
            <a:solidFill>
              <a:schemeClr val="bg1"/>
            </a:solidFill>
          </a:endParaRPr>
        </a:p>
      </dgm:t>
    </dgm:pt>
    <dgm:pt modelId="{B8017E2A-3DAC-425E-95F6-DB1D974CA8C5}" type="parTrans" cxnId="{55126169-5828-4F76-827B-7B78EEAAF8EE}">
      <dgm:prSet/>
      <dgm:spPr/>
      <dgm:t>
        <a:bodyPr/>
        <a:lstStyle/>
        <a:p>
          <a:endParaRPr lang="ru-RU"/>
        </a:p>
      </dgm:t>
    </dgm:pt>
    <dgm:pt modelId="{11FAA429-D2D3-4AB9-9093-C18CCD9AF768}" type="sibTrans" cxnId="{55126169-5828-4F76-827B-7B78EEAAF8EE}">
      <dgm:prSet/>
      <dgm:spPr/>
      <dgm:t>
        <a:bodyPr/>
        <a:lstStyle/>
        <a:p>
          <a:endParaRPr lang="ru-RU"/>
        </a:p>
      </dgm:t>
    </dgm:pt>
    <dgm:pt modelId="{005C28D4-D729-403C-9BB4-C8B4FD1C2EF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ҚР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Баланың құқықтары туралы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Заңы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468EA5-D28A-410C-A8B1-F4C0F5078A5A}" type="parTrans" cxnId="{DDC1D33F-F418-49B0-AD6E-04761C3B8668}">
      <dgm:prSet/>
      <dgm:spPr/>
      <dgm:t>
        <a:bodyPr/>
        <a:lstStyle/>
        <a:p>
          <a:endParaRPr lang="ru-RU"/>
        </a:p>
      </dgm:t>
    </dgm:pt>
    <dgm:pt modelId="{942473D7-F7E3-4475-8725-DA13329E3970}" type="sibTrans" cxnId="{DDC1D33F-F418-49B0-AD6E-04761C3B8668}">
      <dgm:prSet/>
      <dgm:spPr/>
      <dgm:t>
        <a:bodyPr/>
        <a:lstStyle/>
        <a:p>
          <a:endParaRPr lang="ru-RU"/>
        </a:p>
      </dgm:t>
    </dgm:pt>
    <dgm:pt modelId="{307D63B0-09EC-4BF7-AF4F-641BC3A40B10}" type="pres">
      <dgm:prSet presAssocID="{90DEA9AD-DCF8-47C0-B6BB-6FB8ACCEB2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B5B0D-148E-45D6-912B-9E49EF9EB7C7}" type="pres">
      <dgm:prSet presAssocID="{B276CFEB-52B8-4CB0-B593-4F4C0DDECEDC}" presName="linNode" presStyleCnt="0"/>
      <dgm:spPr/>
      <dgm:t>
        <a:bodyPr/>
        <a:lstStyle/>
        <a:p>
          <a:endParaRPr lang="ru-RU"/>
        </a:p>
      </dgm:t>
    </dgm:pt>
    <dgm:pt modelId="{20FC0525-B80D-4AC3-A911-2B3D9F3AEFD2}" type="pres">
      <dgm:prSet presAssocID="{B276CFEB-52B8-4CB0-B593-4F4C0DDECEDC}" presName="parentText" presStyleLbl="node1" presStyleIdx="0" presStyleCnt="3" custScaleX="66859" custLinFactNeighborX="-557" custLinFactNeighborY="-119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0BD1-C332-42BC-820E-447A6E7FE033}" type="pres">
      <dgm:prSet presAssocID="{B276CFEB-52B8-4CB0-B593-4F4C0DDECEDC}" presName="descendantText" presStyleLbl="alignAccFollowNode1" presStyleIdx="0" presStyleCnt="2" custScaleX="118758" custScaleY="112244" custLinFactY="100000" custLinFactNeighborX="4561" custLinFactNeighborY="165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11903-C088-47B5-A958-27629F735629}" type="pres">
      <dgm:prSet presAssocID="{BFF835AF-AD72-4381-A014-B20218F65ED1}" presName="sp" presStyleCnt="0"/>
      <dgm:spPr/>
      <dgm:t>
        <a:bodyPr/>
        <a:lstStyle/>
        <a:p>
          <a:endParaRPr lang="ru-RU"/>
        </a:p>
      </dgm:t>
    </dgm:pt>
    <dgm:pt modelId="{CBAB8945-30BC-4F75-AF34-ED2ED88E9C4F}" type="pres">
      <dgm:prSet presAssocID="{005C28D4-D729-403C-9BB4-C8B4FD1C2EF3}" presName="linNode" presStyleCnt="0"/>
      <dgm:spPr/>
      <dgm:t>
        <a:bodyPr/>
        <a:lstStyle/>
        <a:p>
          <a:endParaRPr lang="ru-RU"/>
        </a:p>
      </dgm:t>
    </dgm:pt>
    <dgm:pt modelId="{E2D3860D-6629-46CD-9145-1314718CF426}" type="pres">
      <dgm:prSet presAssocID="{005C28D4-D729-403C-9BB4-C8B4FD1C2EF3}" presName="parentText" presStyleLbl="node1" presStyleIdx="1" presStyleCnt="3" custScaleX="64464" custLinFactNeighborX="-24" custLinFactNeighborY="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02DC3-4C30-467A-A5F6-2489EBCCD681}" type="pres">
      <dgm:prSet presAssocID="{942473D7-F7E3-4475-8725-DA13329E3970}" presName="sp" presStyleCnt="0"/>
      <dgm:spPr/>
      <dgm:t>
        <a:bodyPr/>
        <a:lstStyle/>
        <a:p>
          <a:endParaRPr lang="ru-RU"/>
        </a:p>
      </dgm:t>
    </dgm:pt>
    <dgm:pt modelId="{0C15D7E5-A54C-4418-88FF-80361B468A00}" type="pres">
      <dgm:prSet presAssocID="{B5B5D70E-3F0E-46AD-ADFE-8E29E3EAEAFC}" presName="linNode" presStyleCnt="0"/>
      <dgm:spPr/>
      <dgm:t>
        <a:bodyPr/>
        <a:lstStyle/>
        <a:p>
          <a:endParaRPr lang="ru-RU"/>
        </a:p>
      </dgm:t>
    </dgm:pt>
    <dgm:pt modelId="{4AB7A1E4-D2B5-45C9-8A8A-5CBEBAC25226}" type="pres">
      <dgm:prSet presAssocID="{B5B5D70E-3F0E-46AD-ADFE-8E29E3EAEAFC}" presName="parentText" presStyleLbl="node1" presStyleIdx="2" presStyleCnt="3" custScaleX="82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B24F9-B7B5-4043-8C70-3321428A8307}" type="pres">
      <dgm:prSet presAssocID="{B5B5D70E-3F0E-46AD-ADFE-8E29E3EAEAFC}" presName="descendantText" presStyleLbl="alignAccFollowNode1" presStyleIdx="1" presStyleCnt="2" custScaleX="154832" custScaleY="117098" custLinFactY="-33358" custLinFactNeighborX="58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9F87A-1A05-46CD-AB7F-7E941A6E85D8}" srcId="{B276CFEB-52B8-4CB0-B593-4F4C0DDECEDC}" destId="{E485D54E-202D-4378-91AF-EC0B9430FC7A}" srcOrd="0" destOrd="0" parTransId="{815D04D9-96AE-402A-A78B-846053656E0B}" sibTransId="{BFB2A943-BBB6-4763-B4DC-3F8D49F924BF}"/>
    <dgm:cxn modelId="{8BAE4905-4719-46ED-AF41-FB15E2219AF9}" type="presOf" srcId="{CB421D30-2C73-4B44-9EE0-5F001D56E0D2}" destId="{3AFB24F9-B7B5-4043-8C70-3321428A8307}" srcOrd="0" destOrd="0" presId="urn:microsoft.com/office/officeart/2005/8/layout/vList5"/>
    <dgm:cxn modelId="{E67A9138-A12D-4EC1-AD2F-2584286F66D1}" srcId="{90DEA9AD-DCF8-47C0-B6BB-6FB8ACCEB229}" destId="{B5B5D70E-3F0E-46AD-ADFE-8E29E3EAEAFC}" srcOrd="2" destOrd="0" parTransId="{8FE35353-DADF-4179-8D83-0BB5448B8408}" sibTransId="{4C912D63-8E2F-4304-BEAF-C1ED223A47B6}"/>
    <dgm:cxn modelId="{F45D8503-480F-495C-8BC4-900DF240696D}" type="presOf" srcId="{005C28D4-D729-403C-9BB4-C8B4FD1C2EF3}" destId="{E2D3860D-6629-46CD-9145-1314718CF426}" srcOrd="0" destOrd="0" presId="urn:microsoft.com/office/officeart/2005/8/layout/vList5"/>
    <dgm:cxn modelId="{A1A5075D-65B9-427C-B8F3-D3C759625598}" type="presOf" srcId="{B5B5D70E-3F0E-46AD-ADFE-8E29E3EAEAFC}" destId="{4AB7A1E4-D2B5-45C9-8A8A-5CBEBAC25226}" srcOrd="0" destOrd="0" presId="urn:microsoft.com/office/officeart/2005/8/layout/vList5"/>
    <dgm:cxn modelId="{23A021E8-94B8-4662-A528-E255313D7205}" type="presOf" srcId="{90DEA9AD-DCF8-47C0-B6BB-6FB8ACCEB229}" destId="{307D63B0-09EC-4BF7-AF4F-641BC3A40B10}" srcOrd="0" destOrd="0" presId="urn:microsoft.com/office/officeart/2005/8/layout/vList5"/>
    <dgm:cxn modelId="{DDC1D33F-F418-49B0-AD6E-04761C3B8668}" srcId="{90DEA9AD-DCF8-47C0-B6BB-6FB8ACCEB229}" destId="{005C28D4-D729-403C-9BB4-C8B4FD1C2EF3}" srcOrd="1" destOrd="0" parTransId="{43468EA5-D28A-410C-A8B1-F4C0F5078A5A}" sibTransId="{942473D7-F7E3-4475-8725-DA13329E3970}"/>
    <dgm:cxn modelId="{EA0FD59C-05B1-4572-B917-47474ED99392}" srcId="{90DEA9AD-DCF8-47C0-B6BB-6FB8ACCEB229}" destId="{B276CFEB-52B8-4CB0-B593-4F4C0DDECEDC}" srcOrd="0" destOrd="0" parTransId="{615B89E6-F1D4-498A-8DA8-FA3C568E9BD1}" sibTransId="{BFF835AF-AD72-4381-A014-B20218F65ED1}"/>
    <dgm:cxn modelId="{55126169-5828-4F76-827B-7B78EEAAF8EE}" srcId="{B5B5D70E-3F0E-46AD-ADFE-8E29E3EAEAFC}" destId="{CB421D30-2C73-4B44-9EE0-5F001D56E0D2}" srcOrd="0" destOrd="0" parTransId="{B8017E2A-3DAC-425E-95F6-DB1D974CA8C5}" sibTransId="{11FAA429-D2D3-4AB9-9093-C18CCD9AF768}"/>
    <dgm:cxn modelId="{C1B2F7F5-BC88-44AF-8583-81E9C52F5BDC}" type="presOf" srcId="{E485D54E-202D-4378-91AF-EC0B9430FC7A}" destId="{A9CB0BD1-C332-42BC-820E-447A6E7FE033}" srcOrd="0" destOrd="0" presId="urn:microsoft.com/office/officeart/2005/8/layout/vList5"/>
    <dgm:cxn modelId="{9ABAED37-F46A-4756-BCE8-0E9513A7C27A}" type="presOf" srcId="{B276CFEB-52B8-4CB0-B593-4F4C0DDECEDC}" destId="{20FC0525-B80D-4AC3-A911-2B3D9F3AEFD2}" srcOrd="0" destOrd="0" presId="urn:microsoft.com/office/officeart/2005/8/layout/vList5"/>
    <dgm:cxn modelId="{3677FA07-BD0E-4197-B742-DA3C3AFF0EA6}" type="presParOf" srcId="{307D63B0-09EC-4BF7-AF4F-641BC3A40B10}" destId="{571B5B0D-148E-45D6-912B-9E49EF9EB7C7}" srcOrd="0" destOrd="0" presId="urn:microsoft.com/office/officeart/2005/8/layout/vList5"/>
    <dgm:cxn modelId="{98A06185-B40C-460D-80AB-A250F1D4B8D9}" type="presParOf" srcId="{571B5B0D-148E-45D6-912B-9E49EF9EB7C7}" destId="{20FC0525-B80D-4AC3-A911-2B3D9F3AEFD2}" srcOrd="0" destOrd="0" presId="urn:microsoft.com/office/officeart/2005/8/layout/vList5"/>
    <dgm:cxn modelId="{3AAEB786-57CB-4C6B-A1EE-8BA54B0DE5BA}" type="presParOf" srcId="{571B5B0D-148E-45D6-912B-9E49EF9EB7C7}" destId="{A9CB0BD1-C332-42BC-820E-447A6E7FE033}" srcOrd="1" destOrd="0" presId="urn:microsoft.com/office/officeart/2005/8/layout/vList5"/>
    <dgm:cxn modelId="{B1E9A64E-FDE8-4FB1-BD96-017756266900}" type="presParOf" srcId="{307D63B0-09EC-4BF7-AF4F-641BC3A40B10}" destId="{3B311903-C088-47B5-A958-27629F735629}" srcOrd="1" destOrd="0" presId="urn:microsoft.com/office/officeart/2005/8/layout/vList5"/>
    <dgm:cxn modelId="{9FA147C6-AF79-4E58-8498-B2077B0CA1C2}" type="presParOf" srcId="{307D63B0-09EC-4BF7-AF4F-641BC3A40B10}" destId="{CBAB8945-30BC-4F75-AF34-ED2ED88E9C4F}" srcOrd="2" destOrd="0" presId="urn:microsoft.com/office/officeart/2005/8/layout/vList5"/>
    <dgm:cxn modelId="{EE719E1B-675F-43A8-8737-2FC8CAD59EBE}" type="presParOf" srcId="{CBAB8945-30BC-4F75-AF34-ED2ED88E9C4F}" destId="{E2D3860D-6629-46CD-9145-1314718CF426}" srcOrd="0" destOrd="0" presId="urn:microsoft.com/office/officeart/2005/8/layout/vList5"/>
    <dgm:cxn modelId="{298BF9BE-1ACE-4A52-A061-F5CD4C4862EE}" type="presParOf" srcId="{307D63B0-09EC-4BF7-AF4F-641BC3A40B10}" destId="{85902DC3-4C30-467A-A5F6-2489EBCCD681}" srcOrd="3" destOrd="0" presId="urn:microsoft.com/office/officeart/2005/8/layout/vList5"/>
    <dgm:cxn modelId="{D49E07C4-2789-4A63-B235-AB473EB3FDFF}" type="presParOf" srcId="{307D63B0-09EC-4BF7-AF4F-641BC3A40B10}" destId="{0C15D7E5-A54C-4418-88FF-80361B468A00}" srcOrd="4" destOrd="0" presId="urn:microsoft.com/office/officeart/2005/8/layout/vList5"/>
    <dgm:cxn modelId="{4976003C-2418-4B25-B06E-9CCBC76F186F}" type="presParOf" srcId="{0C15D7E5-A54C-4418-88FF-80361B468A00}" destId="{4AB7A1E4-D2B5-45C9-8A8A-5CBEBAC25226}" srcOrd="0" destOrd="0" presId="urn:microsoft.com/office/officeart/2005/8/layout/vList5"/>
    <dgm:cxn modelId="{9D6E4BC3-4E32-41B7-A440-E2B28EEA2BE1}" type="presParOf" srcId="{0C15D7E5-A54C-4418-88FF-80361B468A00}" destId="{3AFB24F9-B7B5-4043-8C70-3321428A8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0BD1-C332-42BC-820E-447A6E7FE033}">
      <dsp:nvSpPr>
        <dsp:cNvPr id="0" name=""/>
        <dsp:cNvSpPr/>
      </dsp:nvSpPr>
      <dsp:spPr>
        <a:xfrm rot="5400000">
          <a:off x="4587040" y="-581107"/>
          <a:ext cx="1550449" cy="6563465"/>
        </a:xfrm>
        <a:prstGeom prst="round2Same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0" i="1" kern="1200" dirty="0" smtClean="0">
              <a:solidFill>
                <a:schemeClr val="bg1"/>
              </a:solidFill>
            </a:rPr>
            <a:t>БҰҰ Бас </a:t>
          </a:r>
          <a:r>
            <a:rPr lang="ru-RU" sz="3100" b="0" i="1" kern="1200" dirty="0" err="1" smtClean="0">
              <a:solidFill>
                <a:schemeClr val="bg1"/>
              </a:solidFill>
            </a:rPr>
            <a:t>Ассамблеясымен</a:t>
          </a:r>
          <a:r>
            <a:rPr lang="ru-RU" sz="3100" b="0" i="1" kern="1200" dirty="0" smtClean="0">
              <a:solidFill>
                <a:schemeClr val="bg1"/>
              </a:solidFill>
            </a:rPr>
            <a:t> </a:t>
          </a:r>
          <a:r>
            <a:rPr lang="ru-RU" sz="3100" b="0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20 </a:t>
          </a:r>
          <a:r>
            <a:rPr lang="ru-RU" sz="3100" b="0" i="1" kern="1200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қараша </a:t>
          </a:r>
          <a:r>
            <a:rPr lang="ru-RU" sz="3100" b="0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1989 </a:t>
          </a:r>
          <a:r>
            <a:rPr lang="ru-RU" sz="3100" b="0" i="1" kern="1200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жылы</a:t>
          </a:r>
          <a:r>
            <a:rPr lang="ru-RU" sz="3100" b="0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</a:t>
          </a:r>
          <a:r>
            <a:rPr lang="ru-RU" sz="3100" b="0" i="1" kern="1200" dirty="0" err="1" smtClean="0">
              <a:solidFill>
                <a:schemeClr val="bg1"/>
              </a:solidFill>
            </a:rPr>
            <a:t>қабылданды</a:t>
          </a:r>
          <a:endParaRPr lang="ru-RU" sz="3100" b="0" i="1" kern="1200" dirty="0">
            <a:solidFill>
              <a:schemeClr val="bg1"/>
            </a:solidFill>
            <a:latin typeface="+mj-lt"/>
            <a:cs typeface="Times New Roman" pitchFamily="18" charset="0"/>
          </a:endParaRPr>
        </a:p>
      </dsp:txBody>
      <dsp:txXfrm rot="-5400000">
        <a:off x="2080533" y="2001087"/>
        <a:ext cx="6487778" cy="1399075"/>
      </dsp:txXfrm>
    </dsp:sp>
    <dsp:sp modelId="{20FC0525-B80D-4AC3-A911-2B3D9F3AEFD2}">
      <dsp:nvSpPr>
        <dsp:cNvPr id="0" name=""/>
        <dsp:cNvSpPr/>
      </dsp:nvSpPr>
      <dsp:spPr>
        <a:xfrm>
          <a:off x="0" y="1853395"/>
          <a:ext cx="2078512" cy="1726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Бала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құқықтары туралы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Конвенция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4288" y="1937683"/>
        <a:ext cx="1909936" cy="1558074"/>
      </dsp:txXfrm>
    </dsp:sp>
    <dsp:sp modelId="{E2D3860D-6629-46CD-9145-1314718CF426}">
      <dsp:nvSpPr>
        <dsp:cNvPr id="0" name=""/>
        <dsp:cNvSpPr/>
      </dsp:nvSpPr>
      <dsp:spPr>
        <a:xfrm>
          <a:off x="65691" y="3631199"/>
          <a:ext cx="2006016" cy="1726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ҚР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Баланың құқықтары туралы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Заңы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979" y="3715487"/>
        <a:ext cx="1837440" cy="1558074"/>
      </dsp:txXfrm>
    </dsp:sp>
    <dsp:sp modelId="{3AFB24F9-B7B5-4043-8C70-3321428A8307}">
      <dsp:nvSpPr>
        <dsp:cNvPr id="0" name=""/>
        <dsp:cNvSpPr/>
      </dsp:nvSpPr>
      <dsp:spPr>
        <a:xfrm rot="5400000">
          <a:off x="4510241" y="-2391048"/>
          <a:ext cx="1617498" cy="6650013"/>
        </a:xfrm>
        <a:prstGeom prst="round2Same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0" i="1" kern="1200" dirty="0" smtClean="0">
              <a:solidFill>
                <a:schemeClr val="bg1"/>
              </a:solidFill>
            </a:rPr>
            <a:t>БҰҰ Бас </a:t>
          </a:r>
          <a:r>
            <a:rPr lang="ru-RU" sz="3100" b="0" i="1" kern="1200" dirty="0" err="1" smtClean="0">
              <a:solidFill>
                <a:schemeClr val="bg1"/>
              </a:solidFill>
            </a:rPr>
            <a:t>Ассамблеясымен</a:t>
          </a:r>
          <a:r>
            <a:rPr lang="ru-RU" sz="3100" b="0" i="1" kern="1200" dirty="0" smtClean="0">
              <a:solidFill>
                <a:schemeClr val="bg1"/>
              </a:solidFill>
            </a:rPr>
            <a:t> 10 </a:t>
          </a:r>
          <a:r>
            <a:rPr lang="ru-RU" sz="3100" b="0" i="1" kern="1200" dirty="0" err="1" smtClean="0">
              <a:solidFill>
                <a:schemeClr val="bg1"/>
              </a:solidFill>
            </a:rPr>
            <a:t>желтоқсан </a:t>
          </a:r>
          <a:r>
            <a:rPr lang="ru-RU" sz="3100" b="0" i="1" kern="1200" dirty="0" smtClean="0">
              <a:solidFill>
                <a:schemeClr val="bg1"/>
              </a:solidFill>
            </a:rPr>
            <a:t>1948 </a:t>
          </a:r>
          <a:r>
            <a:rPr lang="ru-RU" sz="3100" b="0" i="1" kern="1200" dirty="0" err="1" smtClean="0">
              <a:solidFill>
                <a:schemeClr val="bg1"/>
              </a:solidFill>
            </a:rPr>
            <a:t>жылы</a:t>
          </a:r>
          <a:r>
            <a:rPr lang="ru-RU" sz="3100" b="0" i="1" kern="1200" dirty="0" smtClean="0">
              <a:solidFill>
                <a:schemeClr val="bg1"/>
              </a:solidFill>
            </a:rPr>
            <a:t> </a:t>
          </a:r>
          <a:r>
            <a:rPr lang="ru-RU" sz="3100" b="0" i="1" kern="1200" dirty="0" err="1" smtClean="0">
              <a:solidFill>
                <a:schemeClr val="bg1"/>
              </a:solidFill>
            </a:rPr>
            <a:t>қабылданды</a:t>
          </a:r>
          <a:endParaRPr lang="ru-RU" sz="3100" kern="1200" dirty="0">
            <a:solidFill>
              <a:schemeClr val="bg1"/>
            </a:solidFill>
          </a:endParaRPr>
        </a:p>
      </dsp:txBody>
      <dsp:txXfrm rot="-5400000">
        <a:off x="1993984" y="204169"/>
        <a:ext cx="6571053" cy="1459578"/>
      </dsp:txXfrm>
    </dsp:sp>
    <dsp:sp modelId="{4AB7A1E4-D2B5-45C9-8A8A-5CBEBAC25226}">
      <dsp:nvSpPr>
        <dsp:cNvPr id="0" name=""/>
        <dsp:cNvSpPr/>
      </dsp:nvSpPr>
      <dsp:spPr>
        <a:xfrm>
          <a:off x="0" y="53189"/>
          <a:ext cx="1992489" cy="1726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Адам </a:t>
          </a: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құқықтарының жалпыға ортақ декларациясы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288" y="137477"/>
        <a:ext cx="1823913" cy="1558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0BD1-C332-42BC-820E-447A6E7FE033}">
      <dsp:nvSpPr>
        <dsp:cNvPr id="0" name=""/>
        <dsp:cNvSpPr/>
      </dsp:nvSpPr>
      <dsp:spPr>
        <a:xfrm rot="5400000">
          <a:off x="4698875" y="1059387"/>
          <a:ext cx="1504045" cy="6671952"/>
        </a:xfrm>
        <a:prstGeom prst="round2Same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0" i="1" kern="1200" dirty="0" smtClean="0">
              <a:solidFill>
                <a:schemeClr val="bg1"/>
              </a:solidFill>
            </a:rPr>
            <a:t>БҰҰ Бас </a:t>
          </a:r>
          <a:r>
            <a:rPr lang="ru-RU" sz="3100" b="0" i="1" kern="1200" dirty="0" err="1" smtClean="0">
              <a:solidFill>
                <a:schemeClr val="bg1"/>
              </a:solidFill>
            </a:rPr>
            <a:t>Ассамблеясымен</a:t>
          </a:r>
          <a:r>
            <a:rPr lang="ru-RU" sz="3100" b="0" i="1" kern="1200" dirty="0" smtClean="0">
              <a:solidFill>
                <a:schemeClr val="bg1"/>
              </a:solidFill>
            </a:rPr>
            <a:t> </a:t>
          </a:r>
          <a:r>
            <a:rPr lang="ru-RU" sz="3100" b="0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20 </a:t>
          </a:r>
          <a:r>
            <a:rPr lang="ru-RU" sz="3100" b="0" i="1" kern="1200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қараша </a:t>
          </a:r>
          <a:r>
            <a:rPr lang="ru-RU" sz="3100" b="0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1989 </a:t>
          </a:r>
          <a:r>
            <a:rPr lang="ru-RU" sz="3100" b="0" i="1" kern="1200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жылы</a:t>
          </a:r>
          <a:r>
            <a:rPr lang="ru-RU" sz="3100" b="0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</a:t>
          </a:r>
          <a:r>
            <a:rPr lang="ru-RU" sz="3100" b="0" i="1" kern="1200" dirty="0" err="1" smtClean="0">
              <a:solidFill>
                <a:schemeClr val="bg1"/>
              </a:solidFill>
            </a:rPr>
            <a:t>қабылданды</a:t>
          </a:r>
          <a:endParaRPr lang="ru-RU" sz="3100" b="0" i="1" kern="1200" dirty="0">
            <a:solidFill>
              <a:schemeClr val="bg1"/>
            </a:solidFill>
            <a:latin typeface="+mj-lt"/>
            <a:cs typeface="Times New Roman" pitchFamily="18" charset="0"/>
          </a:endParaRPr>
        </a:p>
      </dsp:txBody>
      <dsp:txXfrm rot="-5400000">
        <a:off x="2114922" y="3716762"/>
        <a:ext cx="6598531" cy="1357203"/>
      </dsp:txXfrm>
    </dsp:sp>
    <dsp:sp modelId="{20FC0525-B80D-4AC3-A911-2B3D9F3AEFD2}">
      <dsp:nvSpPr>
        <dsp:cNvPr id="0" name=""/>
        <dsp:cNvSpPr/>
      </dsp:nvSpPr>
      <dsp:spPr>
        <a:xfrm>
          <a:off x="0" y="0"/>
          <a:ext cx="2112868" cy="1674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Бала </a:t>
          </a:r>
          <a:r>
            <a:rPr lang="ru-RU" sz="1900" b="1" i="0" kern="1200" dirty="0" err="1" smtClean="0">
              <a:latin typeface="Times New Roman" pitchFamily="18" charset="0"/>
              <a:cs typeface="Times New Roman" pitchFamily="18" charset="0"/>
            </a:rPr>
            <a:t>құқықтары туралы</a:t>
          </a: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 Конвенция</a:t>
          </a:r>
          <a:endParaRPr lang="ru-RU" sz="19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81765" y="81765"/>
        <a:ext cx="1949338" cy="1511443"/>
      </dsp:txXfrm>
    </dsp:sp>
    <dsp:sp modelId="{E2D3860D-6629-46CD-9145-1314718CF426}">
      <dsp:nvSpPr>
        <dsp:cNvPr id="0" name=""/>
        <dsp:cNvSpPr/>
      </dsp:nvSpPr>
      <dsp:spPr>
        <a:xfrm>
          <a:off x="0" y="1762968"/>
          <a:ext cx="2039173" cy="1674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ҚР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Баланың құқықтары туралы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Заңы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765" y="1844733"/>
        <a:ext cx="1875643" cy="1511443"/>
      </dsp:txXfrm>
    </dsp:sp>
    <dsp:sp modelId="{3AFB24F9-B7B5-4043-8C70-3321428A8307}">
      <dsp:nvSpPr>
        <dsp:cNvPr id="0" name=""/>
        <dsp:cNvSpPr/>
      </dsp:nvSpPr>
      <dsp:spPr>
        <a:xfrm rot="5400000">
          <a:off x="4622364" y="-809465"/>
          <a:ext cx="1569088" cy="6759931"/>
        </a:xfrm>
        <a:prstGeom prst="round2Same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0" i="1" kern="1200" dirty="0" smtClean="0">
              <a:solidFill>
                <a:schemeClr val="bg1"/>
              </a:solidFill>
            </a:rPr>
            <a:t>БҰҰ Бас </a:t>
          </a:r>
          <a:r>
            <a:rPr lang="ru-RU" sz="3100" b="0" i="1" kern="1200" dirty="0" err="1" smtClean="0">
              <a:solidFill>
                <a:schemeClr val="bg1"/>
              </a:solidFill>
            </a:rPr>
            <a:t>Ассамблеясымен</a:t>
          </a:r>
          <a:r>
            <a:rPr lang="ru-RU" sz="3100" b="0" i="1" kern="1200" dirty="0" smtClean="0">
              <a:solidFill>
                <a:schemeClr val="bg1"/>
              </a:solidFill>
            </a:rPr>
            <a:t> 10 </a:t>
          </a:r>
          <a:r>
            <a:rPr lang="ru-RU" sz="3100" b="0" i="1" kern="1200" dirty="0" err="1" smtClean="0">
              <a:solidFill>
                <a:schemeClr val="bg1"/>
              </a:solidFill>
            </a:rPr>
            <a:t>желтоқсан </a:t>
          </a:r>
          <a:r>
            <a:rPr lang="ru-RU" sz="3100" b="0" i="1" kern="1200" dirty="0" smtClean="0">
              <a:solidFill>
                <a:schemeClr val="bg1"/>
              </a:solidFill>
            </a:rPr>
            <a:t>1948 </a:t>
          </a:r>
          <a:r>
            <a:rPr lang="ru-RU" sz="3100" b="0" i="1" kern="1200" dirty="0" err="1" smtClean="0">
              <a:solidFill>
                <a:schemeClr val="bg1"/>
              </a:solidFill>
            </a:rPr>
            <a:t>жылы</a:t>
          </a:r>
          <a:r>
            <a:rPr lang="ru-RU" sz="3100" b="0" i="1" kern="1200" dirty="0" smtClean="0">
              <a:solidFill>
                <a:schemeClr val="bg1"/>
              </a:solidFill>
            </a:rPr>
            <a:t> </a:t>
          </a:r>
          <a:r>
            <a:rPr lang="ru-RU" sz="3100" b="0" i="1" kern="1200" dirty="0" err="1" smtClean="0">
              <a:solidFill>
                <a:schemeClr val="bg1"/>
              </a:solidFill>
            </a:rPr>
            <a:t>қабылданды</a:t>
          </a:r>
          <a:endParaRPr lang="ru-RU" sz="3100" kern="1200" dirty="0">
            <a:solidFill>
              <a:schemeClr val="bg1"/>
            </a:solidFill>
          </a:endParaRPr>
        </a:p>
      </dsp:txBody>
      <dsp:txXfrm rot="-5400000">
        <a:off x="2026943" y="1862553"/>
        <a:ext cx="6683334" cy="1415894"/>
      </dsp:txXfrm>
    </dsp:sp>
    <dsp:sp modelId="{4AB7A1E4-D2B5-45C9-8A8A-5CBEBAC25226}">
      <dsp:nvSpPr>
        <dsp:cNvPr id="0" name=""/>
        <dsp:cNvSpPr/>
      </dsp:nvSpPr>
      <dsp:spPr>
        <a:xfrm>
          <a:off x="759" y="3519981"/>
          <a:ext cx="2025423" cy="1674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Адам </a:t>
          </a: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құқықтарының жалпыға ортақ декларациясы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524" y="3601746"/>
        <a:ext cx="1861893" cy="1511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58246" cy="1214446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“Бала құқығы-адам құқығы”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15304" cy="3357586"/>
          </a:xfrm>
        </p:spPr>
        <p:txBody>
          <a:bodyPr>
            <a:normAutofit/>
          </a:bodyPr>
          <a:lstStyle/>
          <a:p>
            <a:r>
              <a:rPr lang="kk-KZ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«Заң адамды бағындырады</a:t>
            </a:r>
            <a:endParaRPr lang="ru-RU" sz="4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Заңды ақыл бағындырады»</a:t>
            </a:r>
          </a:p>
          <a:p>
            <a:endParaRPr lang="ru-RU" sz="4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Гульбану\Рабочий стол\1.jpg"/>
          <p:cNvPicPr>
            <a:picLocks noChangeAspect="1" noChangeArrowheads="1"/>
          </p:cNvPicPr>
          <p:nvPr/>
        </p:nvPicPr>
        <p:blipFill>
          <a:blip r:embed="rId2"/>
          <a:srcRect l="12352"/>
          <a:stretch>
            <a:fillRect/>
          </a:stretch>
        </p:blipFill>
        <p:spPr bwMode="auto">
          <a:xfrm>
            <a:off x="3229765" y="3607595"/>
            <a:ext cx="2827346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-БАП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50240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 err="1" smtClean="0"/>
              <a:t>Баланың</a:t>
            </a:r>
            <a:r>
              <a:rPr lang="en-US" sz="4000" b="1" dirty="0" smtClean="0"/>
              <a:t> </a:t>
            </a:r>
            <a:r>
              <a:rPr lang="en-US" sz="4000" b="1" dirty="0" err="1"/>
              <a:t>даралық</a:t>
            </a:r>
            <a:r>
              <a:rPr lang="en-US" sz="4000" b="1" dirty="0"/>
              <a:t> </a:t>
            </a:r>
            <a:r>
              <a:rPr lang="en-US" sz="4000" b="1" dirty="0" err="1"/>
              <a:t>ерекшелiкке</a:t>
            </a:r>
            <a:r>
              <a:rPr lang="en-US" sz="4000" b="1" dirty="0"/>
              <a:t> </a:t>
            </a:r>
            <a:r>
              <a:rPr lang="en-US" sz="4000" b="1" dirty="0" err="1"/>
              <a:t>және</a:t>
            </a:r>
            <a:r>
              <a:rPr lang="en-US" sz="4000" b="1" dirty="0"/>
              <a:t> </a:t>
            </a:r>
            <a:r>
              <a:rPr lang="en-US" sz="4000" b="1" dirty="0" err="1"/>
              <a:t>оны</a:t>
            </a:r>
            <a:r>
              <a:rPr lang="en-US" sz="4000" b="1" dirty="0"/>
              <a:t> </a:t>
            </a:r>
            <a:r>
              <a:rPr lang="en-US" sz="4000" b="1" dirty="0" err="1"/>
              <a:t>сақтауға</a:t>
            </a:r>
            <a:r>
              <a:rPr lang="en-US" sz="4000" b="1" dirty="0"/>
              <a:t> </a:t>
            </a:r>
            <a:r>
              <a:rPr lang="en-US" sz="4000" b="1" dirty="0" err="1"/>
              <a:t>құқығы</a:t>
            </a:r>
            <a:r>
              <a:rPr lang="en-US" sz="4000" b="1" dirty="0"/>
              <a:t> </a:t>
            </a:r>
            <a:endParaRPr lang="ru-RU" sz="4000" dirty="0"/>
          </a:p>
          <a:p>
            <a:r>
              <a:rPr lang="en-US" sz="4000" dirty="0"/>
              <a:t>      </a:t>
            </a:r>
            <a:r>
              <a:rPr lang="en-US" sz="4000" dirty="0" err="1"/>
              <a:t>Әрбір</a:t>
            </a:r>
            <a:r>
              <a:rPr lang="en-US" sz="4000" dirty="0"/>
              <a:t> </a:t>
            </a:r>
            <a:r>
              <a:rPr lang="en-US" sz="4000" dirty="0" err="1"/>
              <a:t>бала</a:t>
            </a:r>
            <a:r>
              <a:rPr lang="en-US" sz="4000" dirty="0"/>
              <a:t> </a:t>
            </a:r>
            <a:r>
              <a:rPr lang="en-US" sz="4000" dirty="0" err="1"/>
              <a:t>туылғаннан</a:t>
            </a:r>
            <a:r>
              <a:rPr lang="en-US" sz="4000" dirty="0"/>
              <a:t> </a:t>
            </a:r>
            <a:r>
              <a:rPr lang="en-US" sz="4000" dirty="0" err="1"/>
              <a:t>кейін</a:t>
            </a:r>
            <a:r>
              <a:rPr lang="en-US" sz="4000" dirty="0"/>
              <a:t> </a:t>
            </a:r>
            <a:r>
              <a:rPr lang="en-US" sz="4000" dirty="0" err="1"/>
              <a:t>Қазақстан</a:t>
            </a:r>
            <a:r>
              <a:rPr lang="en-US" sz="4000" dirty="0"/>
              <a:t> </a:t>
            </a:r>
            <a:r>
              <a:rPr lang="en-US" sz="4000" dirty="0" err="1"/>
              <a:t>Республикасының</a:t>
            </a:r>
            <a:r>
              <a:rPr lang="en-US" sz="4000" dirty="0"/>
              <a:t> </a:t>
            </a:r>
            <a:r>
              <a:rPr lang="en-US" sz="4000" dirty="0" err="1"/>
              <a:t>заңдарына</a:t>
            </a:r>
            <a:r>
              <a:rPr lang="en-US" sz="4000" dirty="0"/>
              <a:t> </a:t>
            </a:r>
            <a:r>
              <a:rPr lang="en-US" sz="4000" dirty="0" err="1"/>
              <a:t>сәйкес</a:t>
            </a:r>
            <a:r>
              <a:rPr lang="en-US" sz="4000" dirty="0"/>
              <a:t> </a:t>
            </a:r>
            <a:r>
              <a:rPr lang="en-US" sz="4000" dirty="0" err="1"/>
              <a:t>тіркелуге</a:t>
            </a:r>
            <a:r>
              <a:rPr lang="en-US" sz="4000" dirty="0"/>
              <a:t> </a:t>
            </a:r>
            <a:r>
              <a:rPr lang="en-US" sz="4000" dirty="0" err="1"/>
              <a:t>тиіс</a:t>
            </a:r>
            <a:r>
              <a:rPr lang="en-US" sz="4000" dirty="0"/>
              <a:t>. </a:t>
            </a:r>
            <a:r>
              <a:rPr lang="en-US" sz="4000" dirty="0" err="1"/>
              <a:t>Туылған</a:t>
            </a:r>
            <a:r>
              <a:rPr lang="en-US" sz="4000" dirty="0"/>
              <a:t> </a:t>
            </a:r>
            <a:r>
              <a:rPr lang="en-US" sz="4000" dirty="0" err="1"/>
              <a:t>кезінен</a:t>
            </a:r>
            <a:r>
              <a:rPr lang="en-US" sz="4000" dirty="0"/>
              <a:t> </a:t>
            </a:r>
            <a:r>
              <a:rPr lang="en-US" sz="4000" dirty="0" err="1"/>
              <a:t>бастап</a:t>
            </a:r>
            <a:r>
              <a:rPr lang="en-US" sz="4000" dirty="0"/>
              <a:t> </a:t>
            </a:r>
            <a:r>
              <a:rPr lang="en-US" sz="4000" dirty="0" err="1"/>
              <a:t>оның</a:t>
            </a:r>
            <a:r>
              <a:rPr lang="en-US" sz="4000" dirty="0"/>
              <a:t> </a:t>
            </a:r>
            <a:r>
              <a:rPr lang="en-US" sz="4000" dirty="0" err="1"/>
              <a:t>аты</a:t>
            </a:r>
            <a:r>
              <a:rPr lang="en-US" sz="4000" dirty="0"/>
              <a:t>, </a:t>
            </a:r>
            <a:r>
              <a:rPr lang="en-US" sz="4000" dirty="0" err="1"/>
              <a:t>әкесінің</a:t>
            </a:r>
            <a:r>
              <a:rPr lang="en-US" sz="4000" dirty="0"/>
              <a:t> </a:t>
            </a:r>
            <a:r>
              <a:rPr lang="en-US" sz="4000" dirty="0" err="1"/>
              <a:t>аты</a:t>
            </a:r>
            <a:r>
              <a:rPr lang="en-US" sz="4000" dirty="0"/>
              <a:t> </a:t>
            </a:r>
            <a:r>
              <a:rPr lang="en-US" sz="4000" dirty="0" err="1"/>
              <a:t>және</a:t>
            </a:r>
            <a:r>
              <a:rPr lang="en-US" sz="4000" dirty="0"/>
              <a:t> </a:t>
            </a:r>
            <a:r>
              <a:rPr lang="en-US" sz="4000" dirty="0" err="1"/>
              <a:t>тегі</a:t>
            </a:r>
            <a:r>
              <a:rPr lang="en-US" sz="4000" dirty="0"/>
              <a:t>, </a:t>
            </a:r>
            <a:r>
              <a:rPr lang="en-US" sz="4000" dirty="0" err="1"/>
              <a:t>ұлты</a:t>
            </a:r>
            <a:r>
              <a:rPr lang="en-US" sz="4000" dirty="0"/>
              <a:t> </a:t>
            </a:r>
            <a:r>
              <a:rPr lang="en-US" sz="4000" dirty="0" err="1"/>
              <a:t>және</a:t>
            </a:r>
            <a:r>
              <a:rPr lang="en-US" sz="4000" dirty="0"/>
              <a:t> </a:t>
            </a:r>
            <a:r>
              <a:rPr lang="en-US" sz="4000" dirty="0" err="1"/>
              <a:t>азаматтығы</a:t>
            </a:r>
            <a:r>
              <a:rPr lang="en-US" sz="4000" dirty="0"/>
              <a:t> </a:t>
            </a:r>
            <a:r>
              <a:rPr lang="en-US" sz="4000" dirty="0" err="1"/>
              <a:t>болуына</a:t>
            </a:r>
            <a:r>
              <a:rPr lang="en-US" sz="4000" dirty="0"/>
              <a:t> </a:t>
            </a:r>
            <a:r>
              <a:rPr lang="en-US" sz="4000" dirty="0" err="1"/>
              <a:t>құқығы</a:t>
            </a:r>
            <a:r>
              <a:rPr lang="en-US" sz="4000" dirty="0"/>
              <a:t>, </a:t>
            </a:r>
            <a:r>
              <a:rPr lang="en-US" sz="4000" dirty="0" err="1"/>
              <a:t>ал</a:t>
            </a:r>
            <a:r>
              <a:rPr lang="en-US" sz="4000" dirty="0"/>
              <a:t> </a:t>
            </a:r>
            <a:r>
              <a:rPr lang="en-US" sz="4000" dirty="0" err="1"/>
              <a:t>Қазақстан</a:t>
            </a:r>
            <a:r>
              <a:rPr lang="en-US" sz="4000" dirty="0"/>
              <a:t> </a:t>
            </a:r>
            <a:r>
              <a:rPr lang="en-US" sz="4000" dirty="0" err="1"/>
              <a:t>Республикасының</a:t>
            </a:r>
            <a:r>
              <a:rPr lang="en-US" sz="4000" dirty="0"/>
              <a:t> </a:t>
            </a:r>
            <a:r>
              <a:rPr lang="en-US" sz="4000" dirty="0" err="1"/>
              <a:t>заңдарында</a:t>
            </a:r>
            <a:r>
              <a:rPr lang="en-US" sz="4000" dirty="0"/>
              <a:t> </a:t>
            </a:r>
            <a:r>
              <a:rPr lang="en-US" sz="4000" dirty="0" err="1"/>
              <a:t>көзделген</a:t>
            </a:r>
            <a:r>
              <a:rPr lang="en-US" sz="4000" dirty="0"/>
              <a:t> </a:t>
            </a:r>
            <a:r>
              <a:rPr lang="en-US" sz="4000" dirty="0" err="1"/>
              <a:t>жағдайларда</a:t>
            </a:r>
            <a:r>
              <a:rPr lang="en-US" sz="4000" dirty="0"/>
              <a:t> </a:t>
            </a:r>
            <a:r>
              <a:rPr lang="en-US" sz="4000" dirty="0" err="1"/>
              <a:t>оларды</a:t>
            </a:r>
            <a:r>
              <a:rPr lang="en-US" sz="4000" dirty="0"/>
              <a:t> </a:t>
            </a:r>
            <a:r>
              <a:rPr lang="en-US" sz="4000" dirty="0" err="1"/>
              <a:t>сақтауға</a:t>
            </a:r>
            <a:r>
              <a:rPr lang="en-US" sz="4000" dirty="0"/>
              <a:t> </a:t>
            </a:r>
            <a:r>
              <a:rPr lang="en-US" sz="4000" dirty="0" err="1"/>
              <a:t>құқығы</a:t>
            </a:r>
            <a:r>
              <a:rPr lang="en-US" sz="4000" dirty="0"/>
              <a:t> </a:t>
            </a:r>
            <a:r>
              <a:rPr lang="en-US" sz="4000" dirty="0" err="1"/>
              <a:t>бар</a:t>
            </a:r>
            <a:r>
              <a:rPr lang="en-US" sz="4000" dirty="0"/>
              <a:t>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>10</a:t>
            </a:r>
            <a:r>
              <a:rPr lang="ru-RU" b="1" dirty="0" smtClean="0">
                <a:solidFill>
                  <a:srgbClr val="C00000"/>
                </a:solidFill>
              </a:rPr>
              <a:t>-БАП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677628" cy="5312062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  </a:t>
            </a:r>
            <a:r>
              <a:rPr lang="en-US" sz="4600" dirty="0"/>
              <a:t>  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Әрбiр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өмiр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сүруге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қадiр-қасиетiне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өмiрiне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сұғылмауға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2.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ешкiмнiң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тиiспеуiн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етедi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тәнiн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жәбiрлеуден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адамдық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қадiр-қасиетiн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қатыгездiкпен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дөрекiлiкпен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қорлаудан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кемсiтуден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жыныстық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сипатындағы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iс-әрекетке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тартудан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en-U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түрлерiнен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</a:rPr>
              <a:t>Бала құқығы туралы заңның кейбір баптарын өз ойымызбен  қалпына келтіріп көрейік. Қаншалықты нақты әрі дәл шығатынын көрейік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939784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ҚР Баланың құқықтары туралы Заңы         </a:t>
            </a:r>
            <a:r>
              <a:rPr lang="kk-KZ" b="1" dirty="0" smtClean="0">
                <a:solidFill>
                  <a:srgbClr val="002060"/>
                </a:solidFill>
              </a:rPr>
              <a:t>11- бап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Әрбiр баланың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бостандығына және өз ………айтуға, ар-ождан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бостандығына, өзiнiң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…………….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белсендiлiгiн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дамытуға, …………….сәйкес ақпарат алуға және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оны……………,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қоғамдық бiрлестiктерге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сондай-ақ басқа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 ………………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ұйымдардың нысандарына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Қазақстан Республикасының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…………..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рұқсат етiлген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………..жиналыстарға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еркiмен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қатысуға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…………бар.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939784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ҚР Баланың құқықтары туралы Заңы         </a:t>
            </a:r>
            <a:r>
              <a:rPr lang="kk-KZ" b="1" dirty="0" smtClean="0">
                <a:solidFill>
                  <a:srgbClr val="002060"/>
                </a:solidFill>
              </a:rPr>
              <a:t>11- бап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Әрбiр баланың сөз бостандығына және өз пiкiрiн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айтуға, ар-ождан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бостандығына, өзiнiң қоғамдық белсендiлiгiн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дамытуға, жасына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сәйкес ақпарат алуға және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таратуға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қоғамдық бiрлестiктерге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сондай-ақ басқа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коммерциялық емес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ұйымдардың нысандарына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Қазақстан Республикасының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заңдарымен рұқсат етiлген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бейбiт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жиналыстарға өз еркiмен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қатысуға құқығы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ҚР Баланың құқықтары туралы Заңы       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 БАП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Әрбiр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бiлiм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…………..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сәйкес оған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негiзде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техникалық және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……….., орта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білімнен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жоғары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………..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алуға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берiледi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ҚР Баланың құқықтары туралы Заңы       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 БАП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Әрбiр баланың бiлiм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алуға құқығы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Қазақстан Республикасының бiлiм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заңдарына сәйкес оған тегiн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жалпы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конкурстық негiзде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тегiн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техникалық және кәсіптік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білімнен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жоғары бiлiм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алуға кепiлдiк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берiледi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en-US" sz="4000" b="1" dirty="0" smtClean="0"/>
              <a:t>16-бап</a:t>
            </a:r>
            <a:r>
              <a:rPr lang="en-US" sz="4000" b="1" dirty="0"/>
              <a:t>. </a:t>
            </a:r>
            <a:r>
              <a:rPr lang="en-US" sz="4000" b="1" dirty="0" err="1"/>
              <a:t>Баланың</a:t>
            </a:r>
            <a:r>
              <a:rPr lang="en-US" sz="4000" b="1" dirty="0"/>
              <a:t> </a:t>
            </a:r>
            <a:r>
              <a:rPr lang="en-US" sz="4000" b="1" dirty="0" err="1"/>
              <a:t>еңбек</a:t>
            </a:r>
            <a:r>
              <a:rPr lang="en-US" sz="4000" b="1" dirty="0"/>
              <a:t> </a:t>
            </a:r>
            <a:r>
              <a:rPr lang="en-US" sz="4000" b="1" dirty="0" err="1"/>
              <a:t>бостандығына</a:t>
            </a:r>
            <a:r>
              <a:rPr lang="en-US" sz="4000" b="1" dirty="0"/>
              <a:t> </a:t>
            </a:r>
            <a:r>
              <a:rPr lang="en-US" sz="4000" b="1" dirty="0" err="1"/>
              <a:t>құқығы</a:t>
            </a:r>
            <a:r>
              <a:rPr lang="en-US" sz="4000" b="1" dirty="0"/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Әрбiр</a:t>
            </a:r>
            <a:r>
              <a:rPr lang="en-US" dirty="0"/>
              <a:t> </a:t>
            </a:r>
            <a:r>
              <a:rPr lang="en-US" dirty="0" err="1"/>
              <a:t>баланың</a:t>
            </a:r>
            <a:r>
              <a:rPr lang="en-US" dirty="0"/>
              <a:t> </a:t>
            </a:r>
            <a:r>
              <a:rPr lang="en-US" dirty="0" err="1"/>
              <a:t>еңбек</a:t>
            </a:r>
            <a:r>
              <a:rPr lang="en-US" dirty="0"/>
              <a:t> </a:t>
            </a:r>
            <a:r>
              <a:rPr lang="en-US" dirty="0" err="1"/>
              <a:t>бостандығына</a:t>
            </a:r>
            <a:r>
              <a:rPr lang="en-US" dirty="0"/>
              <a:t>, </a:t>
            </a:r>
            <a:r>
              <a:rPr lang="en-US" dirty="0" err="1"/>
              <a:t>қызмет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кәсiп</a:t>
            </a:r>
            <a:r>
              <a:rPr lang="en-US" dirty="0"/>
              <a:t> </a:t>
            </a:r>
            <a:r>
              <a:rPr lang="en-US" dirty="0" err="1"/>
              <a:t>түрлерiн</a:t>
            </a:r>
            <a:r>
              <a:rPr lang="en-US" dirty="0"/>
              <a:t> </a:t>
            </a:r>
            <a:r>
              <a:rPr lang="en-US" dirty="0" err="1"/>
              <a:t>еркiн</a:t>
            </a:r>
            <a:r>
              <a:rPr lang="en-US" dirty="0"/>
              <a:t> </a:t>
            </a:r>
            <a:r>
              <a:rPr lang="en-US" dirty="0" err="1"/>
              <a:t>таңдауға</a:t>
            </a:r>
            <a:r>
              <a:rPr lang="en-US" dirty="0"/>
              <a:t> </a:t>
            </a:r>
            <a:r>
              <a:rPr lang="en-US" dirty="0" err="1"/>
              <a:t>құқығы</a:t>
            </a:r>
            <a:r>
              <a:rPr lang="en-US" dirty="0"/>
              <a:t> </a:t>
            </a:r>
            <a:r>
              <a:rPr lang="en-US" dirty="0" err="1"/>
              <a:t>бар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smtClean="0"/>
              <a:t> </a:t>
            </a:r>
            <a:r>
              <a:rPr lang="en-US" dirty="0"/>
              <a:t>2. </a:t>
            </a:r>
            <a:r>
              <a:rPr lang="en-US" dirty="0" err="1"/>
              <a:t>Балалар</a:t>
            </a:r>
            <a:r>
              <a:rPr lang="en-US" dirty="0"/>
              <a:t> </a:t>
            </a:r>
            <a:r>
              <a:rPr lang="kk-KZ" dirty="0" smtClean="0"/>
              <a:t>...........</a:t>
            </a:r>
            <a:r>
              <a:rPr lang="en-US" dirty="0" err="1" smtClean="0"/>
              <a:t>жастан</a:t>
            </a:r>
            <a:r>
              <a:rPr lang="en-US" dirty="0" smtClean="0"/>
              <a:t> </a:t>
            </a:r>
            <a:r>
              <a:rPr lang="en-US" dirty="0" err="1"/>
              <a:t>бастап</a:t>
            </a:r>
            <a:r>
              <a:rPr lang="en-US" dirty="0"/>
              <a:t>, </a:t>
            </a:r>
            <a:r>
              <a:rPr lang="en-US" dirty="0" err="1"/>
              <a:t>ата-аналарының</a:t>
            </a:r>
            <a:r>
              <a:rPr lang="en-US" dirty="0"/>
              <a:t> </a:t>
            </a:r>
            <a:r>
              <a:rPr lang="en-US" dirty="0" err="1"/>
              <a:t>рұқсатымен</a:t>
            </a:r>
            <a:r>
              <a:rPr lang="en-US" dirty="0"/>
              <a:t> </a:t>
            </a:r>
            <a:r>
              <a:rPr lang="en-US" dirty="0" err="1"/>
              <a:t>оқудан</a:t>
            </a:r>
            <a:r>
              <a:rPr lang="en-US" dirty="0"/>
              <a:t> </a:t>
            </a:r>
            <a:r>
              <a:rPr lang="en-US" dirty="0" err="1"/>
              <a:t>бос</a:t>
            </a:r>
            <a:r>
              <a:rPr lang="en-US" dirty="0"/>
              <a:t> </a:t>
            </a:r>
            <a:r>
              <a:rPr lang="en-US" dirty="0" err="1"/>
              <a:t>кезiнде</a:t>
            </a:r>
            <a:r>
              <a:rPr lang="en-US" dirty="0"/>
              <a:t> </a:t>
            </a:r>
            <a:r>
              <a:rPr lang="en-US" dirty="0" err="1"/>
              <a:t>денсаулығына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өсіп-жетiлуiне</a:t>
            </a:r>
            <a:r>
              <a:rPr lang="en-US" dirty="0"/>
              <a:t> </a:t>
            </a:r>
            <a:r>
              <a:rPr lang="en-US" dirty="0" err="1"/>
              <a:t>оңтайлы</a:t>
            </a:r>
            <a:r>
              <a:rPr lang="en-US" dirty="0"/>
              <a:t>, </a:t>
            </a:r>
            <a:r>
              <a:rPr lang="en-US" dirty="0" err="1"/>
              <a:t>баланың</a:t>
            </a:r>
            <a:r>
              <a:rPr lang="en-US" dirty="0"/>
              <a:t> </a:t>
            </a:r>
            <a:r>
              <a:rPr lang="en-US" dirty="0" err="1"/>
              <a:t>дене</a:t>
            </a:r>
            <a:r>
              <a:rPr lang="en-US" dirty="0"/>
              <a:t> </a:t>
            </a:r>
            <a:r>
              <a:rPr lang="en-US" dirty="0" err="1"/>
              <a:t>бiтiмiне</a:t>
            </a:r>
            <a:r>
              <a:rPr lang="en-US" dirty="0"/>
              <a:t>, </a:t>
            </a:r>
            <a:r>
              <a:rPr lang="en-US" dirty="0" err="1"/>
              <a:t>имандылығына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психикалық</a:t>
            </a:r>
            <a:r>
              <a:rPr lang="en-US" dirty="0"/>
              <a:t> </a:t>
            </a:r>
            <a:r>
              <a:rPr lang="en-US" dirty="0" err="1"/>
              <a:t>жай-күйiне</a:t>
            </a:r>
            <a:r>
              <a:rPr lang="en-US" dirty="0"/>
              <a:t> </a:t>
            </a:r>
            <a:r>
              <a:rPr lang="kk-KZ" dirty="0" smtClean="0"/>
              <a:t>............</a:t>
            </a:r>
            <a:r>
              <a:rPr lang="en-US" dirty="0" smtClean="0"/>
              <a:t> </a:t>
            </a:r>
            <a:r>
              <a:rPr lang="en-US" dirty="0" err="1"/>
              <a:t>келтiрмейтiн</a:t>
            </a:r>
            <a:r>
              <a:rPr lang="en-US" dirty="0"/>
              <a:t> </a:t>
            </a:r>
            <a:r>
              <a:rPr lang="en-US" dirty="0" err="1"/>
              <a:t>қоғамдық</a:t>
            </a:r>
            <a:r>
              <a:rPr lang="en-US" dirty="0"/>
              <a:t> </a:t>
            </a:r>
            <a:r>
              <a:rPr lang="en-US" dirty="0" err="1"/>
              <a:t>пайдалы</a:t>
            </a:r>
            <a:r>
              <a:rPr lang="en-US" dirty="0"/>
              <a:t> </a:t>
            </a:r>
            <a:r>
              <a:rPr lang="en-US" dirty="0" err="1"/>
              <a:t>еңбекке</a:t>
            </a:r>
            <a:r>
              <a:rPr lang="en-US" dirty="0"/>
              <a:t> </a:t>
            </a:r>
            <a:r>
              <a:rPr lang="en-US" dirty="0" err="1"/>
              <a:t>қатысуға</a:t>
            </a:r>
            <a:r>
              <a:rPr lang="en-US" dirty="0"/>
              <a:t>, </a:t>
            </a:r>
            <a:r>
              <a:rPr lang="en-US" dirty="0" err="1"/>
              <a:t>сондай-ақ</a:t>
            </a:r>
            <a:r>
              <a:rPr lang="en-US" dirty="0"/>
              <a:t> </a:t>
            </a:r>
            <a:r>
              <a:rPr lang="en-US" dirty="0" err="1"/>
              <a:t>мамандық</a:t>
            </a:r>
            <a:r>
              <a:rPr lang="en-US" dirty="0"/>
              <a:t> </a:t>
            </a:r>
            <a:r>
              <a:rPr lang="en-US" dirty="0" err="1"/>
              <a:t>алуға</a:t>
            </a:r>
            <a:r>
              <a:rPr lang="en-US" dirty="0"/>
              <a:t> </a:t>
            </a:r>
            <a:r>
              <a:rPr lang="en-US" dirty="0" err="1"/>
              <a:t>құқығы</a:t>
            </a:r>
            <a:r>
              <a:rPr lang="en-US" dirty="0"/>
              <a:t> </a:t>
            </a:r>
            <a:r>
              <a:rPr lang="en-US" dirty="0" err="1" smtClean="0"/>
              <a:t>бар</a:t>
            </a:r>
            <a:endParaRPr lang="ru-RU" dirty="0"/>
          </a:p>
          <a:p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kk-KZ" dirty="0" smtClean="0"/>
              <a:t>..............</a:t>
            </a:r>
            <a:r>
              <a:rPr lang="en-US" dirty="0" err="1" smtClean="0"/>
              <a:t>жасқа</a:t>
            </a:r>
            <a:r>
              <a:rPr lang="en-US" dirty="0" smtClean="0"/>
              <a:t> </a:t>
            </a:r>
            <a:r>
              <a:rPr lang="en-US" dirty="0" err="1"/>
              <a:t>толмаған</a:t>
            </a:r>
            <a:r>
              <a:rPr lang="en-US" dirty="0"/>
              <a:t> </a:t>
            </a:r>
            <a:r>
              <a:rPr lang="en-US" dirty="0" err="1"/>
              <a:t>қызметкерлермен</a:t>
            </a:r>
            <a:r>
              <a:rPr lang="en-US" dirty="0"/>
              <a:t> </a:t>
            </a:r>
            <a:r>
              <a:rPr lang="en-US" dirty="0" err="1"/>
              <a:t>еңбек</a:t>
            </a:r>
            <a:r>
              <a:rPr lang="en-US" dirty="0"/>
              <a:t> </a:t>
            </a:r>
            <a:r>
              <a:rPr lang="en-US" dirty="0" err="1"/>
              <a:t>шартын</a:t>
            </a:r>
            <a:r>
              <a:rPr lang="en-US" dirty="0"/>
              <a:t> </a:t>
            </a:r>
            <a:r>
              <a:rPr lang="en-US" dirty="0" err="1"/>
              <a:t>жасасу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бұзу</a:t>
            </a:r>
            <a:r>
              <a:rPr lang="en-US" dirty="0"/>
              <a:t> </a:t>
            </a:r>
            <a:r>
              <a:rPr lang="en-US" dirty="0" err="1"/>
              <a:t>тәртiбi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олардың</a:t>
            </a:r>
            <a:r>
              <a:rPr lang="en-US" dirty="0"/>
              <a:t> </a:t>
            </a:r>
            <a:r>
              <a:rPr lang="en-US" dirty="0" err="1"/>
              <a:t>еңбегін</a:t>
            </a:r>
            <a:r>
              <a:rPr lang="en-US" dirty="0"/>
              <a:t> </a:t>
            </a:r>
            <a:r>
              <a:rPr lang="en-US" dirty="0" err="1"/>
              <a:t>реттеудің</a:t>
            </a:r>
            <a:r>
              <a:rPr lang="en-US" dirty="0"/>
              <a:t> </a:t>
            </a:r>
            <a:r>
              <a:rPr lang="en-US" dirty="0" err="1"/>
              <a:t>басқа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ерекшелiктерi</a:t>
            </a:r>
            <a:r>
              <a:rPr lang="en-US" dirty="0"/>
              <a:t> </a:t>
            </a:r>
            <a:r>
              <a:rPr lang="en-US" dirty="0" err="1"/>
              <a:t>Қазақстан</a:t>
            </a:r>
            <a:r>
              <a:rPr lang="en-US" dirty="0"/>
              <a:t> </a:t>
            </a:r>
            <a:r>
              <a:rPr lang="en-US" dirty="0" err="1"/>
              <a:t>Республикасының</a:t>
            </a:r>
            <a:r>
              <a:rPr lang="en-US" dirty="0"/>
              <a:t> </a:t>
            </a:r>
            <a:r>
              <a:rPr lang="en-US" dirty="0" err="1"/>
              <a:t>еңбек</a:t>
            </a:r>
            <a:r>
              <a:rPr lang="en-US" dirty="0"/>
              <a:t> </a:t>
            </a:r>
            <a:r>
              <a:rPr lang="en-US" dirty="0" err="1"/>
              <a:t>заңнамасында</a:t>
            </a:r>
            <a:r>
              <a:rPr lang="en-US" dirty="0"/>
              <a:t> </a:t>
            </a:r>
            <a:r>
              <a:rPr lang="en-US" dirty="0" err="1"/>
              <a:t>белгіленедi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 16-бап. </a:t>
            </a:r>
            <a:r>
              <a:rPr lang="en-US" sz="3100" b="1" dirty="0" err="1"/>
              <a:t>Баланың</a:t>
            </a:r>
            <a:r>
              <a:rPr lang="en-US" sz="3100" b="1" dirty="0"/>
              <a:t> </a:t>
            </a:r>
            <a:r>
              <a:rPr lang="en-US" sz="3100" b="1" dirty="0" err="1"/>
              <a:t>еңбек</a:t>
            </a:r>
            <a:r>
              <a:rPr lang="en-US" sz="3100" b="1" dirty="0"/>
              <a:t> </a:t>
            </a:r>
            <a:r>
              <a:rPr lang="en-US" sz="3100" b="1" dirty="0" err="1"/>
              <a:t>бостандығына</a:t>
            </a:r>
            <a:r>
              <a:rPr lang="en-US" sz="3100" b="1" dirty="0"/>
              <a:t> </a:t>
            </a:r>
            <a:r>
              <a:rPr lang="en-US" sz="3100" b="1" dirty="0" err="1"/>
              <a:t>құқығы</a:t>
            </a:r>
            <a:r>
              <a:rPr lang="en-US" sz="3100" b="1" dirty="0"/>
              <a:t> 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     1. </a:t>
            </a:r>
            <a:r>
              <a:rPr lang="en-US" dirty="0" err="1"/>
              <a:t>Әрбiр</a:t>
            </a:r>
            <a:r>
              <a:rPr lang="en-US" dirty="0"/>
              <a:t> </a:t>
            </a:r>
            <a:r>
              <a:rPr lang="en-US" dirty="0" err="1"/>
              <a:t>баланың</a:t>
            </a:r>
            <a:r>
              <a:rPr lang="en-US" dirty="0"/>
              <a:t> </a:t>
            </a:r>
            <a:r>
              <a:rPr lang="en-US" dirty="0" err="1"/>
              <a:t>еңбек</a:t>
            </a:r>
            <a:r>
              <a:rPr lang="en-US" dirty="0"/>
              <a:t> </a:t>
            </a:r>
            <a:r>
              <a:rPr lang="en-US" dirty="0" err="1"/>
              <a:t>бостандығына</a:t>
            </a:r>
            <a:r>
              <a:rPr lang="en-US" dirty="0"/>
              <a:t>, </a:t>
            </a:r>
            <a:r>
              <a:rPr lang="en-US" dirty="0" err="1"/>
              <a:t>қызмет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кәсiп</a:t>
            </a:r>
            <a:r>
              <a:rPr lang="en-US" dirty="0"/>
              <a:t> </a:t>
            </a:r>
            <a:r>
              <a:rPr lang="en-US" dirty="0" err="1"/>
              <a:t>түрлерiн</a:t>
            </a:r>
            <a:r>
              <a:rPr lang="en-US" dirty="0"/>
              <a:t> </a:t>
            </a:r>
            <a:r>
              <a:rPr lang="en-US" dirty="0" err="1"/>
              <a:t>еркiн</a:t>
            </a:r>
            <a:r>
              <a:rPr lang="en-US" dirty="0"/>
              <a:t> </a:t>
            </a:r>
            <a:r>
              <a:rPr lang="en-US" dirty="0" err="1"/>
              <a:t>таңдауға</a:t>
            </a:r>
            <a:r>
              <a:rPr lang="en-US" dirty="0"/>
              <a:t> </a:t>
            </a:r>
            <a:r>
              <a:rPr lang="en-US" dirty="0" err="1"/>
              <a:t>құқығы</a:t>
            </a:r>
            <a:r>
              <a:rPr lang="en-US" dirty="0"/>
              <a:t> </a:t>
            </a:r>
            <a:r>
              <a:rPr lang="en-US" dirty="0" err="1"/>
              <a:t>бар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      2. </a:t>
            </a:r>
            <a:r>
              <a:rPr lang="en-US" dirty="0" err="1"/>
              <a:t>Балалар</a:t>
            </a:r>
            <a:r>
              <a:rPr lang="en-US" dirty="0"/>
              <a:t> </a:t>
            </a:r>
            <a:r>
              <a:rPr lang="en-US" u="sng" dirty="0" err="1"/>
              <a:t>он</a:t>
            </a:r>
            <a:r>
              <a:rPr lang="en-US" u="sng" dirty="0"/>
              <a:t> </a:t>
            </a:r>
            <a:r>
              <a:rPr lang="en-US" u="sng" dirty="0" err="1"/>
              <a:t>төрт</a:t>
            </a:r>
            <a:r>
              <a:rPr lang="en-US" u="sng" dirty="0"/>
              <a:t> </a:t>
            </a:r>
            <a:r>
              <a:rPr lang="en-US" dirty="0" err="1"/>
              <a:t>жастан</a:t>
            </a:r>
            <a:r>
              <a:rPr lang="en-US" dirty="0"/>
              <a:t> </a:t>
            </a:r>
            <a:r>
              <a:rPr lang="en-US" dirty="0" err="1"/>
              <a:t>бастап</a:t>
            </a:r>
            <a:r>
              <a:rPr lang="en-US" dirty="0"/>
              <a:t>, </a:t>
            </a:r>
            <a:r>
              <a:rPr lang="en-US" dirty="0" err="1"/>
              <a:t>ата-аналарының</a:t>
            </a:r>
            <a:r>
              <a:rPr lang="en-US" dirty="0"/>
              <a:t> </a:t>
            </a:r>
            <a:r>
              <a:rPr lang="en-US" dirty="0" err="1"/>
              <a:t>рұқсатымен</a:t>
            </a:r>
            <a:r>
              <a:rPr lang="en-US" dirty="0"/>
              <a:t> </a:t>
            </a:r>
            <a:r>
              <a:rPr lang="en-US" dirty="0" err="1"/>
              <a:t>оқудан</a:t>
            </a:r>
            <a:r>
              <a:rPr lang="en-US" dirty="0"/>
              <a:t> </a:t>
            </a:r>
            <a:r>
              <a:rPr lang="en-US" dirty="0" err="1"/>
              <a:t>бос</a:t>
            </a:r>
            <a:r>
              <a:rPr lang="en-US" dirty="0"/>
              <a:t> </a:t>
            </a:r>
            <a:r>
              <a:rPr lang="en-US" dirty="0" err="1"/>
              <a:t>кезiнде</a:t>
            </a:r>
            <a:r>
              <a:rPr lang="en-US" dirty="0"/>
              <a:t> </a:t>
            </a:r>
            <a:r>
              <a:rPr lang="en-US" dirty="0" err="1"/>
              <a:t>денсаулығына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өсіп-жетiлуiне</a:t>
            </a:r>
            <a:r>
              <a:rPr lang="en-US" dirty="0"/>
              <a:t> </a:t>
            </a:r>
            <a:r>
              <a:rPr lang="en-US" dirty="0" err="1"/>
              <a:t>оңтайлы</a:t>
            </a:r>
            <a:r>
              <a:rPr lang="en-US" dirty="0"/>
              <a:t>, </a:t>
            </a:r>
            <a:r>
              <a:rPr lang="en-US" dirty="0" err="1"/>
              <a:t>баланың</a:t>
            </a:r>
            <a:r>
              <a:rPr lang="en-US" dirty="0"/>
              <a:t> </a:t>
            </a:r>
            <a:r>
              <a:rPr lang="en-US" dirty="0" err="1"/>
              <a:t>дене</a:t>
            </a:r>
            <a:r>
              <a:rPr lang="en-US" dirty="0"/>
              <a:t> </a:t>
            </a:r>
            <a:r>
              <a:rPr lang="en-US" dirty="0" err="1"/>
              <a:t>бiтiмiне</a:t>
            </a:r>
            <a:r>
              <a:rPr lang="en-US" dirty="0"/>
              <a:t>, </a:t>
            </a:r>
            <a:r>
              <a:rPr lang="en-US" dirty="0" err="1"/>
              <a:t>имандылығына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психикалық</a:t>
            </a:r>
            <a:r>
              <a:rPr lang="en-US" dirty="0"/>
              <a:t> </a:t>
            </a:r>
            <a:r>
              <a:rPr lang="en-US" dirty="0" err="1"/>
              <a:t>жай-күйiне</a:t>
            </a:r>
            <a:r>
              <a:rPr lang="en-US" dirty="0"/>
              <a:t> </a:t>
            </a:r>
            <a:r>
              <a:rPr lang="en-US" u="sng" dirty="0" err="1"/>
              <a:t>зиян</a:t>
            </a:r>
            <a:r>
              <a:rPr lang="en-US" u="sng" dirty="0"/>
              <a:t> </a:t>
            </a:r>
            <a:r>
              <a:rPr lang="en-US" dirty="0" err="1"/>
              <a:t>келтiрмейтiн</a:t>
            </a:r>
            <a:r>
              <a:rPr lang="en-US" dirty="0"/>
              <a:t> </a:t>
            </a:r>
            <a:r>
              <a:rPr lang="en-US" dirty="0" err="1"/>
              <a:t>қоғамдық</a:t>
            </a:r>
            <a:r>
              <a:rPr lang="en-US" dirty="0"/>
              <a:t> </a:t>
            </a:r>
            <a:r>
              <a:rPr lang="en-US" dirty="0" err="1"/>
              <a:t>пайдалы</a:t>
            </a:r>
            <a:r>
              <a:rPr lang="en-US" dirty="0"/>
              <a:t> </a:t>
            </a:r>
            <a:r>
              <a:rPr lang="en-US" dirty="0" err="1"/>
              <a:t>еңбекке</a:t>
            </a:r>
            <a:r>
              <a:rPr lang="en-US" dirty="0"/>
              <a:t> </a:t>
            </a:r>
            <a:r>
              <a:rPr lang="en-US" dirty="0" err="1"/>
              <a:t>қатысуға</a:t>
            </a:r>
            <a:r>
              <a:rPr lang="en-US" dirty="0"/>
              <a:t>, </a:t>
            </a:r>
            <a:r>
              <a:rPr lang="en-US" dirty="0" err="1"/>
              <a:t>сондай-ақ</a:t>
            </a:r>
            <a:r>
              <a:rPr lang="en-US" dirty="0"/>
              <a:t> </a:t>
            </a:r>
            <a:r>
              <a:rPr lang="en-US" dirty="0" err="1"/>
              <a:t>мамандық</a:t>
            </a:r>
            <a:r>
              <a:rPr lang="en-US" dirty="0"/>
              <a:t> </a:t>
            </a:r>
            <a:r>
              <a:rPr lang="en-US" dirty="0" err="1"/>
              <a:t>алуға</a:t>
            </a:r>
            <a:r>
              <a:rPr lang="en-US" dirty="0"/>
              <a:t> </a:t>
            </a:r>
            <a:r>
              <a:rPr lang="en-US" dirty="0" err="1"/>
              <a:t>құқығы</a:t>
            </a:r>
            <a:r>
              <a:rPr lang="en-US" dirty="0"/>
              <a:t> </a:t>
            </a:r>
            <a:r>
              <a:rPr lang="en-US" dirty="0" err="1"/>
              <a:t>бар</a:t>
            </a:r>
            <a:r>
              <a:rPr lang="en-US" dirty="0"/>
              <a:t>. </a:t>
            </a:r>
            <a:r>
              <a:rPr lang="en-US" dirty="0" err="1"/>
              <a:t>Бұл</a:t>
            </a:r>
            <a:r>
              <a:rPr lang="en-US" dirty="0"/>
              <a:t> </a:t>
            </a:r>
            <a:r>
              <a:rPr lang="en-US" dirty="0" err="1"/>
              <a:t>құқықты</a:t>
            </a:r>
            <a:r>
              <a:rPr lang="en-US" dirty="0"/>
              <a:t> </a:t>
            </a:r>
            <a:r>
              <a:rPr lang="en-US" dirty="0" err="1"/>
              <a:t>халықты</a:t>
            </a:r>
            <a:r>
              <a:rPr lang="en-US" dirty="0"/>
              <a:t> </a:t>
            </a:r>
            <a:r>
              <a:rPr lang="en-US" dirty="0" err="1"/>
              <a:t>еңбекпен</a:t>
            </a:r>
            <a:r>
              <a:rPr lang="en-US" dirty="0"/>
              <a:t> </a:t>
            </a:r>
            <a:r>
              <a:rPr lang="en-US" dirty="0" err="1"/>
              <a:t>қамту</a:t>
            </a:r>
            <a:r>
              <a:rPr lang="en-US" dirty="0"/>
              <a:t> </a:t>
            </a:r>
            <a:r>
              <a:rPr lang="en-US" dirty="0" err="1"/>
              <a:t>қызметi</a:t>
            </a:r>
            <a:r>
              <a:rPr lang="en-US" dirty="0"/>
              <a:t> </a:t>
            </a:r>
            <a:r>
              <a:rPr lang="en-US" dirty="0" err="1"/>
              <a:t>мен</a:t>
            </a:r>
            <a:r>
              <a:rPr lang="en-US" dirty="0"/>
              <a:t> </a:t>
            </a:r>
            <a:r>
              <a:rPr lang="en-US" dirty="0" err="1"/>
              <a:t>жергiлiктi</a:t>
            </a:r>
            <a:r>
              <a:rPr lang="en-US" dirty="0"/>
              <a:t> </a:t>
            </a:r>
            <a:r>
              <a:rPr lang="en-US" dirty="0" err="1"/>
              <a:t>мемлекеттiк</a:t>
            </a:r>
            <a:r>
              <a:rPr lang="en-US" dirty="0"/>
              <a:t> </a:t>
            </a:r>
            <a:r>
              <a:rPr lang="en-US" dirty="0" err="1"/>
              <a:t>басқару</a:t>
            </a:r>
            <a:r>
              <a:rPr lang="en-US" dirty="0"/>
              <a:t> </a:t>
            </a:r>
            <a:r>
              <a:rPr lang="en-US" dirty="0" err="1"/>
              <a:t>органдары</a:t>
            </a:r>
            <a:r>
              <a:rPr lang="en-US" dirty="0"/>
              <a:t> </a:t>
            </a:r>
            <a:r>
              <a:rPr lang="en-US" dirty="0" err="1"/>
              <a:t>қамтамасыз</a:t>
            </a:r>
            <a:r>
              <a:rPr lang="en-US" dirty="0"/>
              <a:t> </a:t>
            </a:r>
            <a:r>
              <a:rPr lang="en-US" dirty="0" err="1"/>
              <a:t>етедi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      3. </a:t>
            </a:r>
            <a:r>
              <a:rPr lang="en-US" u="sng" dirty="0" err="1"/>
              <a:t>Он</a:t>
            </a:r>
            <a:r>
              <a:rPr lang="en-US" u="sng" dirty="0"/>
              <a:t> </a:t>
            </a:r>
            <a:r>
              <a:rPr lang="en-US" u="sng" dirty="0" err="1"/>
              <a:t>сегiз</a:t>
            </a:r>
            <a:r>
              <a:rPr lang="en-US" u="sng" dirty="0"/>
              <a:t> </a:t>
            </a:r>
            <a:r>
              <a:rPr lang="en-US" dirty="0" err="1"/>
              <a:t>жасқа</a:t>
            </a:r>
            <a:r>
              <a:rPr lang="en-US" dirty="0"/>
              <a:t> </a:t>
            </a:r>
            <a:r>
              <a:rPr lang="en-US" dirty="0" err="1"/>
              <a:t>толмаған</a:t>
            </a:r>
            <a:r>
              <a:rPr lang="en-US" dirty="0"/>
              <a:t> </a:t>
            </a:r>
            <a:r>
              <a:rPr lang="en-US" dirty="0" err="1"/>
              <a:t>қызметкерлермен</a:t>
            </a:r>
            <a:r>
              <a:rPr lang="en-US" dirty="0"/>
              <a:t> </a:t>
            </a:r>
            <a:r>
              <a:rPr lang="en-US" dirty="0" err="1"/>
              <a:t>еңбек</a:t>
            </a:r>
            <a:r>
              <a:rPr lang="en-US" dirty="0"/>
              <a:t> </a:t>
            </a:r>
            <a:r>
              <a:rPr lang="en-US" dirty="0" err="1"/>
              <a:t>шартын</a:t>
            </a:r>
            <a:r>
              <a:rPr lang="en-US" dirty="0"/>
              <a:t> </a:t>
            </a:r>
            <a:r>
              <a:rPr lang="en-US" dirty="0" err="1"/>
              <a:t>жасасу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бұзу</a:t>
            </a:r>
            <a:r>
              <a:rPr lang="en-US" dirty="0"/>
              <a:t> </a:t>
            </a:r>
            <a:r>
              <a:rPr lang="en-US" dirty="0" err="1"/>
              <a:t>тәртiбi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олардың</a:t>
            </a:r>
            <a:r>
              <a:rPr lang="en-US" dirty="0"/>
              <a:t> </a:t>
            </a:r>
            <a:r>
              <a:rPr lang="en-US" dirty="0" err="1"/>
              <a:t>еңбегін</a:t>
            </a:r>
            <a:r>
              <a:rPr lang="en-US" dirty="0"/>
              <a:t> </a:t>
            </a:r>
            <a:r>
              <a:rPr lang="en-US" dirty="0" err="1"/>
              <a:t>реттеудің</a:t>
            </a:r>
            <a:r>
              <a:rPr lang="en-US" dirty="0"/>
              <a:t> </a:t>
            </a:r>
            <a:r>
              <a:rPr lang="en-US" dirty="0" err="1"/>
              <a:t>басқа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ерекшелiктерi</a:t>
            </a:r>
            <a:r>
              <a:rPr lang="en-US" dirty="0"/>
              <a:t> </a:t>
            </a:r>
            <a:r>
              <a:rPr lang="en-US" dirty="0" err="1"/>
              <a:t>Қазақстан</a:t>
            </a:r>
            <a:r>
              <a:rPr lang="en-US" dirty="0"/>
              <a:t> </a:t>
            </a:r>
            <a:r>
              <a:rPr lang="en-US" dirty="0" err="1"/>
              <a:t>Республикасының</a:t>
            </a:r>
            <a:r>
              <a:rPr lang="en-US" dirty="0"/>
              <a:t> </a:t>
            </a:r>
            <a:r>
              <a:rPr lang="en-US" dirty="0" err="1"/>
              <a:t>еңбек</a:t>
            </a:r>
            <a:r>
              <a:rPr lang="en-US" dirty="0"/>
              <a:t> </a:t>
            </a:r>
            <a:r>
              <a:rPr lang="en-US" dirty="0" err="1"/>
              <a:t>заңнамасында</a:t>
            </a:r>
            <a:r>
              <a:rPr lang="en-US" dirty="0"/>
              <a:t> </a:t>
            </a:r>
            <a:r>
              <a:rPr lang="en-US" dirty="0" err="1"/>
              <a:t>белгіленедi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9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Сәйкестендіру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86874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57422" y="1071546"/>
            <a:ext cx="6500858" cy="13573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cs typeface="Times New Roman" pitchFamily="18" charset="0"/>
              </a:rPr>
              <a:t>2002 </a:t>
            </a:r>
            <a:r>
              <a:rPr lang="ru-RU" sz="2800" i="1" dirty="0" err="1" smtClean="0">
                <a:cs typeface="Times New Roman" pitchFamily="18" charset="0"/>
              </a:rPr>
              <a:t>жылғы </a:t>
            </a:r>
            <a:r>
              <a:rPr lang="ru-RU" sz="2800" i="1" dirty="0" smtClean="0">
                <a:cs typeface="Times New Roman" pitchFamily="18" charset="0"/>
              </a:rPr>
              <a:t>8 </a:t>
            </a:r>
            <a:r>
              <a:rPr lang="ru-RU" sz="2800" i="1" dirty="0" err="1" smtClean="0">
                <a:cs typeface="Times New Roman" pitchFamily="18" charset="0"/>
              </a:rPr>
              <a:t>тамыздағы </a:t>
            </a:r>
            <a:r>
              <a:rPr lang="ru-RU" sz="2800" i="1" dirty="0" smtClean="0">
                <a:cs typeface="Times New Roman" pitchFamily="18" charset="0"/>
              </a:rPr>
              <a:t>N 345 </a:t>
            </a:r>
            <a:r>
              <a:rPr lang="ru-RU" sz="2800" i="1" dirty="0" err="1" smtClean="0">
                <a:cs typeface="Times New Roman" pitchFamily="18" charset="0"/>
              </a:rPr>
              <a:t>Заңы</a:t>
            </a:r>
            <a:endParaRPr lang="ru-RU" sz="28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000792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</a:rPr>
              <a:t>Каждый мужчина, каждая женщина и каждый РЕБЕНОК хотят: </a:t>
            </a:r>
          </a:p>
          <a:p>
            <a:pPr>
              <a:buNone/>
            </a:pPr>
            <a:r>
              <a:rPr lang="kk-KZ" sz="4000" b="1" dirty="0" smtClean="0">
                <a:solidFill>
                  <a:srgbClr val="002060"/>
                </a:solidFill>
              </a:rPr>
              <a:t>   Равной справедливости,                равных возможностей,                  равного достоинства </a:t>
            </a:r>
          </a:p>
          <a:p>
            <a:pPr>
              <a:buNone/>
            </a:pPr>
            <a:r>
              <a:rPr lang="kk-KZ" sz="4000" b="1" dirty="0" smtClean="0">
                <a:solidFill>
                  <a:srgbClr val="002060"/>
                </a:solidFill>
              </a:rPr>
              <a:t>    без дискриминаций. Пока эти права не наполняться смыслом  </a:t>
            </a:r>
            <a:r>
              <a:rPr lang="kk-KZ" sz="4000" b="1" u="sng" dirty="0" smtClean="0">
                <a:solidFill>
                  <a:srgbClr val="002060"/>
                </a:solidFill>
              </a:rPr>
              <a:t>там</a:t>
            </a:r>
            <a:r>
              <a:rPr lang="kk-KZ" sz="4000" b="1" dirty="0" smtClean="0">
                <a:solidFill>
                  <a:srgbClr val="002060"/>
                </a:solidFill>
              </a:rPr>
              <a:t>,  они  мало что значать где либо еще.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Міндетсіз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құқықсыз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6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 құқығыңды біл, бірақ басқа адамның құқығын сыйлай біл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</a:rPr>
              <a:t>Жағдаяттарды шешу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Анасы</a:t>
            </a:r>
            <a:r>
              <a:rPr lang="ru-RU" dirty="0" smtClean="0"/>
              <a:t>: </a:t>
            </a:r>
            <a:r>
              <a:rPr lang="ru-RU" dirty="0" err="1" smtClean="0"/>
              <a:t>Саған</a:t>
            </a:r>
            <a:r>
              <a:rPr lang="ru-RU" dirty="0" smtClean="0"/>
              <a:t> </a:t>
            </a:r>
            <a:r>
              <a:rPr lang="ru-RU" dirty="0" err="1" smtClean="0"/>
              <a:t>неше</a:t>
            </a:r>
            <a:r>
              <a:rPr lang="ru-RU" dirty="0" smtClean="0"/>
              <a:t> </a:t>
            </a:r>
            <a:r>
              <a:rPr lang="ru-RU" dirty="0" err="1" smtClean="0"/>
              <a:t>рет</a:t>
            </a:r>
            <a:r>
              <a:rPr lang="ru-RU" dirty="0" smtClean="0"/>
              <a:t> </a:t>
            </a:r>
            <a:r>
              <a:rPr lang="ru-RU" dirty="0" err="1" smtClean="0"/>
              <a:t>айтамын</a:t>
            </a:r>
            <a:r>
              <a:rPr lang="ru-RU" dirty="0" smtClean="0"/>
              <a:t>, </a:t>
            </a:r>
            <a:r>
              <a:rPr lang="ru-RU" dirty="0" err="1" smtClean="0"/>
              <a:t>түнгі</a:t>
            </a:r>
            <a:r>
              <a:rPr lang="ru-RU" dirty="0" smtClean="0"/>
              <a:t> 23.00-ден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даңғырлақ</a:t>
            </a:r>
            <a:r>
              <a:rPr lang="ru-RU" dirty="0" smtClean="0"/>
              <a:t> </a:t>
            </a:r>
            <a:r>
              <a:rPr lang="ru-RU" dirty="0" err="1" smtClean="0"/>
              <a:t>музыкаңды</a:t>
            </a:r>
            <a:r>
              <a:rPr lang="ru-RU" dirty="0" smtClean="0"/>
              <a:t> </a:t>
            </a:r>
            <a:r>
              <a:rPr lang="ru-RU" dirty="0" err="1" smtClean="0"/>
              <a:t>өшіріп</a:t>
            </a:r>
            <a:r>
              <a:rPr lang="ru-RU" dirty="0" smtClean="0"/>
              <a:t>, </a:t>
            </a:r>
            <a:r>
              <a:rPr lang="ru-RU" dirty="0" err="1" smtClean="0"/>
              <a:t>достарыңды</a:t>
            </a:r>
            <a:r>
              <a:rPr lang="ru-RU" dirty="0" smtClean="0"/>
              <a:t> </a:t>
            </a:r>
            <a:r>
              <a:rPr lang="ru-RU" dirty="0" err="1" smtClean="0"/>
              <a:t>үйіне</a:t>
            </a:r>
            <a:r>
              <a:rPr lang="ru-RU" dirty="0" smtClean="0"/>
              <a:t> </a:t>
            </a:r>
            <a:r>
              <a:rPr lang="ru-RU" dirty="0" err="1" smtClean="0"/>
              <a:t>қайтару</a:t>
            </a:r>
            <a:r>
              <a:rPr lang="ru-RU" dirty="0" smtClean="0"/>
              <a:t> </a:t>
            </a:r>
            <a:r>
              <a:rPr lang="ru-RU" dirty="0" err="1" smtClean="0"/>
              <a:t>керексің</a:t>
            </a:r>
            <a:r>
              <a:rPr lang="ru-RU" dirty="0" smtClean="0"/>
              <a:t>.  </a:t>
            </a:r>
            <a:r>
              <a:rPr lang="ru-RU" dirty="0" err="1" smtClean="0"/>
              <a:t>Сендердің</a:t>
            </a:r>
            <a:r>
              <a:rPr lang="ru-RU" dirty="0" smtClean="0"/>
              <a:t> </a:t>
            </a:r>
            <a:r>
              <a:rPr lang="ru-RU" dirty="0" err="1" smtClean="0"/>
              <a:t>мына</a:t>
            </a:r>
            <a:r>
              <a:rPr lang="ru-RU" dirty="0" smtClean="0"/>
              <a:t> </a:t>
            </a:r>
            <a:r>
              <a:rPr lang="ru-RU" dirty="0" err="1" smtClean="0"/>
              <a:t>музыкаларың</a:t>
            </a:r>
            <a:r>
              <a:rPr lang="ru-RU" dirty="0" smtClean="0"/>
              <a:t> </a:t>
            </a:r>
            <a:r>
              <a:rPr lang="ru-RU" dirty="0" err="1" smtClean="0"/>
              <a:t>жүйкеме</a:t>
            </a:r>
            <a:r>
              <a:rPr lang="ru-RU" dirty="0" smtClean="0"/>
              <a:t> </a:t>
            </a:r>
            <a:r>
              <a:rPr lang="ru-RU" dirty="0" err="1" smtClean="0"/>
              <a:t>тиіп</a:t>
            </a:r>
            <a:endParaRPr lang="ru-RU" dirty="0"/>
          </a:p>
          <a:p>
            <a:r>
              <a:rPr lang="ru-RU" dirty="0" err="1" smtClean="0"/>
              <a:t>Ұлы</a:t>
            </a:r>
            <a:r>
              <a:rPr lang="ru-RU" dirty="0" smtClean="0"/>
              <a:t>: Неге  </a:t>
            </a:r>
            <a:r>
              <a:rPr lang="ru-RU" dirty="0" err="1" smtClean="0"/>
              <a:t>анашым</a:t>
            </a:r>
            <a:r>
              <a:rPr lang="ru-RU" dirty="0" smtClean="0"/>
              <a:t>! Сен </a:t>
            </a:r>
            <a:r>
              <a:rPr lang="ru-RU" dirty="0" err="1" smtClean="0"/>
              <a:t>бәрібір</a:t>
            </a:r>
            <a:r>
              <a:rPr lang="ru-RU" dirty="0" smtClean="0"/>
              <a:t> де 23.00-ден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ұйықтамайсың</a:t>
            </a:r>
            <a:r>
              <a:rPr lang="ru-RU" dirty="0" smtClean="0"/>
              <a:t> </a:t>
            </a:r>
            <a:r>
              <a:rPr lang="ru-RU" dirty="0" err="1" smtClean="0"/>
              <a:t>ғой</a:t>
            </a:r>
            <a:r>
              <a:rPr lang="ru-RU" dirty="0" smtClean="0"/>
              <a:t>!  </a:t>
            </a:r>
            <a:r>
              <a:rPr lang="ru-RU" dirty="0" err="1" smtClean="0"/>
              <a:t>Одан</a:t>
            </a:r>
            <a:r>
              <a:rPr lang="ru-RU" dirty="0" smtClean="0"/>
              <a:t> </a:t>
            </a:r>
            <a:r>
              <a:rPr lang="ru-RU" dirty="0" err="1" smtClean="0"/>
              <a:t>қалса</a:t>
            </a:r>
            <a:r>
              <a:rPr lang="ru-RU" dirty="0" smtClean="0"/>
              <a:t>, </a:t>
            </a:r>
            <a:r>
              <a:rPr lang="ru-RU" dirty="0" err="1" smtClean="0"/>
              <a:t>менің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достарыммен</a:t>
            </a:r>
            <a:r>
              <a:rPr lang="ru-RU" dirty="0" smtClean="0"/>
              <a:t> </a:t>
            </a:r>
            <a:r>
              <a:rPr lang="ru-RU" dirty="0" err="1" smtClean="0"/>
              <a:t>жиналуға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өзіме</a:t>
            </a:r>
            <a:r>
              <a:rPr lang="ru-RU" dirty="0" smtClean="0"/>
              <a:t> </a:t>
            </a:r>
            <a:r>
              <a:rPr lang="ru-RU" dirty="0" err="1" smtClean="0"/>
              <a:t>ұнайтын</a:t>
            </a:r>
            <a:r>
              <a:rPr lang="ru-RU" dirty="0" smtClean="0"/>
              <a:t> </a:t>
            </a:r>
            <a:r>
              <a:rPr lang="ru-RU" dirty="0" err="1" smtClean="0"/>
              <a:t>іспен</a:t>
            </a:r>
            <a:r>
              <a:rPr lang="ru-RU" dirty="0" smtClean="0"/>
              <a:t> </a:t>
            </a:r>
            <a:r>
              <a:rPr lang="ru-RU" dirty="0" err="1" smtClean="0"/>
              <a:t>айналысуға</a:t>
            </a:r>
            <a:r>
              <a:rPr lang="ru-RU" dirty="0" smtClean="0"/>
              <a:t> </a:t>
            </a:r>
            <a:r>
              <a:rPr lang="ru-RU" dirty="0" err="1" smtClean="0"/>
              <a:t>құқым</a:t>
            </a:r>
            <a:r>
              <a:rPr lang="ru-RU" dirty="0" smtClean="0"/>
              <a:t> бар!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6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73" y="50903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Қызының әрекеті туралы не айтуға болады?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73" y="332656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Анасы</a:t>
            </a:r>
            <a:r>
              <a:rPr lang="ru-RU" dirty="0" smtClean="0"/>
              <a:t>: Мен </a:t>
            </a:r>
            <a:r>
              <a:rPr lang="ru-RU" dirty="0" err="1" smtClean="0"/>
              <a:t>жұмысқа</a:t>
            </a:r>
            <a:r>
              <a:rPr lang="ru-RU" dirty="0" smtClean="0"/>
              <a:t> </a:t>
            </a:r>
            <a:r>
              <a:rPr lang="ru-RU" dirty="0" err="1" smtClean="0"/>
              <a:t>кетіп</a:t>
            </a:r>
            <a:r>
              <a:rPr lang="ru-RU" dirty="0" smtClean="0"/>
              <a:t> </a:t>
            </a:r>
            <a:r>
              <a:rPr lang="ru-RU" dirty="0" err="1" smtClean="0"/>
              <a:t>барамын</a:t>
            </a:r>
            <a:r>
              <a:rPr lang="ru-RU" dirty="0" smtClean="0"/>
              <a:t>, </a:t>
            </a:r>
            <a:r>
              <a:rPr lang="ru-RU" dirty="0" err="1" smtClean="0"/>
              <a:t>үйді</a:t>
            </a:r>
            <a:r>
              <a:rPr lang="ru-RU" dirty="0" smtClean="0"/>
              <a:t> </a:t>
            </a:r>
            <a:r>
              <a:rPr lang="ru-RU" dirty="0" err="1" smtClean="0"/>
              <a:t>жинап</a:t>
            </a:r>
            <a:r>
              <a:rPr lang="ru-RU" dirty="0" smtClean="0"/>
              <a:t>, </a:t>
            </a:r>
            <a:r>
              <a:rPr lang="ru-RU" dirty="0" err="1" smtClean="0"/>
              <a:t>ыдысты</a:t>
            </a:r>
            <a:r>
              <a:rPr lang="ru-RU" dirty="0" smtClean="0"/>
              <a:t> </a:t>
            </a:r>
            <a:r>
              <a:rPr lang="ru-RU" dirty="0" err="1" smtClean="0"/>
              <a:t>жуып</a:t>
            </a:r>
            <a:r>
              <a:rPr lang="ru-RU" dirty="0" smtClean="0"/>
              <a:t> </a:t>
            </a:r>
            <a:r>
              <a:rPr lang="ru-RU" dirty="0" err="1" smtClean="0"/>
              <a:t>қоярсың</a:t>
            </a:r>
            <a:r>
              <a:rPr lang="ru-RU" dirty="0" smtClean="0"/>
              <a:t>. </a:t>
            </a:r>
            <a:r>
              <a:rPr lang="ru-RU" dirty="0" err="1" smtClean="0"/>
              <a:t>Түстен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дүкеннен</a:t>
            </a:r>
            <a:r>
              <a:rPr lang="ru-RU" dirty="0" smtClean="0"/>
              <a:t> </a:t>
            </a:r>
            <a:r>
              <a:rPr lang="ru-RU" dirty="0" err="1" smtClean="0"/>
              <a:t>нан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кел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Қызы</a:t>
            </a:r>
            <a:r>
              <a:rPr lang="ru-RU" dirty="0" smtClean="0"/>
              <a:t>: </a:t>
            </a:r>
            <a:r>
              <a:rPr lang="ru-RU" dirty="0" err="1" smtClean="0"/>
              <a:t>Анашым</a:t>
            </a:r>
            <a:r>
              <a:rPr lang="ru-RU" dirty="0" smtClean="0"/>
              <a:t>, </a:t>
            </a:r>
            <a:r>
              <a:rPr lang="ru-RU" dirty="0" err="1" smtClean="0"/>
              <a:t>менің</a:t>
            </a:r>
            <a:r>
              <a:rPr lang="ru-RU" dirty="0" smtClean="0"/>
              <a:t> </a:t>
            </a:r>
            <a:r>
              <a:rPr lang="ru-RU" dirty="0" err="1" smtClean="0"/>
              <a:t>ертең</a:t>
            </a:r>
            <a:r>
              <a:rPr lang="ru-RU" dirty="0" smtClean="0"/>
              <a:t> ТЖБ </a:t>
            </a:r>
            <a:r>
              <a:rPr lang="ru-RU" dirty="0" err="1" smtClean="0"/>
              <a:t>жазуым</a:t>
            </a:r>
            <a:r>
              <a:rPr lang="ru-RU" dirty="0" smtClean="0"/>
              <a:t> </a:t>
            </a:r>
            <a:r>
              <a:rPr lang="ru-RU" dirty="0" err="1" smtClean="0"/>
              <a:t>керек.Мен</a:t>
            </a:r>
            <a:r>
              <a:rPr lang="ru-RU" dirty="0" smtClean="0"/>
              <a:t> </a:t>
            </a:r>
            <a:r>
              <a:rPr lang="ru-RU" dirty="0" err="1" smtClean="0"/>
              <a:t>дайындаламын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 err="1" smtClean="0"/>
              <a:t>Анасы</a:t>
            </a:r>
            <a:r>
              <a:rPr lang="ru-RU" dirty="0" smtClean="0"/>
              <a:t>: </a:t>
            </a:r>
            <a:r>
              <a:rPr lang="ru-RU" dirty="0" err="1" smtClean="0"/>
              <a:t>Жазасың</a:t>
            </a:r>
            <a:r>
              <a:rPr lang="ru-RU" dirty="0" smtClean="0"/>
              <a:t> ТЖБ-</a:t>
            </a:r>
            <a:r>
              <a:rPr lang="ru-RU" dirty="0" err="1" smtClean="0"/>
              <a:t>ны,қорықпа</a:t>
            </a:r>
            <a:r>
              <a:rPr lang="ru-RU" dirty="0" smtClean="0"/>
              <a:t>!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осылай</a:t>
            </a:r>
            <a:r>
              <a:rPr lang="ru-RU" dirty="0" smtClean="0"/>
              <a:t> </a:t>
            </a:r>
            <a:r>
              <a:rPr lang="ru-RU" dirty="0" err="1" smtClean="0"/>
              <a:t>шашылып</a:t>
            </a:r>
            <a:r>
              <a:rPr lang="ru-RU" dirty="0" smtClean="0"/>
              <a:t> жата </a:t>
            </a:r>
            <a:r>
              <a:rPr lang="ru-RU" dirty="0" err="1" smtClean="0"/>
              <a:t>ма</a:t>
            </a:r>
            <a:r>
              <a:rPr lang="ru-RU" dirty="0" smtClean="0"/>
              <a:t>?  </a:t>
            </a:r>
            <a:r>
              <a:rPr lang="ru-RU" dirty="0" err="1" smtClean="0"/>
              <a:t>Бәріне</a:t>
            </a:r>
            <a:r>
              <a:rPr lang="ru-RU" dirty="0" smtClean="0"/>
              <a:t> де </a:t>
            </a:r>
            <a:r>
              <a:rPr lang="ru-RU" dirty="0" err="1" smtClean="0"/>
              <a:t>уақыт</a:t>
            </a:r>
            <a:r>
              <a:rPr lang="ru-RU" dirty="0" smtClean="0"/>
              <a:t> </a:t>
            </a:r>
            <a:r>
              <a:rPr lang="ru-RU" dirty="0" err="1" smtClean="0"/>
              <a:t>тауып,үлгеруге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Қызы</a:t>
            </a:r>
            <a:r>
              <a:rPr lang="ru-RU" dirty="0" smtClean="0"/>
              <a:t>:  Ал бала </a:t>
            </a:r>
            <a:r>
              <a:rPr lang="ru-RU" dirty="0" err="1" smtClean="0"/>
              <a:t>құқығы</a:t>
            </a:r>
            <a:r>
              <a:rPr lang="ru-RU" dirty="0" smtClean="0"/>
              <a:t> </a:t>
            </a:r>
            <a:r>
              <a:rPr lang="ru-RU" dirty="0" err="1" smtClean="0"/>
              <a:t>Конвенциясы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, </a:t>
            </a:r>
            <a:r>
              <a:rPr lang="ru-RU" dirty="0" err="1" smtClean="0"/>
              <a:t>маған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алуға</a:t>
            </a:r>
            <a:r>
              <a:rPr lang="ru-RU" dirty="0" smtClean="0"/>
              <a:t> </a:t>
            </a:r>
            <a:r>
              <a:rPr lang="ru-RU" dirty="0" err="1" smtClean="0"/>
              <a:t>кедергі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істен</a:t>
            </a:r>
            <a:r>
              <a:rPr lang="ru-RU" dirty="0" smtClean="0"/>
              <a:t> </a:t>
            </a:r>
            <a:r>
              <a:rPr lang="ru-RU" dirty="0" err="1" smtClean="0"/>
              <a:t>қорғалғанмын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Бейнематериалдармен жұмыс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9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Жалғастырып көр!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kk-KZ" sz="4400" dirty="0"/>
              <a:t>Егер өзіңнің құқығыңның сақталғанын қаласаң</a:t>
            </a:r>
            <a:r>
              <a:rPr lang="kk-KZ" sz="4400" dirty="0" smtClean="0"/>
              <a:t>,.....</a:t>
            </a:r>
            <a:endParaRPr lang="ru-RU" sz="4400" dirty="0"/>
          </a:p>
          <a:p>
            <a:r>
              <a:rPr lang="kk-KZ" sz="4400" dirty="0"/>
              <a:t> </a:t>
            </a:r>
            <a:endParaRPr lang="kk-KZ" sz="4400" dirty="0" smtClean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39">
            <a:off x="3408194" y="3406387"/>
            <a:ext cx="2578589" cy="25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ер адам, әйел адам және БАЛА </a:t>
            </a: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КЕМСІТУШІЛІКСІЗ 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  әділдікті, 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  мүмкіндікті, 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  адамгершілікті қалайды.</a:t>
            </a:r>
          </a:p>
          <a:p>
            <a:pPr>
              <a:buNone/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Бұл құқықтар </a:t>
            </a:r>
            <a:r>
              <a:rPr lang="kk-KZ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жерде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мағынаға ие болмайынша, басқа жерде  маңызды бола алмайды.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 құқықтарын қорғайтын Заңнамалар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27592"/>
              </p:ext>
            </p:extLst>
          </p:nvPr>
        </p:nvGraphicFramePr>
        <p:xfrm>
          <a:off x="285720" y="1071546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411760" y="4941168"/>
            <a:ext cx="6572296" cy="14287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cs typeface="Times New Roman" pitchFamily="18" charset="0"/>
              </a:rPr>
              <a:t>2002 </a:t>
            </a:r>
            <a:r>
              <a:rPr lang="ru-RU" sz="2800" i="1" dirty="0" err="1" smtClean="0">
                <a:cs typeface="Times New Roman" pitchFamily="18" charset="0"/>
              </a:rPr>
              <a:t>жылғы </a:t>
            </a:r>
            <a:r>
              <a:rPr lang="ru-RU" sz="2800" i="1" dirty="0" smtClean="0">
                <a:cs typeface="Times New Roman" pitchFamily="18" charset="0"/>
              </a:rPr>
              <a:t>8 </a:t>
            </a:r>
            <a:r>
              <a:rPr lang="ru-RU" sz="2800" i="1" dirty="0" err="1" smtClean="0">
                <a:cs typeface="Times New Roman" pitchFamily="18" charset="0"/>
              </a:rPr>
              <a:t>тамыздағы </a:t>
            </a:r>
            <a:r>
              <a:rPr lang="ru-RU" sz="2800" i="1" dirty="0" smtClean="0">
                <a:cs typeface="Times New Roman" pitchFamily="18" charset="0"/>
              </a:rPr>
              <a:t>N 345 </a:t>
            </a:r>
            <a:r>
              <a:rPr lang="ru-RU" sz="2800" i="1" dirty="0" err="1" smtClean="0">
                <a:cs typeface="Times New Roman" pitchFamily="18" charset="0"/>
              </a:rPr>
              <a:t>Заңы</a:t>
            </a:r>
            <a:endParaRPr lang="ru-RU" sz="28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  құқығы туралы КОНВНЦИЯ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02" r="47919" b="9091"/>
          <a:stretch/>
        </p:blipFill>
        <p:spPr>
          <a:xfrm>
            <a:off x="179512" y="1700808"/>
            <a:ext cx="4031980" cy="532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2003425"/>
            <a:ext cx="4150433" cy="4721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Конвенция- халы</a:t>
            </a:r>
            <a:r>
              <a:rPr lang="kk-KZ" sz="2400" dirty="0" smtClean="0"/>
              <a:t>қаралық келісім, міндетті шарт</a:t>
            </a:r>
          </a:p>
          <a:p>
            <a:endParaRPr lang="kk-KZ" sz="2400" dirty="0" smtClean="0"/>
          </a:p>
          <a:p>
            <a:r>
              <a:rPr lang="kk-KZ" sz="2400" dirty="0" smtClean="0"/>
              <a:t>Бала құқығы  Конвенциясы 1989 жылы  20 қарашада Біріккен Ұлттар Ұйымымен қабылданды.</a:t>
            </a:r>
          </a:p>
          <a:p>
            <a:endParaRPr lang="kk-KZ" sz="2400" dirty="0" smtClean="0"/>
          </a:p>
          <a:p>
            <a:r>
              <a:rPr lang="kk-KZ" sz="2400" dirty="0"/>
              <a:t>Біріккен Ұлттар </a:t>
            </a:r>
            <a:r>
              <a:rPr lang="kk-KZ" sz="2400" dirty="0" err="1" smtClean="0"/>
              <a:t>Ұйымы-</a:t>
            </a:r>
            <a:r>
              <a:rPr lang="kk-KZ" sz="2400" dirty="0" smtClean="0"/>
              <a:t> адам құқығын қорғайтын халықаралық </a:t>
            </a:r>
            <a:r>
              <a:rPr lang="kk-KZ" sz="2400" dirty="0" smtClean="0"/>
              <a:t>ұйым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55" r="5386"/>
          <a:stretch/>
        </p:blipFill>
        <p:spPr>
          <a:xfrm>
            <a:off x="288501" y="476672"/>
            <a:ext cx="8566998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kk-KZ" dirty="0" smtClean="0"/>
              <a:t>Мазмұны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-бап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/>
              <a:t>      1. </a:t>
            </a:r>
            <a:r>
              <a:rPr lang="en-US" dirty="0" err="1"/>
              <a:t>Бала</a:t>
            </a:r>
            <a:r>
              <a:rPr lang="en-US" dirty="0"/>
              <a:t> </a:t>
            </a:r>
            <a:r>
              <a:rPr lang="en-US" dirty="0" err="1"/>
              <a:t>туылған</a:t>
            </a:r>
            <a:r>
              <a:rPr lang="en-US" dirty="0"/>
              <a:t> </a:t>
            </a:r>
            <a:r>
              <a:rPr lang="en-US" dirty="0" err="1"/>
              <a:t>бетте</a:t>
            </a:r>
            <a:r>
              <a:rPr lang="en-US" dirty="0"/>
              <a:t> </a:t>
            </a:r>
            <a:r>
              <a:rPr lang="en-US" dirty="0" err="1"/>
              <a:t>тіркеуге</a:t>
            </a:r>
            <a:r>
              <a:rPr lang="en-US" dirty="0"/>
              <a:t> </a:t>
            </a:r>
            <a:r>
              <a:rPr lang="en-US" dirty="0" err="1"/>
              <a:t>алынады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туылған</a:t>
            </a:r>
            <a:r>
              <a:rPr lang="en-US" dirty="0"/>
              <a:t> </a:t>
            </a:r>
            <a:r>
              <a:rPr lang="en-US" dirty="0" err="1"/>
              <a:t>сәттен</a:t>
            </a:r>
            <a:r>
              <a:rPr lang="en-US" dirty="0"/>
              <a:t> </a:t>
            </a:r>
            <a:r>
              <a:rPr lang="en-US" dirty="0" err="1"/>
              <a:t>бастап</a:t>
            </a:r>
            <a:r>
              <a:rPr lang="en-US" dirty="0"/>
              <a:t> </a:t>
            </a:r>
            <a:r>
              <a:rPr lang="en-US" dirty="0" err="1"/>
              <a:t>оның</a:t>
            </a:r>
            <a:r>
              <a:rPr lang="en-US" dirty="0"/>
              <a:t> </a:t>
            </a:r>
            <a:r>
              <a:rPr lang="en-US" dirty="0" err="1"/>
              <a:t>есімі</a:t>
            </a:r>
            <a:r>
              <a:rPr lang="en-US" dirty="0"/>
              <a:t> </a:t>
            </a:r>
            <a:r>
              <a:rPr lang="en-US" dirty="0" err="1"/>
              <a:t>қойылып</a:t>
            </a:r>
            <a:r>
              <a:rPr lang="en-US" dirty="0"/>
              <a:t>, </a:t>
            </a:r>
            <a:r>
              <a:rPr lang="en-US" dirty="0" err="1"/>
              <a:t>азаматтық</a:t>
            </a:r>
            <a:r>
              <a:rPr lang="en-US" dirty="0"/>
              <a:t> </a:t>
            </a:r>
            <a:r>
              <a:rPr lang="en-US" dirty="0" err="1"/>
              <a:t>алуға</a:t>
            </a:r>
            <a:r>
              <a:rPr lang="en-US" dirty="0"/>
              <a:t> </a:t>
            </a:r>
            <a:r>
              <a:rPr lang="en-US" dirty="0" err="1"/>
              <a:t>құқығы</a:t>
            </a:r>
            <a:r>
              <a:rPr lang="en-US" dirty="0"/>
              <a:t> </a:t>
            </a:r>
            <a:r>
              <a:rPr lang="en-US" dirty="0" err="1"/>
              <a:t>бар</a:t>
            </a:r>
            <a:r>
              <a:rPr lang="en-US" dirty="0"/>
              <a:t>, </a:t>
            </a:r>
            <a:r>
              <a:rPr lang="en-US" dirty="0" err="1"/>
              <a:t>сондай-ақ</a:t>
            </a:r>
            <a:r>
              <a:rPr lang="en-US" dirty="0"/>
              <a:t> </a:t>
            </a:r>
            <a:r>
              <a:rPr lang="en-US" dirty="0" err="1"/>
              <a:t>мүмкіндігінше</a:t>
            </a:r>
            <a:r>
              <a:rPr lang="en-US" dirty="0"/>
              <a:t> </a:t>
            </a:r>
            <a:r>
              <a:rPr lang="en-US" dirty="0" err="1"/>
              <a:t>өзінің</a:t>
            </a:r>
            <a:r>
              <a:rPr lang="en-US" dirty="0"/>
              <a:t> </a:t>
            </a:r>
            <a:r>
              <a:rPr lang="en-US" dirty="0" err="1"/>
              <a:t>ата-аналарын</a:t>
            </a:r>
            <a:r>
              <a:rPr lang="en-US" dirty="0"/>
              <a:t> </a:t>
            </a:r>
            <a:r>
              <a:rPr lang="en-US" dirty="0" err="1"/>
              <a:t>білуге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олардың</a:t>
            </a:r>
            <a:r>
              <a:rPr lang="en-US" dirty="0"/>
              <a:t> </a:t>
            </a:r>
            <a:r>
              <a:rPr lang="en-US" dirty="0" err="1"/>
              <a:t>қамқорлығына</a:t>
            </a:r>
            <a:r>
              <a:rPr lang="en-US" dirty="0"/>
              <a:t> </a:t>
            </a:r>
            <a:r>
              <a:rPr lang="en-US" dirty="0" err="1"/>
              <a:t>ие</a:t>
            </a:r>
            <a:r>
              <a:rPr lang="en-US" dirty="0"/>
              <a:t> </a:t>
            </a:r>
            <a:r>
              <a:rPr lang="en-US" dirty="0" err="1"/>
              <a:t>болуға</a:t>
            </a:r>
            <a:r>
              <a:rPr lang="en-US" dirty="0"/>
              <a:t> </a:t>
            </a:r>
            <a:r>
              <a:rPr lang="en-US" dirty="0" err="1"/>
              <a:t>құқылы</a:t>
            </a:r>
            <a:r>
              <a:rPr lang="en-US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9-бап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/>
              <a:t>Қатысушы</a:t>
            </a:r>
            <a:r>
              <a:rPr lang="ru-RU" dirty="0"/>
              <a:t> </a:t>
            </a:r>
            <a:r>
              <a:rPr lang="ru-RU" dirty="0" err="1"/>
              <a:t>мемлекеттер</a:t>
            </a:r>
            <a:r>
              <a:rPr lang="ru-RU" dirty="0"/>
              <a:t> </a:t>
            </a:r>
            <a:r>
              <a:rPr lang="ru-RU" dirty="0" err="1"/>
              <a:t>ата-анасының</a:t>
            </a:r>
            <a:r>
              <a:rPr lang="ru-RU" dirty="0"/>
              <a:t> </a:t>
            </a:r>
            <a:r>
              <a:rPr lang="ru-RU" dirty="0" err="1"/>
              <a:t>біреуімен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екеуінен</a:t>
            </a:r>
            <a:r>
              <a:rPr lang="ru-RU" dirty="0"/>
              <a:t> де </a:t>
            </a:r>
            <a:r>
              <a:rPr lang="ru-RU" dirty="0" err="1"/>
              <a:t>айырылысқан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құқығын</a:t>
            </a:r>
            <a:r>
              <a:rPr lang="ru-RU" dirty="0"/>
              <a:t> </a:t>
            </a:r>
            <a:r>
              <a:rPr lang="ru-RU" dirty="0" err="1"/>
              <a:t>құрметтейді</a:t>
            </a:r>
            <a:r>
              <a:rPr lang="ru-RU" dirty="0"/>
              <a:t>,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негізде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ата-анасының</a:t>
            </a:r>
            <a:r>
              <a:rPr lang="ru-RU" dirty="0"/>
              <a:t> </a:t>
            </a:r>
            <a:r>
              <a:rPr lang="ru-RU" dirty="0" err="1"/>
              <a:t>екеуімен</a:t>
            </a:r>
            <a:r>
              <a:rPr lang="ru-RU" dirty="0"/>
              <a:t> де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қарым-қатынастарын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байланыстарын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мүдделеріне</a:t>
            </a:r>
            <a:r>
              <a:rPr lang="ru-RU" dirty="0"/>
              <a:t> </a:t>
            </a:r>
            <a:r>
              <a:rPr lang="ru-RU" dirty="0" err="1"/>
              <a:t>қайшы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жағдайларды</a:t>
            </a:r>
            <a:r>
              <a:rPr lang="ru-RU" dirty="0"/>
              <a:t> </a:t>
            </a:r>
            <a:r>
              <a:rPr lang="ru-RU" dirty="0" err="1"/>
              <a:t>қоспағанда</a:t>
            </a:r>
            <a:r>
              <a:rPr lang="ru-RU" dirty="0"/>
              <a:t>, </a:t>
            </a:r>
            <a:r>
              <a:rPr lang="ru-RU" dirty="0" err="1"/>
              <a:t>қолдайды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2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құқығы туралы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Конвенция </a:t>
            </a:r>
            <a:r>
              <a:rPr lang="ru-RU" b="1" dirty="0" smtClean="0"/>
              <a:t>2-БАП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52864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Қатысушы</a:t>
            </a:r>
            <a:r>
              <a:rPr lang="en-US" dirty="0" smtClean="0"/>
              <a:t> </a:t>
            </a:r>
            <a:r>
              <a:rPr lang="en-US" dirty="0" err="1"/>
              <a:t>мемлекеттер</a:t>
            </a:r>
            <a:r>
              <a:rPr lang="en-US" dirty="0"/>
              <a:t> </a:t>
            </a:r>
            <a:r>
              <a:rPr lang="en-US" dirty="0" err="1"/>
              <a:t>өздерінің</a:t>
            </a:r>
            <a:r>
              <a:rPr lang="en-US" dirty="0"/>
              <a:t> </a:t>
            </a:r>
            <a:r>
              <a:rPr lang="en-US" dirty="0" err="1"/>
              <a:t>юрисдикциясы</a:t>
            </a:r>
            <a:r>
              <a:rPr lang="en-US" dirty="0"/>
              <a:t> </a:t>
            </a:r>
            <a:r>
              <a:rPr lang="en-US" dirty="0" err="1"/>
              <a:t>шектерінде</a:t>
            </a:r>
            <a:r>
              <a:rPr lang="en-US" dirty="0"/>
              <a:t> </a:t>
            </a:r>
            <a:r>
              <a:rPr lang="en-US" dirty="0" err="1"/>
              <a:t>тұратын</a:t>
            </a:r>
            <a:r>
              <a:rPr lang="en-US" dirty="0"/>
              <a:t> </a:t>
            </a:r>
            <a:r>
              <a:rPr lang="en-US" b="1" u="sng" dirty="0" err="1"/>
              <a:t>әрбір</a:t>
            </a:r>
            <a:r>
              <a:rPr lang="en-US" b="1" u="sng" dirty="0"/>
              <a:t> </a:t>
            </a:r>
            <a:r>
              <a:rPr lang="en-US" b="1" u="sng" dirty="0" err="1"/>
              <a:t>баланың</a:t>
            </a:r>
            <a:r>
              <a:rPr lang="en-US" b="1" dirty="0"/>
              <a:t> </a:t>
            </a:r>
            <a:r>
              <a:rPr lang="en-US" dirty="0" err="1"/>
              <a:t>осы</a:t>
            </a:r>
            <a:r>
              <a:rPr lang="en-US" dirty="0"/>
              <a:t> </a:t>
            </a:r>
            <a:r>
              <a:rPr lang="en-US" dirty="0" err="1"/>
              <a:t>Конвенциямен</a:t>
            </a:r>
            <a:r>
              <a:rPr lang="en-US" dirty="0"/>
              <a:t> </a:t>
            </a:r>
            <a:r>
              <a:rPr lang="en-US" dirty="0" err="1"/>
              <a:t>көзделген</a:t>
            </a:r>
            <a:r>
              <a:rPr lang="en-US" dirty="0"/>
              <a:t>, </a:t>
            </a:r>
            <a:r>
              <a:rPr lang="en-US" dirty="0" err="1"/>
              <a:t>оның</a:t>
            </a:r>
            <a:r>
              <a:rPr lang="en-US" dirty="0"/>
              <a:t> </a:t>
            </a:r>
            <a:r>
              <a:rPr lang="en-US" dirty="0" err="1"/>
              <a:t>ата-анасының</a:t>
            </a:r>
            <a:r>
              <a:rPr lang="en-US" dirty="0"/>
              <a:t> </a:t>
            </a:r>
            <a:r>
              <a:rPr lang="en-US" dirty="0" err="1"/>
              <a:t>немесе</a:t>
            </a:r>
            <a:r>
              <a:rPr lang="en-US" dirty="0"/>
              <a:t> </a:t>
            </a:r>
            <a:r>
              <a:rPr lang="en-US" dirty="0" err="1"/>
              <a:t>қамқоршысының</a:t>
            </a:r>
            <a:r>
              <a:rPr lang="en-US" dirty="0"/>
              <a:t> </a:t>
            </a:r>
            <a:r>
              <a:rPr lang="en-US" dirty="0" err="1"/>
              <a:t>қандай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бір</a:t>
            </a:r>
            <a:r>
              <a:rPr lang="en-US" dirty="0"/>
              <a:t> </a:t>
            </a:r>
            <a:r>
              <a:rPr lang="en-US" dirty="0" err="1"/>
              <a:t>кемсітушіліксіз</a:t>
            </a:r>
            <a:r>
              <a:rPr lang="en-US" dirty="0"/>
              <a:t> </a:t>
            </a:r>
            <a:r>
              <a:rPr lang="en-US" dirty="0" err="1"/>
              <a:t>нәсіліне</a:t>
            </a:r>
            <a:r>
              <a:rPr lang="en-US" dirty="0"/>
              <a:t>, </a:t>
            </a:r>
            <a:r>
              <a:rPr lang="en-US" dirty="0" err="1"/>
              <a:t>түр-түсіне</a:t>
            </a:r>
            <a:r>
              <a:rPr lang="en-US" dirty="0"/>
              <a:t>, </a:t>
            </a:r>
            <a:r>
              <a:rPr lang="en-US" dirty="0" err="1"/>
              <a:t>жынысына</a:t>
            </a:r>
            <a:r>
              <a:rPr lang="en-US" dirty="0"/>
              <a:t>, </a:t>
            </a:r>
            <a:r>
              <a:rPr lang="en-US" dirty="0" err="1"/>
              <a:t>тіліне</a:t>
            </a:r>
            <a:r>
              <a:rPr lang="en-US" dirty="0"/>
              <a:t>, </a:t>
            </a:r>
            <a:r>
              <a:rPr lang="en-US" dirty="0" err="1"/>
              <a:t>дініне</a:t>
            </a:r>
            <a:r>
              <a:rPr lang="en-US" dirty="0"/>
              <a:t>, </a:t>
            </a:r>
            <a:r>
              <a:rPr lang="en-US" dirty="0" err="1"/>
              <a:t>саяси</a:t>
            </a:r>
            <a:r>
              <a:rPr lang="en-US" dirty="0"/>
              <a:t> </a:t>
            </a:r>
            <a:r>
              <a:rPr lang="en-US" dirty="0" err="1"/>
              <a:t>немесе</a:t>
            </a:r>
            <a:r>
              <a:rPr lang="en-US" dirty="0"/>
              <a:t> </a:t>
            </a:r>
            <a:r>
              <a:rPr lang="en-US" dirty="0" err="1"/>
              <a:t>өзге</a:t>
            </a:r>
            <a:r>
              <a:rPr lang="en-US" dirty="0"/>
              <a:t> </a:t>
            </a:r>
            <a:r>
              <a:rPr lang="en-US" dirty="0" err="1"/>
              <a:t>де</a:t>
            </a:r>
            <a:r>
              <a:rPr lang="en-US" dirty="0"/>
              <a:t> </a:t>
            </a:r>
            <a:r>
              <a:rPr lang="en-US" dirty="0" err="1"/>
              <a:t>сенім-нанымдарына</a:t>
            </a:r>
            <a:r>
              <a:rPr lang="en-US" dirty="0"/>
              <a:t>, </a:t>
            </a:r>
            <a:r>
              <a:rPr lang="en-US" dirty="0" err="1"/>
              <a:t>ұлттық</a:t>
            </a:r>
            <a:r>
              <a:rPr lang="en-US" dirty="0"/>
              <a:t>, </a:t>
            </a:r>
            <a:r>
              <a:rPr lang="en-US" dirty="0" err="1"/>
              <a:t>этникалық</a:t>
            </a:r>
            <a:r>
              <a:rPr lang="en-US" dirty="0"/>
              <a:t> </a:t>
            </a:r>
            <a:r>
              <a:rPr lang="en-US" dirty="0" err="1"/>
              <a:t>немесе</a:t>
            </a:r>
            <a:r>
              <a:rPr lang="en-US" dirty="0"/>
              <a:t> </a:t>
            </a:r>
            <a:r>
              <a:rPr lang="en-US" dirty="0" err="1"/>
              <a:t>әлеуметтік</a:t>
            </a:r>
            <a:r>
              <a:rPr lang="en-US" dirty="0"/>
              <a:t> </a:t>
            </a:r>
            <a:r>
              <a:rPr lang="en-US" dirty="0" err="1"/>
              <a:t>шығу</a:t>
            </a:r>
            <a:r>
              <a:rPr lang="en-US" dirty="0"/>
              <a:t> </a:t>
            </a:r>
            <a:r>
              <a:rPr lang="en-US" dirty="0" err="1"/>
              <a:t>тегіне</a:t>
            </a:r>
            <a:r>
              <a:rPr lang="en-US" dirty="0"/>
              <a:t>, </a:t>
            </a:r>
            <a:r>
              <a:rPr lang="en-US" dirty="0" err="1"/>
              <a:t>мүліктік</a:t>
            </a:r>
            <a:r>
              <a:rPr lang="en-US" dirty="0"/>
              <a:t> </a:t>
            </a:r>
            <a:r>
              <a:rPr lang="en-US" dirty="0" err="1"/>
              <a:t>жағдайына</a:t>
            </a:r>
            <a:r>
              <a:rPr lang="en-US" dirty="0"/>
              <a:t>, </a:t>
            </a:r>
            <a:r>
              <a:rPr lang="en-US" dirty="0" err="1"/>
              <a:t>баланың</a:t>
            </a:r>
            <a:r>
              <a:rPr lang="en-US" dirty="0"/>
              <a:t> </a:t>
            </a:r>
            <a:r>
              <a:rPr lang="en-US" dirty="0" err="1"/>
              <a:t>денсаулығының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туылуының</a:t>
            </a:r>
            <a:r>
              <a:rPr lang="en-US" dirty="0"/>
              <a:t> </a:t>
            </a:r>
            <a:r>
              <a:rPr lang="en-US" dirty="0" err="1"/>
              <a:t>жай-күйіне</a:t>
            </a:r>
            <a:r>
              <a:rPr lang="en-US" dirty="0"/>
              <a:t> </a:t>
            </a:r>
            <a:r>
              <a:rPr lang="en-US" dirty="0" err="1"/>
              <a:t>немесе</a:t>
            </a:r>
            <a:r>
              <a:rPr lang="en-US" dirty="0"/>
              <a:t> </a:t>
            </a:r>
            <a:r>
              <a:rPr lang="en-US" dirty="0" err="1"/>
              <a:t>өзге</a:t>
            </a:r>
            <a:r>
              <a:rPr lang="en-US" dirty="0"/>
              <a:t> </a:t>
            </a:r>
            <a:r>
              <a:rPr lang="en-US" dirty="0" err="1"/>
              <a:t>де</a:t>
            </a:r>
            <a:r>
              <a:rPr lang="en-US" dirty="0"/>
              <a:t> </a:t>
            </a:r>
            <a:r>
              <a:rPr lang="en-US" dirty="0" err="1"/>
              <a:t>жағдайларына</a:t>
            </a:r>
            <a:r>
              <a:rPr lang="en-US" dirty="0"/>
              <a:t> </a:t>
            </a:r>
            <a:r>
              <a:rPr lang="en-US" dirty="0" err="1"/>
              <a:t>қарамастан</a:t>
            </a:r>
            <a:r>
              <a:rPr lang="en-US" dirty="0"/>
              <a:t>, </a:t>
            </a:r>
            <a:r>
              <a:rPr lang="en-US" dirty="0" err="1"/>
              <a:t>барлық</a:t>
            </a:r>
            <a:r>
              <a:rPr lang="en-US" dirty="0"/>
              <a:t> </a:t>
            </a:r>
            <a:r>
              <a:rPr lang="en-US" dirty="0" err="1"/>
              <a:t>құқықтарын</a:t>
            </a:r>
            <a:r>
              <a:rPr lang="en-US" dirty="0"/>
              <a:t> </a:t>
            </a:r>
            <a:r>
              <a:rPr lang="en-US" dirty="0" err="1"/>
              <a:t>құрметтейді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қамтамасыз</a:t>
            </a:r>
            <a:r>
              <a:rPr lang="en-US" dirty="0"/>
              <a:t> </a:t>
            </a:r>
            <a:r>
              <a:rPr lang="en-US" dirty="0" err="1"/>
              <a:t>етеді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 smtClean="0"/>
              <a:t>ҚР бала құқығы ЗАҢЫ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365238"/>
            <a:ext cx="5616624" cy="52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662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“Бала құқығы-адам құқығы”</vt:lpstr>
      <vt:lpstr>Презентация PowerPoint</vt:lpstr>
      <vt:lpstr>Презентация PowerPoint</vt:lpstr>
      <vt:lpstr>Адам құқықтарын қорғайтын Заңнамалар</vt:lpstr>
      <vt:lpstr>Бала  құқығы туралы КОНВНЦИЯ</vt:lpstr>
      <vt:lpstr>Презентация PowerPoint</vt:lpstr>
      <vt:lpstr>Мазмұны</vt:lpstr>
      <vt:lpstr> Балалар құқығы туралы Конвенция 2-БАП   </vt:lpstr>
      <vt:lpstr>ҚР бала құқығы ЗАҢЫ</vt:lpstr>
      <vt:lpstr>  Бала құқығы туралы ЗАҢ  9-БАП </vt:lpstr>
      <vt:lpstr>  Балалар құқығы туралы ЗАҢ  10-БАП </vt:lpstr>
      <vt:lpstr>Презентация PowerPoint</vt:lpstr>
      <vt:lpstr>ҚР Баланың құқықтары туралы Заңы         11- бап</vt:lpstr>
      <vt:lpstr>ҚР Баланың құқықтары туралы Заңы         11- бап</vt:lpstr>
      <vt:lpstr>ҚР Баланың құқықтары туралы Заңы        15- БАП</vt:lpstr>
      <vt:lpstr>ҚР Баланың құқықтары туралы Заңы        15- БАП</vt:lpstr>
      <vt:lpstr> 16-бап. Баланың еңбек бостандығына құқығы  </vt:lpstr>
      <vt:lpstr> 16-бап. Баланың еңбек бостандығына құқығы  </vt:lpstr>
      <vt:lpstr>Сәйкестендіру</vt:lpstr>
      <vt:lpstr>Презентация PowerPoint</vt:lpstr>
      <vt:lpstr>Жағдаяттарды шешу</vt:lpstr>
      <vt:lpstr>Қызының әрекеті туралы не айтуға болады?</vt:lpstr>
      <vt:lpstr>Презентация PowerPoint</vt:lpstr>
      <vt:lpstr>Жалғастырып көр!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“Бала құқығы-адам құқығы”</dc:title>
  <cp:lastModifiedBy>Гимназия</cp:lastModifiedBy>
  <cp:revision>86</cp:revision>
  <dcterms:modified xsi:type="dcterms:W3CDTF">2020-10-12T08:58:44Z</dcterms:modified>
</cp:coreProperties>
</file>