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73" r:id="rId5"/>
    <p:sldId id="274" r:id="rId6"/>
    <p:sldId id="272" r:id="rId7"/>
    <p:sldId id="269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06BF7-8427-4D60-B8A8-E89CC24043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8C91A4E-8194-412B-8247-B46CC12088F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әдебиетіміздегі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ең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үздік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туындыларды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насихаттау</a:t>
          </a:r>
          <a:endParaRPr lang="ru-RU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3339D0B-8F7E-492B-A86F-A4D49443E209}" type="parTrans" cxnId="{FE99707F-9ACF-4F5F-BF7E-314B40D84F4C}">
      <dgm:prSet/>
      <dgm:spPr/>
      <dgm:t>
        <a:bodyPr/>
        <a:lstStyle/>
        <a:p>
          <a:endParaRPr lang="ru-RU"/>
        </a:p>
      </dgm:t>
    </dgm:pt>
    <dgm:pt modelId="{F63A7780-8ADF-4E43-A70D-C72DE0066958}" type="sibTrans" cxnId="{FE99707F-9ACF-4F5F-BF7E-314B40D84F4C}">
      <dgm:prSet/>
      <dgm:spPr/>
      <dgm:t>
        <a:bodyPr/>
        <a:lstStyle/>
        <a:p>
          <a:endParaRPr lang="ru-RU"/>
        </a:p>
      </dgm:t>
    </dgm:pt>
    <dgm:pt modelId="{AC0A8925-2771-47A3-9506-08678A44627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кітап</a:t>
          </a:r>
          <a:r>
            <a: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ісін</a:t>
          </a:r>
          <a:r>
            <a: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ілгерілету</a:t>
          </a:r>
          <a:endParaRPr lang="ru-RU" sz="36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2B2EFD1A-9A6D-44A4-8B0C-000E6D04C5EF}" type="parTrans" cxnId="{3401D554-3D7F-4678-A93E-8484A59A2319}">
      <dgm:prSet/>
      <dgm:spPr/>
      <dgm:t>
        <a:bodyPr/>
        <a:lstStyle/>
        <a:p>
          <a:endParaRPr lang="ru-RU"/>
        </a:p>
      </dgm:t>
    </dgm:pt>
    <dgm:pt modelId="{36BD76BD-61E7-4392-B030-ED94563F0400}" type="sibTrans" cxnId="{3401D554-3D7F-4678-A93E-8484A59A2319}">
      <dgm:prSet/>
      <dgm:spPr/>
      <dgm:t>
        <a:bodyPr/>
        <a:lstStyle/>
        <a:p>
          <a:endParaRPr lang="ru-RU"/>
        </a:p>
      </dgm:t>
    </dgm:pt>
    <dgm:pt modelId="{299979B0-8C18-457E-9E9F-500EFE6F3F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рухани мұрамызды сақтау 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09B431D-1AD5-453F-B3AF-B26DAA204887}" type="parTrans" cxnId="{6E9BE413-2FFA-41A8-8A1B-F4ED804FEDF7}">
      <dgm:prSet/>
      <dgm:spPr/>
      <dgm:t>
        <a:bodyPr/>
        <a:lstStyle/>
        <a:p>
          <a:endParaRPr lang="ru-RU"/>
        </a:p>
      </dgm:t>
    </dgm:pt>
    <dgm:pt modelId="{3EA73C1B-8448-41B7-990F-0B552541B3AF}" type="sibTrans" cxnId="{6E9BE413-2FFA-41A8-8A1B-F4ED804FEDF7}">
      <dgm:prSet/>
      <dgm:spPr/>
      <dgm:t>
        <a:bodyPr/>
        <a:lstStyle/>
        <a:p>
          <a:endParaRPr lang="ru-RU"/>
        </a:p>
      </dgm:t>
    </dgm:pt>
    <dgm:pt modelId="{B3EED6DE-986C-4786-843A-AEE7CA4AF49B}">
      <dgm:prSet custT="1"/>
      <dgm:spPr/>
      <dgm:t>
        <a:bodyPr/>
        <a:lstStyle/>
        <a:p>
          <a:r>
            <a: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жастарды отаншылдыққа әрі өнегелілікке тәрбиелеу </a:t>
          </a:r>
          <a:endParaRPr lang="ru-RU" sz="3600" dirty="0">
            <a:solidFill>
              <a:srgbClr val="002060"/>
            </a:solidFill>
          </a:endParaRPr>
        </a:p>
      </dgm:t>
    </dgm:pt>
    <dgm:pt modelId="{6FE6DB32-1BC1-4703-B56B-6D35D133B1D2}" type="parTrans" cxnId="{95DFCB9E-571A-4A1A-9573-4A523CA5EE08}">
      <dgm:prSet/>
      <dgm:spPr/>
      <dgm:t>
        <a:bodyPr/>
        <a:lstStyle/>
        <a:p>
          <a:endParaRPr lang="ru-RU"/>
        </a:p>
      </dgm:t>
    </dgm:pt>
    <dgm:pt modelId="{BB0AECDB-FD26-4886-AB97-12AA3AE466C2}" type="sibTrans" cxnId="{95DFCB9E-571A-4A1A-9573-4A523CA5EE08}">
      <dgm:prSet/>
      <dgm:spPr/>
      <dgm:t>
        <a:bodyPr/>
        <a:lstStyle/>
        <a:p>
          <a:endParaRPr lang="ru-RU"/>
        </a:p>
      </dgm:t>
    </dgm:pt>
    <dgm:pt modelId="{C7B84833-E4C8-4746-BD21-186060FAA744}" type="pres">
      <dgm:prSet presAssocID="{DAA06BF7-8427-4D60-B8A8-E89CC24043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B9209A-D6FF-463C-AA75-24AE3B2F940F}" type="pres">
      <dgm:prSet presAssocID="{DAA06BF7-8427-4D60-B8A8-E89CC24043F4}" presName="Name1" presStyleCnt="0"/>
      <dgm:spPr/>
    </dgm:pt>
    <dgm:pt modelId="{8A083B21-ED67-4FC2-8BFC-D11B612131DA}" type="pres">
      <dgm:prSet presAssocID="{DAA06BF7-8427-4D60-B8A8-E89CC24043F4}" presName="cycle" presStyleCnt="0"/>
      <dgm:spPr/>
    </dgm:pt>
    <dgm:pt modelId="{65A17BAD-16AC-4E5E-8930-E51438191F6B}" type="pres">
      <dgm:prSet presAssocID="{DAA06BF7-8427-4D60-B8A8-E89CC24043F4}" presName="srcNode" presStyleLbl="node1" presStyleIdx="0" presStyleCnt="4"/>
      <dgm:spPr/>
    </dgm:pt>
    <dgm:pt modelId="{A7C48B2F-0A43-4A0D-A85B-7C5004EFE363}" type="pres">
      <dgm:prSet presAssocID="{DAA06BF7-8427-4D60-B8A8-E89CC24043F4}" presName="conn" presStyleLbl="parChTrans1D2" presStyleIdx="0" presStyleCnt="1"/>
      <dgm:spPr/>
      <dgm:t>
        <a:bodyPr/>
        <a:lstStyle/>
        <a:p>
          <a:endParaRPr lang="ru-RU"/>
        </a:p>
      </dgm:t>
    </dgm:pt>
    <dgm:pt modelId="{B9D24E7C-9DF0-4D3C-8543-AC7856D0D1C9}" type="pres">
      <dgm:prSet presAssocID="{DAA06BF7-8427-4D60-B8A8-E89CC24043F4}" presName="extraNode" presStyleLbl="node1" presStyleIdx="0" presStyleCnt="4"/>
      <dgm:spPr/>
    </dgm:pt>
    <dgm:pt modelId="{46F9749B-21CF-47D9-ACF5-70CA2699437A}" type="pres">
      <dgm:prSet presAssocID="{DAA06BF7-8427-4D60-B8A8-E89CC24043F4}" presName="dstNode" presStyleLbl="node1" presStyleIdx="0" presStyleCnt="4"/>
      <dgm:spPr/>
    </dgm:pt>
    <dgm:pt modelId="{017C485E-AAFD-464A-83D4-F43E33D15EA3}" type="pres">
      <dgm:prSet presAssocID="{48C91A4E-8194-412B-8247-B46CC12088F9}" presName="text_1" presStyleLbl="node1" presStyleIdx="0" presStyleCnt="4" custScaleY="159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F886-209B-4860-B48A-F73D387810E6}" type="pres">
      <dgm:prSet presAssocID="{48C91A4E-8194-412B-8247-B46CC12088F9}" presName="accent_1" presStyleCnt="0"/>
      <dgm:spPr/>
    </dgm:pt>
    <dgm:pt modelId="{768A81F5-EC96-4424-99E5-61EDC05056A8}" type="pres">
      <dgm:prSet presAssocID="{48C91A4E-8194-412B-8247-B46CC12088F9}" presName="accentRepeatNode" presStyleLbl="solidFgAcc1" presStyleIdx="0" presStyleCnt="4"/>
      <dgm:spPr/>
    </dgm:pt>
    <dgm:pt modelId="{A09BEEF5-3296-47B2-A80C-F893D11E577D}" type="pres">
      <dgm:prSet presAssocID="{AC0A8925-2771-47A3-9506-08678A44627D}" presName="text_2" presStyleLbl="node1" presStyleIdx="1" presStyleCnt="4" custScaleY="107325" custLinFactNeighborX="1134" custLinFactNeighborY="20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01E9-440D-495A-9EA5-7CFE0C2D0947}" type="pres">
      <dgm:prSet presAssocID="{AC0A8925-2771-47A3-9506-08678A44627D}" presName="accent_2" presStyleCnt="0"/>
      <dgm:spPr/>
    </dgm:pt>
    <dgm:pt modelId="{CFE46BCB-6FFF-4745-8536-3D7CC9265C5F}" type="pres">
      <dgm:prSet presAssocID="{AC0A8925-2771-47A3-9506-08678A44627D}" presName="accentRepeatNode" presStyleLbl="solidFgAcc1" presStyleIdx="1" presStyleCnt="4" custLinFactNeighborX="-5855" custLinFactNeighborY="7070"/>
      <dgm:spPr/>
    </dgm:pt>
    <dgm:pt modelId="{D06B9CC6-A21B-40BD-9848-A8FBE75D607F}" type="pres">
      <dgm:prSet presAssocID="{299979B0-8C18-457E-9E9F-500EFE6F3F7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DE6AA-C270-4487-B247-5C0CD5F0BE2C}" type="pres">
      <dgm:prSet presAssocID="{299979B0-8C18-457E-9E9F-500EFE6F3F7B}" presName="accent_3" presStyleCnt="0"/>
      <dgm:spPr/>
    </dgm:pt>
    <dgm:pt modelId="{F5D87C56-54B9-4FE0-B86C-B4CA1276BAAA}" type="pres">
      <dgm:prSet presAssocID="{299979B0-8C18-457E-9E9F-500EFE6F3F7B}" presName="accentRepeatNode" presStyleLbl="solidFgAcc1" presStyleIdx="2" presStyleCnt="4"/>
      <dgm:spPr/>
    </dgm:pt>
    <dgm:pt modelId="{63BA2194-5F1F-4F0C-B9D0-93E55609763B}" type="pres">
      <dgm:prSet presAssocID="{B3EED6DE-986C-4786-843A-AEE7CA4AF49B}" presName="text_4" presStyleLbl="node1" presStyleIdx="3" presStyleCnt="4" custScaleY="15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2B8B8-5CDA-4EBF-BF78-39845F7789BD}" type="pres">
      <dgm:prSet presAssocID="{B3EED6DE-986C-4786-843A-AEE7CA4AF49B}" presName="accent_4" presStyleCnt="0"/>
      <dgm:spPr/>
    </dgm:pt>
    <dgm:pt modelId="{7F64363D-9294-4484-BAE6-36DD3B6DF280}" type="pres">
      <dgm:prSet presAssocID="{B3EED6DE-986C-4786-843A-AEE7CA4AF49B}" presName="accentRepeatNode" presStyleLbl="solidFgAcc1" presStyleIdx="3" presStyleCnt="4"/>
      <dgm:spPr/>
    </dgm:pt>
  </dgm:ptLst>
  <dgm:cxnLst>
    <dgm:cxn modelId="{0CB28AB9-C05B-4392-9FEB-95E7E0C6DEE6}" type="presOf" srcId="{F63A7780-8ADF-4E43-A70D-C72DE0066958}" destId="{A7C48B2F-0A43-4A0D-A85B-7C5004EFE363}" srcOrd="0" destOrd="0" presId="urn:microsoft.com/office/officeart/2008/layout/VerticalCurvedList"/>
    <dgm:cxn modelId="{95DFCB9E-571A-4A1A-9573-4A523CA5EE08}" srcId="{DAA06BF7-8427-4D60-B8A8-E89CC24043F4}" destId="{B3EED6DE-986C-4786-843A-AEE7CA4AF49B}" srcOrd="3" destOrd="0" parTransId="{6FE6DB32-1BC1-4703-B56B-6D35D133B1D2}" sibTransId="{BB0AECDB-FD26-4886-AB97-12AA3AE466C2}"/>
    <dgm:cxn modelId="{DE9B0C4A-8150-460D-871D-A7F42036216B}" type="presOf" srcId="{B3EED6DE-986C-4786-843A-AEE7CA4AF49B}" destId="{63BA2194-5F1F-4F0C-B9D0-93E55609763B}" srcOrd="0" destOrd="0" presId="urn:microsoft.com/office/officeart/2008/layout/VerticalCurvedList"/>
    <dgm:cxn modelId="{0524D349-0F49-487E-82A0-83732486D02D}" type="presOf" srcId="{48C91A4E-8194-412B-8247-B46CC12088F9}" destId="{017C485E-AAFD-464A-83D4-F43E33D15EA3}" srcOrd="0" destOrd="0" presId="urn:microsoft.com/office/officeart/2008/layout/VerticalCurvedList"/>
    <dgm:cxn modelId="{3401D554-3D7F-4678-A93E-8484A59A2319}" srcId="{DAA06BF7-8427-4D60-B8A8-E89CC24043F4}" destId="{AC0A8925-2771-47A3-9506-08678A44627D}" srcOrd="1" destOrd="0" parTransId="{2B2EFD1A-9A6D-44A4-8B0C-000E6D04C5EF}" sibTransId="{36BD76BD-61E7-4392-B030-ED94563F0400}"/>
    <dgm:cxn modelId="{35280A60-9B0B-473B-8548-6B3B97879E63}" type="presOf" srcId="{DAA06BF7-8427-4D60-B8A8-E89CC24043F4}" destId="{C7B84833-E4C8-4746-BD21-186060FAA744}" srcOrd="0" destOrd="0" presId="urn:microsoft.com/office/officeart/2008/layout/VerticalCurvedList"/>
    <dgm:cxn modelId="{06556747-5680-4D5A-A1ED-D09F03BDE417}" type="presOf" srcId="{AC0A8925-2771-47A3-9506-08678A44627D}" destId="{A09BEEF5-3296-47B2-A80C-F893D11E577D}" srcOrd="0" destOrd="0" presId="urn:microsoft.com/office/officeart/2008/layout/VerticalCurvedList"/>
    <dgm:cxn modelId="{FE99707F-9ACF-4F5F-BF7E-314B40D84F4C}" srcId="{DAA06BF7-8427-4D60-B8A8-E89CC24043F4}" destId="{48C91A4E-8194-412B-8247-B46CC12088F9}" srcOrd="0" destOrd="0" parTransId="{D3339D0B-8F7E-492B-A86F-A4D49443E209}" sibTransId="{F63A7780-8ADF-4E43-A70D-C72DE0066958}"/>
    <dgm:cxn modelId="{A4AA678A-B65E-49C1-B629-F45351537683}" type="presOf" srcId="{299979B0-8C18-457E-9E9F-500EFE6F3F7B}" destId="{D06B9CC6-A21B-40BD-9848-A8FBE75D607F}" srcOrd="0" destOrd="0" presId="urn:microsoft.com/office/officeart/2008/layout/VerticalCurvedList"/>
    <dgm:cxn modelId="{6E9BE413-2FFA-41A8-8A1B-F4ED804FEDF7}" srcId="{DAA06BF7-8427-4D60-B8A8-E89CC24043F4}" destId="{299979B0-8C18-457E-9E9F-500EFE6F3F7B}" srcOrd="2" destOrd="0" parTransId="{509B431D-1AD5-453F-B3AF-B26DAA204887}" sibTransId="{3EA73C1B-8448-41B7-990F-0B552541B3AF}"/>
    <dgm:cxn modelId="{676ACFD3-E9F1-44E1-B883-D49DA05C67A4}" type="presParOf" srcId="{C7B84833-E4C8-4746-BD21-186060FAA744}" destId="{97B9209A-D6FF-463C-AA75-24AE3B2F940F}" srcOrd="0" destOrd="0" presId="urn:microsoft.com/office/officeart/2008/layout/VerticalCurvedList"/>
    <dgm:cxn modelId="{19F58009-774B-4E36-BB7E-3D4B5B335CA5}" type="presParOf" srcId="{97B9209A-D6FF-463C-AA75-24AE3B2F940F}" destId="{8A083B21-ED67-4FC2-8BFC-D11B612131DA}" srcOrd="0" destOrd="0" presId="urn:microsoft.com/office/officeart/2008/layout/VerticalCurvedList"/>
    <dgm:cxn modelId="{E820B4E8-38FB-43D6-B496-C491AA380E0A}" type="presParOf" srcId="{8A083B21-ED67-4FC2-8BFC-D11B612131DA}" destId="{65A17BAD-16AC-4E5E-8930-E51438191F6B}" srcOrd="0" destOrd="0" presId="urn:microsoft.com/office/officeart/2008/layout/VerticalCurvedList"/>
    <dgm:cxn modelId="{533493D3-D6B7-4C66-8D98-B387E9E4898D}" type="presParOf" srcId="{8A083B21-ED67-4FC2-8BFC-D11B612131DA}" destId="{A7C48B2F-0A43-4A0D-A85B-7C5004EFE363}" srcOrd="1" destOrd="0" presId="urn:microsoft.com/office/officeart/2008/layout/VerticalCurvedList"/>
    <dgm:cxn modelId="{B8E69104-7208-4114-9307-66D8283D6981}" type="presParOf" srcId="{8A083B21-ED67-4FC2-8BFC-D11B612131DA}" destId="{B9D24E7C-9DF0-4D3C-8543-AC7856D0D1C9}" srcOrd="2" destOrd="0" presId="urn:microsoft.com/office/officeart/2008/layout/VerticalCurvedList"/>
    <dgm:cxn modelId="{BC4FB46C-3F95-4E9D-8B62-682C281E7AAA}" type="presParOf" srcId="{8A083B21-ED67-4FC2-8BFC-D11B612131DA}" destId="{46F9749B-21CF-47D9-ACF5-70CA2699437A}" srcOrd="3" destOrd="0" presId="urn:microsoft.com/office/officeart/2008/layout/VerticalCurvedList"/>
    <dgm:cxn modelId="{EB1F99C0-5EA9-4269-BBF7-A56B8843C9EA}" type="presParOf" srcId="{97B9209A-D6FF-463C-AA75-24AE3B2F940F}" destId="{017C485E-AAFD-464A-83D4-F43E33D15EA3}" srcOrd="1" destOrd="0" presId="urn:microsoft.com/office/officeart/2008/layout/VerticalCurvedList"/>
    <dgm:cxn modelId="{318ED911-0DA4-4AC6-8D89-6744F8889BFF}" type="presParOf" srcId="{97B9209A-D6FF-463C-AA75-24AE3B2F940F}" destId="{5204F886-209B-4860-B48A-F73D387810E6}" srcOrd="2" destOrd="0" presId="urn:microsoft.com/office/officeart/2008/layout/VerticalCurvedList"/>
    <dgm:cxn modelId="{3694ABC0-BAAF-402E-B26B-0422AB87DDB7}" type="presParOf" srcId="{5204F886-209B-4860-B48A-F73D387810E6}" destId="{768A81F5-EC96-4424-99E5-61EDC05056A8}" srcOrd="0" destOrd="0" presId="urn:microsoft.com/office/officeart/2008/layout/VerticalCurvedList"/>
    <dgm:cxn modelId="{7DA06C9F-B074-4F59-AD22-BBCEAB43B5DA}" type="presParOf" srcId="{97B9209A-D6FF-463C-AA75-24AE3B2F940F}" destId="{A09BEEF5-3296-47B2-A80C-F893D11E577D}" srcOrd="3" destOrd="0" presId="urn:microsoft.com/office/officeart/2008/layout/VerticalCurvedList"/>
    <dgm:cxn modelId="{1F086A74-9F84-4C87-BD12-AD59D13DF4A1}" type="presParOf" srcId="{97B9209A-D6FF-463C-AA75-24AE3B2F940F}" destId="{241101E9-440D-495A-9EA5-7CFE0C2D0947}" srcOrd="4" destOrd="0" presId="urn:microsoft.com/office/officeart/2008/layout/VerticalCurvedList"/>
    <dgm:cxn modelId="{33581679-7046-4273-9442-4516D6AE5FE2}" type="presParOf" srcId="{241101E9-440D-495A-9EA5-7CFE0C2D0947}" destId="{CFE46BCB-6FFF-4745-8536-3D7CC9265C5F}" srcOrd="0" destOrd="0" presId="urn:microsoft.com/office/officeart/2008/layout/VerticalCurvedList"/>
    <dgm:cxn modelId="{421EB377-1E2B-4FD7-B8C6-50F4E09FAEAB}" type="presParOf" srcId="{97B9209A-D6FF-463C-AA75-24AE3B2F940F}" destId="{D06B9CC6-A21B-40BD-9848-A8FBE75D607F}" srcOrd="5" destOrd="0" presId="urn:microsoft.com/office/officeart/2008/layout/VerticalCurvedList"/>
    <dgm:cxn modelId="{9EC55252-CFF4-40EA-A11F-D0412D4D70F6}" type="presParOf" srcId="{97B9209A-D6FF-463C-AA75-24AE3B2F940F}" destId="{6CFDE6AA-C270-4487-B247-5C0CD5F0BE2C}" srcOrd="6" destOrd="0" presId="urn:microsoft.com/office/officeart/2008/layout/VerticalCurvedList"/>
    <dgm:cxn modelId="{FD0E8244-8858-4D76-862E-B5C194A53B47}" type="presParOf" srcId="{6CFDE6AA-C270-4487-B247-5C0CD5F0BE2C}" destId="{F5D87C56-54B9-4FE0-B86C-B4CA1276BAAA}" srcOrd="0" destOrd="0" presId="urn:microsoft.com/office/officeart/2008/layout/VerticalCurvedList"/>
    <dgm:cxn modelId="{9C21E227-9751-44E4-9068-776FCB21106A}" type="presParOf" srcId="{97B9209A-D6FF-463C-AA75-24AE3B2F940F}" destId="{63BA2194-5F1F-4F0C-B9D0-93E55609763B}" srcOrd="7" destOrd="0" presId="urn:microsoft.com/office/officeart/2008/layout/VerticalCurvedList"/>
    <dgm:cxn modelId="{246F5E71-6918-4DEA-B98F-55874A1E7BB3}" type="presParOf" srcId="{97B9209A-D6FF-463C-AA75-24AE3B2F940F}" destId="{F362B8B8-5CDA-4EBF-BF78-39845F7789BD}" srcOrd="8" destOrd="0" presId="urn:microsoft.com/office/officeart/2008/layout/VerticalCurvedList"/>
    <dgm:cxn modelId="{AE556A63-650E-4052-85E9-5D96C372C9A2}" type="presParOf" srcId="{F362B8B8-5CDA-4EBF-BF78-39845F7789BD}" destId="{7F64363D-9294-4484-BAE6-36DD3B6DF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48B2F-0A43-4A0D-A85B-7C5004EFE363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C485E-AAFD-464A-83D4-F43E33D15EA3}">
      <dsp:nvSpPr>
        <dsp:cNvPr id="0" name=""/>
        <dsp:cNvSpPr/>
      </dsp:nvSpPr>
      <dsp:spPr>
        <a:xfrm>
          <a:off x="520572" y="144017"/>
          <a:ext cx="7552544" cy="1129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Ұлттық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әдебиетіміздегі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ең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үздік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туындыларды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насихаттау</a:t>
          </a:r>
          <a:endParaRPr lang="ru-RU" sz="32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572" y="144017"/>
        <a:ext cx="7552544" cy="1129543"/>
      </dsp:txXfrm>
    </dsp:sp>
    <dsp:sp modelId="{768A81F5-EC96-4424-99E5-61EDC05056A8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BEEF5-3296-47B2-A80C-F893D11E577D}">
      <dsp:nvSpPr>
        <dsp:cNvPr id="0" name=""/>
        <dsp:cNvSpPr/>
      </dsp:nvSpPr>
      <dsp:spPr>
        <a:xfrm>
          <a:off x="990830" y="1535994"/>
          <a:ext cx="7146073" cy="7609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кітап</a:t>
          </a:r>
          <a:r>
            <a:rPr lang="ru-RU" sz="3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3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ісін</a:t>
          </a:r>
          <a:r>
            <a:rPr lang="ru-RU" sz="3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ілгерілету</a:t>
          </a:r>
          <a:endParaRPr lang="ru-RU" sz="36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990830" y="1535994"/>
        <a:ext cx="7146073" cy="760905"/>
      </dsp:txXfrm>
    </dsp:sp>
    <dsp:sp modelId="{CFE46BCB-6FFF-4745-8536-3D7CC9265C5F}">
      <dsp:nvSpPr>
        <dsp:cNvPr id="0" name=""/>
        <dsp:cNvSpPr/>
      </dsp:nvSpPr>
      <dsp:spPr>
        <a:xfrm>
          <a:off x="432047" y="13919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B9CC6-A21B-40BD-9848-A8FBE75D607F}">
      <dsp:nvSpPr>
        <dsp:cNvPr id="0" name=""/>
        <dsp:cNvSpPr/>
      </dsp:nvSpPr>
      <dsp:spPr>
        <a:xfrm>
          <a:off x="927043" y="2481591"/>
          <a:ext cx="7146073" cy="7089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рухани мұрамызды сақтау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7043" y="2481591"/>
        <a:ext cx="7146073" cy="708973"/>
      </dsp:txXfrm>
    </dsp:sp>
    <dsp:sp modelId="{F5D87C56-54B9-4FE0-B86C-B4CA1276BAAA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A2194-5F1F-4F0C-B9D0-93E55609763B}">
      <dsp:nvSpPr>
        <dsp:cNvPr id="0" name=""/>
        <dsp:cNvSpPr/>
      </dsp:nvSpPr>
      <dsp:spPr>
        <a:xfrm>
          <a:off x="520572" y="3334947"/>
          <a:ext cx="7552544" cy="1129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жастарды отаншылдыққа әрі өнегелілікке тәрбиелеу 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520572" y="3334947"/>
        <a:ext cx="7552544" cy="1129550"/>
      </dsp:txXfrm>
    </dsp:sp>
    <dsp:sp modelId="{7F64363D-9294-4484-BAE6-36DD3B6DF280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Windows%207\Desktop\&#1082;&#1199;&#1081;&#1083;&#1077;&#1088;\&#1050;&#1086;&#1085;&#1080;&#1083;%20&#1090;&#1086;&#1083;&#1082;&#1099;&#1085;&#1099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bibkrru.ucoz.com/2019/akciaj/1akcija_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0487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 7\Pictures\2019-02-04\Сканировать1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5"/>
            <a:ext cx="9143999" cy="6453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Жап-жас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аруды тастап жорыққа аттанған.Кіші ханым қартаң әміршіні құлай сүйген,зарығып күткен.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 7\Pictures\2019-02-04\Сканировать12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Кіші  ханым Әміршіге деген махаббатын,сағынышын білдіру үшін сонау алыстан  мен мұндалап көз тартып тұратын әсем мұнара салғызған.                   </a:t>
            </a:r>
            <a:b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Бірақ,осы мұнара Әмірші екеуінің арасына сызат түсіретінін сезбеген.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Windows 7\Pictures\2019-02-04\Сканировать16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0" y="2348880"/>
            <a:ext cx="4139952" cy="4509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 7\Pictures\2019-02-04\Сканировать1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004048" y="0"/>
            <a:ext cx="4139952" cy="4320480"/>
          </a:xfrm>
          <a:prstGeom prst="rect">
            <a:avLst/>
          </a:prstGeom>
          <a:noFill/>
        </p:spPr>
      </p:pic>
      <p:pic>
        <p:nvPicPr>
          <p:cNvPr id="5123" name="Picture 3" descr="C:\Users\Windows 7\Pictures\2019-02-04\Сканировать15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293096"/>
            <a:ext cx="4139952" cy="2376264"/>
          </a:xfrm>
        </p:spPr>
        <p:txBody>
          <a:bodyPr>
            <a:no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Ұлы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ханымның тұспалынан кіші ханымның жас шеберге ғашықтығын  сезген Әмірші ашу-ызаға булығып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, жазалаудың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әр түрлі жолдарын іздеген.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dows 7\Pictures\2019-02-04\Сканировать18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Жігіт өзінің неге шақырылғанын айтқызбай-ақ түсінген қалып танытқан.Бүгежектемей бойын тіктеп алған.Өзін  үнсіз тергеген әміршіден жас шебер ханымға деген махаббатын жасыра алмаған,кеше гөр деп жалбарынбаған.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dows 7\Pictures\2019-02-04\Сканировать14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Әмірші жас шеберді зынданға тастатып,жаудыраған екі көзін ойғызып, құпия ешкімге жарияланбасын деген оймен тілін де кескізіп тастаған.                      Ол еш кінәсі жоқ кіші ханымды осылай жазалаған.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dows 7\Pictures\2019-02-04\Сканировать2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39952" cy="4954562"/>
          </a:xfrm>
        </p:spPr>
        <p:txBody>
          <a:bodyPr>
            <a:no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Өзімен-өзі іштей арпалысып,     кіші ханымды кешіре алмаған  күйі жорыққа аттанған.                Құдай алдындағы жазадан өзі де құтыла алмай мерт болған.</a:t>
            </a:r>
            <a:b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Аңыз осылай дейді...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ӨЛІМ: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1.«Өзегінен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асқақ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1383718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Түйін: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«Тізгін біліксіз емес біліктіге, парықсыз емес парықтыға, өнерсіз емес өнерліге бұйырса ғана әділдік аяққа басылмайды, тәртіп тәрк болмайды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Әбіш Кекілбаев.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931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акциясының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5047800"/>
              </p:ext>
            </p:extLst>
          </p:nvPr>
        </p:nvGraphicFramePr>
        <p:xfrm>
          <a:off x="683568" y="1556792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25199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 7\Desktop\IMG-20190116-WA0095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Бірге    оқиық!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Конил толкы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abish-kekilbaev-tural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19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3544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1623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326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Аңыздың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ақыры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романы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мұнарасы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1974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жарияланды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Романда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ханның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есімі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Аңыздың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ақыры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романы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1979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басылды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Будапештің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«Европа»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баспасынан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венгр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285134164447371223._szw1280h128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2" y="548680"/>
            <a:ext cx="1187624" cy="13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3093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Эпиграф: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</a:rPr>
              <a:t>« </a:t>
            </a:r>
            <a:r>
              <a:rPr lang="ru-RU" b="1" dirty="0">
                <a:solidFill>
                  <a:srgbClr val="0070C0"/>
                </a:solidFill>
              </a:rPr>
              <a:t>Орта Азия </a:t>
            </a:r>
            <a:r>
              <a:rPr lang="ru-RU" b="1" dirty="0" err="1">
                <a:solidFill>
                  <a:srgbClr val="0070C0"/>
                </a:solidFill>
              </a:rPr>
              <a:t>халықтарына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тән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аңыздың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тууына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негіз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болған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Самарқандтағы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Бибі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ханым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салдыртқан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ескерткіш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қазақ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жазушысының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әңгімесінің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өзегіне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айналған</a:t>
            </a:r>
            <a:r>
              <a:rPr lang="ru-RU" b="1" dirty="0">
                <a:solidFill>
                  <a:srgbClr val="0070C0"/>
                </a:solidFill>
              </a:rPr>
              <a:t>».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6492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Pictures\2019-02-04\Сканировать1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Жер-жаһанды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қаһарымен сескендірген Ұлы Әмірші де анадан туған,анасының ақыл-кеңесіне жүгінген,анасына бағынған,анасын сыйлаған.Анасы марқұм өлерінде” сені жалғыз қалпыңда тастап барам” деп арманын айтқан...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 7\Pictures\2019-02-04\Сканировать1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Анасының </a:t>
            </a:r>
            <a:r>
              <a:rPr lang="kk-KZ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өсиетін тыңдап нағашы жұртынан кіші әйелін алған.     Он алтыға енді шыққан бала қыз ұялшақ, тарпаң-тұрпаңсыз,биязы,биліктің әзәзіл дәміне құныға қоймаған,уыз жас еді.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138</Words>
  <Application>Microsoft Office PowerPoint</Application>
  <PresentationFormat>Экран (4:3)</PresentationFormat>
  <Paragraphs>22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</vt:lpstr>
      <vt:lpstr> «Бір ел – бір кітап»  акциясының мақсаты: </vt:lpstr>
      <vt:lpstr>Бірге    оқиық!</vt:lpstr>
      <vt:lpstr>Презентация PowerPoint</vt:lpstr>
      <vt:lpstr>Презентация PowerPoint</vt:lpstr>
      <vt:lpstr>                                     «Аңыздың ақыры» романы алғаш рет       «Махаббат мұнарасы» деген атпен  1974 жылы жарияланды;  Романда ханның есімі Алмас хан деп берілген;   «Аңыздың ақыры» романы орыс тілінде алғаш рет 1979 жылы басылды;  Роман Будапештің «Европа» баспасынан венгр тілінде 1999 жылы жарық көрді.  </vt:lpstr>
      <vt:lpstr>  Эпиграф:  « Орта Азия халықтарына тән аңыздың тууына негіз болған Самарқандтағы Бибі ханым салдыртқан ескерткіш қазақ жазушысының әңгімесінің өзегіне айналған».  </vt:lpstr>
      <vt:lpstr> Жер-жаһанды қаһарымен сескендірген Ұлы Әмірші де анадан туған,анасының ақыл-кеңесіне жүгінген,анасына бағынған,анасын сыйлаған.Анасы марқұм өлерінде” сені жалғыз қалпыңда тастап барам” деп арманын айтқан...</vt:lpstr>
      <vt:lpstr> Анасының өсиетін тыңдап нағашы жұртынан кіші әйелін алған.     Он алтыға енді шыққан бала қыз ұялшақ, тарпаң-тұрпаңсыз,биязы,биліктің әзәзіл дәміне құныға қоймаған,уыз жас еді.</vt:lpstr>
      <vt:lpstr> Жап-жас аруды тастап жорыққа аттанған.Кіші ханым қартаң әміршіні құлай сүйген,зарығып күткен.</vt:lpstr>
      <vt:lpstr>Кіші  ханым Әміршіге деген махаббатын,сағынышын білдіру үшін сонау алыстан  мен мұндалап көз тартып тұратын әсем мұнара салғызған.                     Бірақ,осы мұнара Әмірші екеуінің арасына сызат түсіретінін сезбеген.</vt:lpstr>
      <vt:lpstr>Ұлы ханымның тұспалынан кіші ханымның жас шеберге ғашықтығын  сезген Әмірші ашу-ызаға булығып, жазалаудың әр түрлі жолдарын іздеген.</vt:lpstr>
      <vt:lpstr>Жігіт өзінің неге шақырылғанын айтқызбай-ақ түсінген қалып танытқан.Бүгежектемей бойын тіктеп алған.Өзін  үнсіз тергеген әміршіден жас шебер ханымға деген махаббатын жасыра алмаған,кеше гөр деп жалбарынбаған.</vt:lpstr>
      <vt:lpstr>Әмірші жас шеберді зынданға тастатып,жаудыраған екі көзін ойғызып, құпия ешкімге жарияланбасын деген оймен тілін де кескізіп тастаған.                      Ол еш кінәсі жоқ кіші ханымды осылай жазалаған.</vt:lpstr>
      <vt:lpstr>Өзімен-өзі іштей арпалысып,     кіші ханымды кешіре алмаған  күйі жорыққа аттанған.                Құдай алдындағы жазадан өзі де құтыла алмай мерт болған. Аңыз осылай дейді...</vt:lpstr>
      <vt:lpstr>4  БӨЛІМ: 1.«Өзегінен құрт шыққан алма»   2. «Аспандай қараған асқақ мұнара»   3. «Алақан жайған қос ақ білек»   4. «Барар жерің бәрі бір жердің асты»</vt:lpstr>
      <vt:lpstr>   Түйін:   «Тізгін біліксіз емес біліктіге, парықсыз емес парықтыға, өнерсіз емес өнерліге бұйырса ғана әділдік аяққа басылмайды, тәртіп тәрк болмайды»                                        Әбіш Кекілбаев.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Жер-жаһанды қаһарымен сескендірген Ұлы Әмірші де анадан туған,анасының ақыл-кеңесіне жүгінген,анасына бағынған.</dc:title>
  <dc:creator>Windows 7</dc:creator>
  <cp:lastModifiedBy>Пользователь</cp:lastModifiedBy>
  <cp:revision>42</cp:revision>
  <dcterms:created xsi:type="dcterms:W3CDTF">2019-02-05T03:40:17Z</dcterms:created>
  <dcterms:modified xsi:type="dcterms:W3CDTF">2019-09-26T03:32:47Z</dcterms:modified>
</cp:coreProperties>
</file>