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57" r:id="rId5"/>
    <p:sldId id="260" r:id="rId6"/>
    <p:sldId id="261" r:id="rId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7" d="100"/>
          <a:sy n="87" d="100"/>
        </p:scale>
        <p:origin x="666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B8C7AF3-1E26-4125-9A87-E370D8B4B5BA}" type="doc">
      <dgm:prSet loTypeId="urn:microsoft.com/office/officeart/2005/8/layout/vList3" loCatId="list" qsTypeId="urn:microsoft.com/office/officeart/2005/8/quickstyle/simple1" qsCatId="simple" csTypeId="urn:microsoft.com/office/officeart/2005/8/colors/accent1_2" csCatId="accent1" phldr="1"/>
      <dgm:spPr/>
    </dgm:pt>
    <dgm:pt modelId="{5D331EB6-7CF5-4AEB-9915-E25E05EBDB8A}">
      <dgm:prSet phldrT="[Текст]"/>
      <dgm:spPr/>
      <dgm:t>
        <a:bodyPr/>
        <a:lstStyle/>
        <a:p>
          <a:r>
            <a:rPr lang="kk-KZ" dirty="0" smtClean="0"/>
            <a:t>Жүрек,</a:t>
          </a:r>
          <a:r>
            <a:rPr lang="kk-KZ" dirty="0" err="1" smtClean="0"/>
            <a:t>қан-тамыр</a:t>
          </a:r>
          <a:r>
            <a:rPr lang="kk-KZ" dirty="0" smtClean="0"/>
            <a:t> аурулары</a:t>
          </a:r>
          <a:endParaRPr lang="ru-RU" dirty="0"/>
        </a:p>
      </dgm:t>
    </dgm:pt>
    <dgm:pt modelId="{AD6E96D5-4942-43F1-8B6A-5EC46B1BDC99}" type="parTrans" cxnId="{03AB2AED-FA50-4A16-9AC3-DECB0E89A159}">
      <dgm:prSet/>
      <dgm:spPr/>
      <dgm:t>
        <a:bodyPr/>
        <a:lstStyle/>
        <a:p>
          <a:endParaRPr lang="ru-RU"/>
        </a:p>
      </dgm:t>
    </dgm:pt>
    <dgm:pt modelId="{F43C02D9-38C1-4D90-B34F-3D8FB93CE466}" type="sibTrans" cxnId="{03AB2AED-FA50-4A16-9AC3-DECB0E89A159}">
      <dgm:prSet/>
      <dgm:spPr/>
      <dgm:t>
        <a:bodyPr/>
        <a:lstStyle/>
        <a:p>
          <a:endParaRPr lang="ru-RU"/>
        </a:p>
      </dgm:t>
    </dgm:pt>
    <dgm:pt modelId="{3A04539C-EE23-491E-8754-46B819BCF477}">
      <dgm:prSet phldrT="[Текст]"/>
      <dgm:spPr/>
      <dgm:t>
        <a:bodyPr/>
        <a:lstStyle/>
        <a:p>
          <a:r>
            <a:rPr lang="kk-KZ" dirty="0" smtClean="0"/>
            <a:t>ІІ типтегі қант диабеті</a:t>
          </a:r>
          <a:endParaRPr lang="ru-RU" dirty="0"/>
        </a:p>
      </dgm:t>
    </dgm:pt>
    <dgm:pt modelId="{627B565A-0EE3-4C80-9C3F-5915133B08AA}" type="parTrans" cxnId="{D58DF87F-E98D-46FD-91F7-75FF3C685817}">
      <dgm:prSet/>
      <dgm:spPr/>
      <dgm:t>
        <a:bodyPr/>
        <a:lstStyle/>
        <a:p>
          <a:endParaRPr lang="ru-RU"/>
        </a:p>
      </dgm:t>
    </dgm:pt>
    <dgm:pt modelId="{DFAE6B40-74E3-41D3-AFDD-875D8442C3E5}" type="sibTrans" cxnId="{D58DF87F-E98D-46FD-91F7-75FF3C685817}">
      <dgm:prSet/>
      <dgm:spPr/>
      <dgm:t>
        <a:bodyPr/>
        <a:lstStyle/>
        <a:p>
          <a:endParaRPr lang="ru-RU"/>
        </a:p>
      </dgm:t>
    </dgm:pt>
    <dgm:pt modelId="{94AA4FF3-4F39-4D81-B394-B2037D5C8239}">
      <dgm:prSet phldrT="[Текст]"/>
      <dgm:spPr/>
      <dgm:t>
        <a:bodyPr/>
        <a:lstStyle/>
        <a:p>
          <a:r>
            <a:rPr lang="kk-KZ" dirty="0" smtClean="0"/>
            <a:t>Ауыз қуысы аурулары</a:t>
          </a:r>
          <a:endParaRPr lang="ru-RU" dirty="0"/>
        </a:p>
      </dgm:t>
    </dgm:pt>
    <dgm:pt modelId="{96CF5871-FB73-4D77-9D71-681C92DB2919}" type="parTrans" cxnId="{5BDA2912-D66C-421E-8AF9-DCF88481B8D0}">
      <dgm:prSet/>
      <dgm:spPr/>
      <dgm:t>
        <a:bodyPr/>
        <a:lstStyle/>
        <a:p>
          <a:endParaRPr lang="ru-RU"/>
        </a:p>
      </dgm:t>
    </dgm:pt>
    <dgm:pt modelId="{0C36C2B6-26E2-4F6A-B5F2-2FDD62C2769C}" type="sibTrans" cxnId="{5BDA2912-D66C-421E-8AF9-DCF88481B8D0}">
      <dgm:prSet/>
      <dgm:spPr/>
      <dgm:t>
        <a:bodyPr/>
        <a:lstStyle/>
        <a:p>
          <a:endParaRPr lang="ru-RU"/>
        </a:p>
      </dgm:t>
    </dgm:pt>
    <dgm:pt modelId="{D1C770E5-709F-4F0B-A445-5820A507E101}" type="pres">
      <dgm:prSet presAssocID="{CB8C7AF3-1E26-4125-9A87-E370D8B4B5BA}" presName="linearFlow" presStyleCnt="0">
        <dgm:presLayoutVars>
          <dgm:dir/>
          <dgm:resizeHandles val="exact"/>
        </dgm:presLayoutVars>
      </dgm:prSet>
      <dgm:spPr/>
    </dgm:pt>
    <dgm:pt modelId="{3BB1CDEE-3D0D-485B-BFC5-9BA1D12C8CBA}" type="pres">
      <dgm:prSet presAssocID="{5D331EB6-7CF5-4AEB-9915-E25E05EBDB8A}" presName="composite" presStyleCnt="0"/>
      <dgm:spPr/>
    </dgm:pt>
    <dgm:pt modelId="{2708AB5D-9213-4B1B-B51F-519C255419EB}" type="pres">
      <dgm:prSet presAssocID="{5D331EB6-7CF5-4AEB-9915-E25E05EBDB8A}" presName="imgShp" presStyleLbl="fgImgPlace1" presStyleIdx="0" presStyleCnt="3" custScaleX="102261" custScaleY="87314" custLinFactNeighborX="-54559" custLinFactNeighborY="2697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</dgm:pt>
    <dgm:pt modelId="{87686537-DD96-434F-B77C-8020663F316C}" type="pres">
      <dgm:prSet presAssocID="{5D331EB6-7CF5-4AEB-9915-E25E05EBDB8A}" presName="txShp" presStyleLbl="node1" presStyleIdx="0" presStyleCnt="3" custScaleX="128836" custLinFactNeighborX="7782" custLinFactNeighborY="2697">
        <dgm:presLayoutVars>
          <dgm:bulletEnabled val="1"/>
        </dgm:presLayoutVars>
      </dgm:prSet>
      <dgm:spPr/>
    </dgm:pt>
    <dgm:pt modelId="{1F922A53-ED1B-4E03-86C1-FDD8186A1AA4}" type="pres">
      <dgm:prSet presAssocID="{F43C02D9-38C1-4D90-B34F-3D8FB93CE466}" presName="spacing" presStyleCnt="0"/>
      <dgm:spPr/>
    </dgm:pt>
    <dgm:pt modelId="{8FB7EC85-D65B-4D7E-8956-78E373C938C7}" type="pres">
      <dgm:prSet presAssocID="{3A04539C-EE23-491E-8754-46B819BCF477}" presName="composite" presStyleCnt="0"/>
      <dgm:spPr/>
    </dgm:pt>
    <dgm:pt modelId="{6F731DBF-B398-46C2-9164-494A2C4D4C02}" type="pres">
      <dgm:prSet presAssocID="{3A04539C-EE23-491E-8754-46B819BCF477}" presName="imgShp" presStyleLbl="fgImgPlace1" presStyleIdx="1" presStyleCnt="3" custScaleY="84737" custLinFactNeighborX="-85626" custLinFactNeighborY="-4720"/>
      <dgm:spPr>
        <a:blipFill rotWithShape="1">
          <a:blip xmlns:r="http://schemas.openxmlformats.org/officeDocument/2006/relationships" r:embed="rId2"/>
          <a:stretch>
            <a:fillRect/>
          </a:stretch>
        </a:blipFill>
      </dgm:spPr>
    </dgm:pt>
    <dgm:pt modelId="{59445C2C-F2A3-4643-A32C-A5C8CD7738E2}" type="pres">
      <dgm:prSet presAssocID="{3A04539C-EE23-491E-8754-46B819BCF477}" presName="txShp" presStyleLbl="node1" presStyleIdx="1" presStyleCnt="3" custScaleX="129729" custLinFactNeighborX="7577" custLinFactNeighborY="-2697">
        <dgm:presLayoutVars>
          <dgm:bulletEnabled val="1"/>
        </dgm:presLayoutVars>
      </dgm:prSet>
      <dgm:spPr/>
    </dgm:pt>
    <dgm:pt modelId="{F2C8C27C-8C0F-4F98-B38F-8F529E5BD79E}" type="pres">
      <dgm:prSet presAssocID="{DFAE6B40-74E3-41D3-AFDD-875D8442C3E5}" presName="spacing" presStyleCnt="0"/>
      <dgm:spPr/>
    </dgm:pt>
    <dgm:pt modelId="{A4AD10B6-18AB-4867-8BCD-B9172222F5D1}" type="pres">
      <dgm:prSet presAssocID="{94AA4FF3-4F39-4D81-B394-B2037D5C8239}" presName="composite" presStyleCnt="0"/>
      <dgm:spPr/>
    </dgm:pt>
    <dgm:pt modelId="{3F6A309A-979D-4054-8B40-71C08222068E}" type="pres">
      <dgm:prSet presAssocID="{94AA4FF3-4F39-4D81-B394-B2037D5C8239}" presName="imgShp" presStyleLbl="fgImgPlace1" presStyleIdx="2" presStyleCnt="3" custScaleX="114840" custLinFactNeighborX="-82255" custLinFactNeighborY="-1348"/>
      <dgm:spPr>
        <a:blipFill rotWithShape="1">
          <a:blip xmlns:r="http://schemas.openxmlformats.org/officeDocument/2006/relationships" r:embed="rId3"/>
          <a:stretch>
            <a:fillRect/>
          </a:stretch>
        </a:blipFill>
      </dgm:spPr>
    </dgm:pt>
    <dgm:pt modelId="{34F4F88D-F03D-4E33-A682-53D1B9DF71ED}" type="pres">
      <dgm:prSet presAssocID="{94AA4FF3-4F39-4D81-B394-B2037D5C8239}" presName="txShp" presStyleLbl="node1" presStyleIdx="2" presStyleCnt="3" custScaleX="131342" custLinFactNeighborX="7228" custLinFactNeighborY="-2697">
        <dgm:presLayoutVars>
          <dgm:bulletEnabled val="1"/>
        </dgm:presLayoutVars>
      </dgm:prSet>
      <dgm:spPr/>
    </dgm:pt>
  </dgm:ptLst>
  <dgm:cxnLst>
    <dgm:cxn modelId="{D58DF87F-E98D-46FD-91F7-75FF3C685817}" srcId="{CB8C7AF3-1E26-4125-9A87-E370D8B4B5BA}" destId="{3A04539C-EE23-491E-8754-46B819BCF477}" srcOrd="1" destOrd="0" parTransId="{627B565A-0EE3-4C80-9C3F-5915133B08AA}" sibTransId="{DFAE6B40-74E3-41D3-AFDD-875D8442C3E5}"/>
    <dgm:cxn modelId="{F76C41AA-B4BC-4460-BC48-D4A1D47F21B9}" type="presOf" srcId="{CB8C7AF3-1E26-4125-9A87-E370D8B4B5BA}" destId="{D1C770E5-709F-4F0B-A445-5820A507E101}" srcOrd="0" destOrd="0" presId="urn:microsoft.com/office/officeart/2005/8/layout/vList3"/>
    <dgm:cxn modelId="{5BDA2912-D66C-421E-8AF9-DCF88481B8D0}" srcId="{CB8C7AF3-1E26-4125-9A87-E370D8B4B5BA}" destId="{94AA4FF3-4F39-4D81-B394-B2037D5C8239}" srcOrd="2" destOrd="0" parTransId="{96CF5871-FB73-4D77-9D71-681C92DB2919}" sibTransId="{0C36C2B6-26E2-4F6A-B5F2-2FDD62C2769C}"/>
    <dgm:cxn modelId="{3EF1531F-886E-414B-B0FE-E2D2E898C5DA}" type="presOf" srcId="{5D331EB6-7CF5-4AEB-9915-E25E05EBDB8A}" destId="{87686537-DD96-434F-B77C-8020663F316C}" srcOrd="0" destOrd="0" presId="urn:microsoft.com/office/officeart/2005/8/layout/vList3"/>
    <dgm:cxn modelId="{03AB2AED-FA50-4A16-9AC3-DECB0E89A159}" srcId="{CB8C7AF3-1E26-4125-9A87-E370D8B4B5BA}" destId="{5D331EB6-7CF5-4AEB-9915-E25E05EBDB8A}" srcOrd="0" destOrd="0" parTransId="{AD6E96D5-4942-43F1-8B6A-5EC46B1BDC99}" sibTransId="{F43C02D9-38C1-4D90-B34F-3D8FB93CE466}"/>
    <dgm:cxn modelId="{687CB5F8-2EB4-4A75-8441-FC0BD7D3AD4E}" type="presOf" srcId="{3A04539C-EE23-491E-8754-46B819BCF477}" destId="{59445C2C-F2A3-4643-A32C-A5C8CD7738E2}" srcOrd="0" destOrd="0" presId="urn:microsoft.com/office/officeart/2005/8/layout/vList3"/>
    <dgm:cxn modelId="{443666B1-49A3-4684-9035-3EDC4876C242}" type="presOf" srcId="{94AA4FF3-4F39-4D81-B394-B2037D5C8239}" destId="{34F4F88D-F03D-4E33-A682-53D1B9DF71ED}" srcOrd="0" destOrd="0" presId="urn:microsoft.com/office/officeart/2005/8/layout/vList3"/>
    <dgm:cxn modelId="{85A7D6BB-D623-4E35-87F9-34C1B02B5194}" type="presParOf" srcId="{D1C770E5-709F-4F0B-A445-5820A507E101}" destId="{3BB1CDEE-3D0D-485B-BFC5-9BA1D12C8CBA}" srcOrd="0" destOrd="0" presId="urn:microsoft.com/office/officeart/2005/8/layout/vList3"/>
    <dgm:cxn modelId="{8DF8D476-18CB-4809-96A9-E8C59C3C9CC9}" type="presParOf" srcId="{3BB1CDEE-3D0D-485B-BFC5-9BA1D12C8CBA}" destId="{2708AB5D-9213-4B1B-B51F-519C255419EB}" srcOrd="0" destOrd="0" presId="urn:microsoft.com/office/officeart/2005/8/layout/vList3"/>
    <dgm:cxn modelId="{8A45290E-1523-4FB4-9408-2F3A6AFF6D7D}" type="presParOf" srcId="{3BB1CDEE-3D0D-485B-BFC5-9BA1D12C8CBA}" destId="{87686537-DD96-434F-B77C-8020663F316C}" srcOrd="1" destOrd="0" presId="urn:microsoft.com/office/officeart/2005/8/layout/vList3"/>
    <dgm:cxn modelId="{AF8437D7-7FF5-4FC5-8368-B64C4356F64B}" type="presParOf" srcId="{D1C770E5-709F-4F0B-A445-5820A507E101}" destId="{1F922A53-ED1B-4E03-86C1-FDD8186A1AA4}" srcOrd="1" destOrd="0" presId="urn:microsoft.com/office/officeart/2005/8/layout/vList3"/>
    <dgm:cxn modelId="{42CB3813-3161-42A6-8E78-6EED41A0B1CC}" type="presParOf" srcId="{D1C770E5-709F-4F0B-A445-5820A507E101}" destId="{8FB7EC85-D65B-4D7E-8956-78E373C938C7}" srcOrd="2" destOrd="0" presId="urn:microsoft.com/office/officeart/2005/8/layout/vList3"/>
    <dgm:cxn modelId="{897E5AF5-84A1-4A0D-96AC-96052862A6AF}" type="presParOf" srcId="{8FB7EC85-D65B-4D7E-8956-78E373C938C7}" destId="{6F731DBF-B398-46C2-9164-494A2C4D4C02}" srcOrd="0" destOrd="0" presId="urn:microsoft.com/office/officeart/2005/8/layout/vList3"/>
    <dgm:cxn modelId="{AA0075BC-4914-4C1B-A0B9-9FE518BE4DEC}" type="presParOf" srcId="{8FB7EC85-D65B-4D7E-8956-78E373C938C7}" destId="{59445C2C-F2A3-4643-A32C-A5C8CD7738E2}" srcOrd="1" destOrd="0" presId="urn:microsoft.com/office/officeart/2005/8/layout/vList3"/>
    <dgm:cxn modelId="{1F861A12-37BA-4BB5-A68E-1E1EA6A946F6}" type="presParOf" srcId="{D1C770E5-709F-4F0B-A445-5820A507E101}" destId="{F2C8C27C-8C0F-4F98-B38F-8F529E5BD79E}" srcOrd="3" destOrd="0" presId="urn:microsoft.com/office/officeart/2005/8/layout/vList3"/>
    <dgm:cxn modelId="{60DC04F7-ADAA-4D33-8602-0D1B1700B372}" type="presParOf" srcId="{D1C770E5-709F-4F0B-A445-5820A507E101}" destId="{A4AD10B6-18AB-4867-8BCD-B9172222F5D1}" srcOrd="4" destOrd="0" presId="urn:microsoft.com/office/officeart/2005/8/layout/vList3"/>
    <dgm:cxn modelId="{13CABA2F-10B5-4832-B4DE-C68DFDFC829C}" type="presParOf" srcId="{A4AD10B6-18AB-4867-8BCD-B9172222F5D1}" destId="{3F6A309A-979D-4054-8B40-71C08222068E}" srcOrd="0" destOrd="0" presId="urn:microsoft.com/office/officeart/2005/8/layout/vList3"/>
    <dgm:cxn modelId="{41F214C1-055A-4A38-9350-1CD06D75805B}" type="presParOf" srcId="{A4AD10B6-18AB-4867-8BCD-B9172222F5D1}" destId="{34F4F88D-F03D-4E33-A682-53D1B9DF71ED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7686537-DD96-434F-B77C-8020663F316C}">
      <dsp:nvSpPr>
        <dsp:cNvPr id="0" name=""/>
        <dsp:cNvSpPr/>
      </dsp:nvSpPr>
      <dsp:spPr>
        <a:xfrm rot="10800000">
          <a:off x="1339563" y="45047"/>
          <a:ext cx="9302728" cy="1634007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0552" tIns="190500" rIns="355600" bIns="190500" numCol="1" spcCol="1270" anchor="ctr" anchorCtr="0">
          <a:noAutofit/>
        </a:bodyPr>
        <a:lstStyle/>
        <a:p>
          <a:pPr lvl="0" algn="ctr" defTabSz="2222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k-KZ" sz="5000" kern="1200" dirty="0" smtClean="0"/>
            <a:t>Жүрек,</a:t>
          </a:r>
          <a:r>
            <a:rPr lang="kk-KZ" sz="5000" kern="1200" dirty="0" err="1" smtClean="0"/>
            <a:t>қан-тамыр</a:t>
          </a:r>
          <a:r>
            <a:rPr lang="kk-KZ" sz="5000" kern="1200" dirty="0" smtClean="0"/>
            <a:t> аурулары</a:t>
          </a:r>
          <a:endParaRPr lang="ru-RU" sz="5000" kern="1200" dirty="0"/>
        </a:p>
      </dsp:txBody>
      <dsp:txXfrm rot="10800000">
        <a:off x="1748065" y="45047"/>
        <a:ext cx="8894226" cy="1634007"/>
      </dsp:txXfrm>
    </dsp:sp>
    <dsp:sp modelId="{2708AB5D-9213-4B1B-B51F-519C255419EB}">
      <dsp:nvSpPr>
        <dsp:cNvPr id="0" name=""/>
        <dsp:cNvSpPr/>
      </dsp:nvSpPr>
      <dsp:spPr>
        <a:xfrm>
          <a:off x="91747" y="148692"/>
          <a:ext cx="1670952" cy="1426717"/>
        </a:xfrm>
        <a:prstGeom prst="ellipse">
          <a:avLst/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9445C2C-F2A3-4643-A32C-A5C8CD7738E2}">
      <dsp:nvSpPr>
        <dsp:cNvPr id="0" name=""/>
        <dsp:cNvSpPr/>
      </dsp:nvSpPr>
      <dsp:spPr>
        <a:xfrm rot="10800000">
          <a:off x="1292520" y="2078680"/>
          <a:ext cx="9367208" cy="1634007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0552" tIns="186690" rIns="348488" bIns="186690" numCol="1" spcCol="1270" anchor="ctr" anchorCtr="0">
          <a:noAutofit/>
        </a:bodyPr>
        <a:lstStyle/>
        <a:p>
          <a:pPr lvl="0" algn="ctr" defTabSz="2178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k-KZ" sz="4900" kern="1200" dirty="0" smtClean="0"/>
            <a:t>ІІ типтегі қант диабеті</a:t>
          </a:r>
          <a:endParaRPr lang="ru-RU" sz="4900" kern="1200" dirty="0"/>
        </a:p>
      </dsp:txBody>
      <dsp:txXfrm rot="10800000">
        <a:off x="1701022" y="2078680"/>
        <a:ext cx="8958706" cy="1634007"/>
      </dsp:txXfrm>
    </dsp:sp>
    <dsp:sp modelId="{6F731DBF-B398-46C2-9164-494A2C4D4C02}">
      <dsp:nvSpPr>
        <dsp:cNvPr id="0" name=""/>
        <dsp:cNvSpPr/>
      </dsp:nvSpPr>
      <dsp:spPr>
        <a:xfrm>
          <a:off x="0" y="2170324"/>
          <a:ext cx="1634007" cy="1384609"/>
        </a:xfrm>
        <a:prstGeom prst="ellipse">
          <a:avLst/>
        </a:prstGeom>
        <a:blipFill rotWithShape="1">
          <a:blip xmlns:r="http://schemas.openxmlformats.org/officeDocument/2006/relationships" r:embed="rId2"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4F4F88D-F03D-4E33-A682-53D1B9DF71ED}">
      <dsp:nvSpPr>
        <dsp:cNvPr id="0" name=""/>
        <dsp:cNvSpPr/>
      </dsp:nvSpPr>
      <dsp:spPr>
        <a:xfrm rot="10800000">
          <a:off x="1209086" y="4200452"/>
          <a:ext cx="9483676" cy="1634007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0552" tIns="182880" rIns="341376" bIns="182880" numCol="1" spcCol="1270" anchor="ctr" anchorCtr="0">
          <a:noAutofit/>
        </a:bodyPr>
        <a:lstStyle/>
        <a:p>
          <a:pPr lvl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k-KZ" sz="4800" kern="1200" dirty="0" smtClean="0"/>
            <a:t>Ауыз қуысы аурулары</a:t>
          </a:r>
          <a:endParaRPr lang="ru-RU" sz="4800" kern="1200" dirty="0"/>
        </a:p>
      </dsp:txBody>
      <dsp:txXfrm rot="10800000">
        <a:off x="1617588" y="4200452"/>
        <a:ext cx="9075174" cy="1634007"/>
      </dsp:txXfrm>
    </dsp:sp>
    <dsp:sp modelId="{3F6A309A-979D-4054-8B40-71C08222068E}">
      <dsp:nvSpPr>
        <dsp:cNvPr id="0" name=""/>
        <dsp:cNvSpPr/>
      </dsp:nvSpPr>
      <dsp:spPr>
        <a:xfrm>
          <a:off x="0" y="4222495"/>
          <a:ext cx="1876494" cy="1634007"/>
        </a:xfrm>
        <a:prstGeom prst="ellipse">
          <a:avLst/>
        </a:prstGeom>
        <a:blipFill rotWithShape="1">
          <a:blip xmlns:r="http://schemas.openxmlformats.org/officeDocument/2006/relationships" r:embed="rId3"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A49527-3E67-4006-809D-BDA32EF8011B}" type="datetimeFigureOut">
              <a:rPr lang="ru-RU" smtClean="0"/>
              <a:t>27.01.2020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DDDF9C-D4B8-4495-B52C-33BD5E294B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57709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A49527-3E67-4006-809D-BDA32EF8011B}" type="datetimeFigureOut">
              <a:rPr lang="ru-RU" smtClean="0"/>
              <a:t>27.01.2020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DDDF9C-D4B8-4495-B52C-33BD5E294B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78212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A49527-3E67-4006-809D-BDA32EF8011B}" type="datetimeFigureOut">
              <a:rPr lang="ru-RU" smtClean="0"/>
              <a:t>27.01.2020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DDDF9C-D4B8-4495-B52C-33BD5E294B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46342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A49527-3E67-4006-809D-BDA32EF8011B}" type="datetimeFigureOut">
              <a:rPr lang="ru-RU" smtClean="0"/>
              <a:t>27.01.2020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DDDF9C-D4B8-4495-B52C-33BD5E294B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02706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A49527-3E67-4006-809D-BDA32EF8011B}" type="datetimeFigureOut">
              <a:rPr lang="ru-RU" smtClean="0"/>
              <a:t>27.01.2020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DDDF9C-D4B8-4495-B52C-33BD5E294B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92246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A49527-3E67-4006-809D-BDA32EF8011B}" type="datetimeFigureOut">
              <a:rPr lang="ru-RU" smtClean="0"/>
              <a:t>27.01.2020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DDDF9C-D4B8-4495-B52C-33BD5E294B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5995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A49527-3E67-4006-809D-BDA32EF8011B}" type="datetimeFigureOut">
              <a:rPr lang="ru-RU" smtClean="0"/>
              <a:t>27.01.2020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DDDF9C-D4B8-4495-B52C-33BD5E294B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10120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A49527-3E67-4006-809D-BDA32EF8011B}" type="datetimeFigureOut">
              <a:rPr lang="ru-RU" smtClean="0"/>
              <a:t>27.01.2020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DDDF9C-D4B8-4495-B52C-33BD5E294B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57430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A49527-3E67-4006-809D-BDA32EF8011B}" type="datetimeFigureOut">
              <a:rPr lang="ru-RU" smtClean="0"/>
              <a:t>27.01.2020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DDDF9C-D4B8-4495-B52C-33BD5E294B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04841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A49527-3E67-4006-809D-BDA32EF8011B}" type="datetimeFigureOut">
              <a:rPr lang="ru-RU" smtClean="0"/>
              <a:t>27.01.2020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DDDF9C-D4B8-4495-B52C-33BD5E294B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00543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A49527-3E67-4006-809D-BDA32EF8011B}" type="datetimeFigureOut">
              <a:rPr lang="ru-RU" smtClean="0"/>
              <a:t>27.01.2020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DDDF9C-D4B8-4495-B52C-33BD5E294B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85877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A49527-3E67-4006-809D-BDA32EF8011B}" type="datetimeFigureOut">
              <a:rPr lang="ru-RU" smtClean="0"/>
              <a:t>27.01.2020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DDDF9C-D4B8-4495-B52C-33BD5E294B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77478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9995" y="428300"/>
            <a:ext cx="10917716" cy="1830158"/>
          </a:xfrm>
        </p:spPr>
        <p:txBody>
          <a:bodyPr>
            <a:noAutofit/>
          </a:bodyPr>
          <a:lstStyle/>
          <a:p>
            <a:r>
              <a:rPr lang="kk-KZ" sz="66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Салауаттылық - біздің басты мақсатымыз</a:t>
            </a:r>
            <a:endParaRPr lang="ru-RU" sz="66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33330" y="2610519"/>
            <a:ext cx="11299634" cy="3669095"/>
          </a:xfrm>
        </p:spPr>
        <p:txBody>
          <a:bodyPr>
            <a:normAutofit/>
          </a:bodyPr>
          <a:lstStyle/>
          <a:p>
            <a:r>
              <a:rPr lang="kk-KZ" sz="11500" b="1" dirty="0" err="1" smtClean="0">
                <a:solidFill>
                  <a:srgbClr val="002060"/>
                </a:solidFill>
              </a:rPr>
              <a:t>СНЮС-ке</a:t>
            </a:r>
            <a:r>
              <a:rPr lang="kk-KZ" sz="11500" b="1" dirty="0" smtClean="0">
                <a:solidFill>
                  <a:srgbClr val="002060"/>
                </a:solidFill>
              </a:rPr>
              <a:t> </a:t>
            </a:r>
            <a:r>
              <a:rPr lang="kk-KZ" sz="11500" b="1" u="sng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«ЖОҚ»</a:t>
            </a:r>
            <a:r>
              <a:rPr lang="kk-KZ" sz="11500" b="1" u="sng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kk-KZ" sz="11500" b="1" dirty="0" smtClean="0">
                <a:solidFill>
                  <a:srgbClr val="002060"/>
                </a:solidFill>
              </a:rPr>
              <a:t>деп айтайық</a:t>
            </a:r>
            <a:endParaRPr lang="ru-RU" sz="115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4330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57747"/>
          </a:xfrm>
        </p:spPr>
        <p:txBody>
          <a:bodyPr>
            <a:normAutofit fontScale="90000"/>
          </a:bodyPr>
          <a:lstStyle/>
          <a:p>
            <a:pPr algn="ctr"/>
            <a:r>
              <a:rPr lang="kk-KZ" sz="6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Зияны</a:t>
            </a:r>
            <a:endParaRPr lang="ru-RU" sz="6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18641" y="1366092"/>
            <a:ext cx="10935159" cy="5332163"/>
          </a:xfrm>
        </p:spPr>
        <p:txBody>
          <a:bodyPr>
            <a:noAutofit/>
          </a:bodyPr>
          <a:lstStyle/>
          <a:p>
            <a:pPr algn="just"/>
            <a:r>
              <a:rPr lang="ru-RU" sz="3600" dirty="0" err="1" smtClean="0"/>
              <a:t>Снюс</a:t>
            </a:r>
            <a:r>
              <a:rPr lang="ru-RU" sz="3600" dirty="0" smtClean="0"/>
              <a:t> </a:t>
            </a:r>
            <a:r>
              <a:rPr lang="ru-RU" sz="3600" dirty="0" err="1" smtClean="0"/>
              <a:t>өте</a:t>
            </a:r>
            <a:r>
              <a:rPr lang="ru-RU" sz="3600" dirty="0" smtClean="0"/>
              <a:t> </a:t>
            </a:r>
            <a:r>
              <a:rPr lang="ru-RU" sz="3600" dirty="0" err="1" smtClean="0"/>
              <a:t>қауіпті</a:t>
            </a:r>
            <a:r>
              <a:rPr lang="ru-RU" sz="3600" dirty="0" smtClean="0"/>
              <a:t>, </a:t>
            </a:r>
            <a:r>
              <a:rPr lang="ru-RU" sz="3600" dirty="0" err="1" smtClean="0"/>
              <a:t>ол</a:t>
            </a:r>
            <a:r>
              <a:rPr lang="ru-RU" sz="3600" dirty="0" smtClean="0"/>
              <a:t> </a:t>
            </a:r>
            <a:r>
              <a:rPr lang="ru-RU" sz="3600" dirty="0" err="1" smtClean="0"/>
              <a:t>темекіден</a:t>
            </a:r>
            <a:r>
              <a:rPr lang="ru-RU" sz="3600" dirty="0" smtClean="0"/>
              <a:t> 7-10 </a:t>
            </a:r>
            <a:r>
              <a:rPr lang="ru-RU" sz="3600" dirty="0" err="1" smtClean="0"/>
              <a:t>есе</a:t>
            </a:r>
            <a:r>
              <a:rPr lang="ru-RU" sz="3600" dirty="0" smtClean="0"/>
              <a:t> </a:t>
            </a:r>
            <a:r>
              <a:rPr lang="ru-RU" sz="3600" dirty="0" err="1" smtClean="0"/>
              <a:t>улы</a:t>
            </a:r>
            <a:r>
              <a:rPr lang="ru-RU" sz="3600" dirty="0" smtClean="0"/>
              <a:t> </a:t>
            </a:r>
            <a:r>
              <a:rPr lang="ru-RU" sz="3600" dirty="0" err="1" smtClean="0"/>
              <a:t>және</a:t>
            </a:r>
            <a:r>
              <a:rPr lang="ru-RU" sz="3600" dirty="0" smtClean="0"/>
              <a:t> </a:t>
            </a:r>
            <a:r>
              <a:rPr lang="ru-RU" sz="3600" dirty="0" err="1" smtClean="0"/>
              <a:t>өте</a:t>
            </a:r>
            <a:r>
              <a:rPr lang="ru-RU" sz="3600" dirty="0" smtClean="0"/>
              <a:t> тез никотин </a:t>
            </a:r>
            <a:r>
              <a:rPr lang="ru-RU" sz="3600" dirty="0" err="1" smtClean="0"/>
              <a:t>тәуелділігін</a:t>
            </a:r>
            <a:r>
              <a:rPr lang="ru-RU" sz="3600" dirty="0" smtClean="0"/>
              <a:t> </a:t>
            </a:r>
            <a:r>
              <a:rPr lang="ru-RU" sz="3600" dirty="0" err="1" smtClean="0"/>
              <a:t>тудырады</a:t>
            </a:r>
            <a:r>
              <a:rPr lang="ru-RU" sz="3600" dirty="0" smtClean="0"/>
              <a:t>. </a:t>
            </a:r>
            <a:r>
              <a:rPr lang="ru-RU" sz="3600" dirty="0" err="1" smtClean="0"/>
              <a:t>Снюске</a:t>
            </a:r>
            <a:r>
              <a:rPr lang="ru-RU" sz="3600" dirty="0" smtClean="0"/>
              <a:t> </a:t>
            </a:r>
            <a:r>
              <a:rPr lang="ru-RU" sz="3600" dirty="0" err="1" smtClean="0"/>
              <a:t>психикалық</a:t>
            </a:r>
            <a:r>
              <a:rPr lang="ru-RU" sz="3600" dirty="0" smtClean="0"/>
              <a:t> </a:t>
            </a:r>
            <a:r>
              <a:rPr lang="ru-RU" sz="3600" dirty="0" err="1" smtClean="0"/>
              <a:t>және</a:t>
            </a:r>
            <a:r>
              <a:rPr lang="ru-RU" sz="3600" dirty="0" smtClean="0"/>
              <a:t> </a:t>
            </a:r>
            <a:r>
              <a:rPr lang="ru-RU" sz="3600" dirty="0" err="1" smtClean="0"/>
              <a:t>физикалық</a:t>
            </a:r>
            <a:r>
              <a:rPr lang="ru-RU" sz="3600" dirty="0" smtClean="0"/>
              <a:t> </a:t>
            </a:r>
            <a:r>
              <a:rPr lang="ru-RU" sz="3600" dirty="0" err="1" smtClean="0"/>
              <a:t>тәуелділік</a:t>
            </a:r>
            <a:r>
              <a:rPr lang="ru-RU" sz="3600" dirty="0" smtClean="0"/>
              <a:t> </a:t>
            </a:r>
            <a:r>
              <a:rPr lang="ru-RU" sz="3600" dirty="0" err="1" smtClean="0"/>
              <a:t>әдеттегі</a:t>
            </a:r>
            <a:r>
              <a:rPr lang="ru-RU" sz="3600" dirty="0" smtClean="0"/>
              <a:t> </a:t>
            </a:r>
            <a:r>
              <a:rPr lang="ru-RU" sz="3600" dirty="0" err="1" smtClean="0"/>
              <a:t>темекі</a:t>
            </a:r>
            <a:r>
              <a:rPr lang="ru-RU" sz="3600" dirty="0" smtClean="0"/>
              <a:t> </a:t>
            </a:r>
            <a:r>
              <a:rPr lang="ru-RU" sz="3600" dirty="0" err="1" smtClean="0"/>
              <a:t>тәуелділігінен</a:t>
            </a:r>
            <a:r>
              <a:rPr lang="ru-RU" sz="3600" dirty="0" smtClean="0"/>
              <a:t> </a:t>
            </a:r>
            <a:r>
              <a:rPr lang="ru-RU" sz="3600" dirty="0" err="1" smtClean="0"/>
              <a:t>әлдеқайда</a:t>
            </a:r>
            <a:r>
              <a:rPr lang="ru-RU" sz="3600" dirty="0" smtClean="0"/>
              <a:t> </a:t>
            </a:r>
            <a:r>
              <a:rPr lang="ru-RU" sz="3600" dirty="0" err="1" smtClean="0"/>
              <a:t>күшті</a:t>
            </a:r>
            <a:r>
              <a:rPr lang="ru-RU" sz="3600" dirty="0" smtClean="0"/>
              <a:t>. </a:t>
            </a:r>
            <a:r>
              <a:rPr lang="ru-RU" sz="3600" dirty="0" err="1" smtClean="0"/>
              <a:t>Түтінсіз</a:t>
            </a:r>
            <a:r>
              <a:rPr lang="ru-RU" sz="3600" dirty="0" smtClean="0"/>
              <a:t> </a:t>
            </a:r>
            <a:r>
              <a:rPr lang="ru-RU" sz="3600" dirty="0" err="1" smtClean="0"/>
              <a:t>темекіні</a:t>
            </a:r>
            <a:r>
              <a:rPr lang="ru-RU" sz="3600" dirty="0" smtClean="0"/>
              <a:t> </a:t>
            </a:r>
            <a:r>
              <a:rPr lang="ru-RU" sz="3600" dirty="0" err="1" smtClean="0"/>
              <a:t>пайдалану</a:t>
            </a:r>
            <a:r>
              <a:rPr lang="ru-RU" sz="3600" dirty="0" smtClean="0"/>
              <a:t> </a:t>
            </a:r>
            <a:r>
              <a:rPr lang="ru-RU" sz="3600" dirty="0" err="1" smtClean="0"/>
              <a:t>кезінде</a:t>
            </a:r>
            <a:r>
              <a:rPr lang="ru-RU" sz="3600" dirty="0" smtClean="0"/>
              <a:t> никотин мен </a:t>
            </a:r>
            <a:r>
              <a:rPr lang="ru-RU" sz="3600" dirty="0" err="1" smtClean="0"/>
              <a:t>басқа</a:t>
            </a:r>
            <a:r>
              <a:rPr lang="ru-RU" sz="3600" dirty="0" smtClean="0"/>
              <a:t> да </a:t>
            </a:r>
            <a:r>
              <a:rPr lang="ru-RU" sz="3600" dirty="0" err="1" smtClean="0"/>
              <a:t>заттар</a:t>
            </a:r>
            <a:r>
              <a:rPr lang="ru-RU" sz="3600" dirty="0" smtClean="0"/>
              <a:t> </a:t>
            </a:r>
            <a:r>
              <a:rPr lang="ru-RU" sz="3600" dirty="0" err="1" smtClean="0"/>
              <a:t>сілекейге</a:t>
            </a:r>
            <a:r>
              <a:rPr lang="ru-RU" sz="3600" dirty="0" smtClean="0"/>
              <a:t> </a:t>
            </a:r>
            <a:r>
              <a:rPr lang="ru-RU" sz="3600" dirty="0" err="1" smtClean="0"/>
              <a:t>бөлініп</a:t>
            </a:r>
            <a:r>
              <a:rPr lang="ru-RU" sz="3600" dirty="0" smtClean="0"/>
              <a:t>, </a:t>
            </a:r>
            <a:r>
              <a:rPr lang="ru-RU" sz="3600" dirty="0" err="1" smtClean="0"/>
              <a:t>бірден</a:t>
            </a:r>
            <a:r>
              <a:rPr lang="ru-RU" sz="3600" dirty="0" smtClean="0"/>
              <a:t> </a:t>
            </a:r>
            <a:r>
              <a:rPr lang="ru-RU" sz="3600" dirty="0" err="1" smtClean="0"/>
              <a:t>ауыз</a:t>
            </a:r>
            <a:r>
              <a:rPr lang="ru-RU" sz="3600" dirty="0" smtClean="0"/>
              <a:t> </a:t>
            </a:r>
            <a:r>
              <a:rPr lang="ru-RU" sz="3600" dirty="0" err="1" smtClean="0"/>
              <a:t>қуысының</a:t>
            </a:r>
            <a:r>
              <a:rPr lang="ru-RU" sz="3600" dirty="0" smtClean="0"/>
              <a:t> </a:t>
            </a:r>
            <a:r>
              <a:rPr lang="ru-RU" sz="3600" dirty="0" err="1" smtClean="0"/>
              <a:t>шырышты</a:t>
            </a:r>
            <a:r>
              <a:rPr lang="ru-RU" sz="3600" dirty="0" smtClean="0"/>
              <a:t> </a:t>
            </a:r>
            <a:r>
              <a:rPr lang="ru-RU" sz="3600" dirty="0" err="1" smtClean="0"/>
              <a:t>қабығы</a:t>
            </a:r>
            <a:r>
              <a:rPr lang="ru-RU" sz="3600" dirty="0" smtClean="0"/>
              <a:t> </a:t>
            </a:r>
            <a:r>
              <a:rPr lang="ru-RU" sz="3600" dirty="0" err="1" smtClean="0"/>
              <a:t>арқылы</a:t>
            </a:r>
            <a:r>
              <a:rPr lang="ru-RU" sz="3600" dirty="0" smtClean="0"/>
              <a:t> </a:t>
            </a:r>
            <a:r>
              <a:rPr lang="ru-RU" sz="3600" dirty="0" err="1" smtClean="0"/>
              <a:t>қанға</a:t>
            </a:r>
            <a:r>
              <a:rPr lang="ru-RU" sz="3600" dirty="0" smtClean="0"/>
              <a:t> </a:t>
            </a:r>
            <a:r>
              <a:rPr lang="ru-RU" sz="3600" dirty="0" err="1" smtClean="0"/>
              <a:t>түседі</a:t>
            </a:r>
            <a:r>
              <a:rPr lang="ru-RU" sz="3600" dirty="0" smtClean="0"/>
              <a:t>. </a:t>
            </a:r>
            <a:r>
              <a:rPr lang="ru-RU" sz="3600" dirty="0" err="1" smtClean="0"/>
              <a:t>Снюстегі</a:t>
            </a:r>
            <a:r>
              <a:rPr lang="ru-RU" sz="3600" dirty="0" smtClean="0"/>
              <a:t> никотин </a:t>
            </a:r>
            <a:r>
              <a:rPr lang="ru-RU" sz="3600" dirty="0" err="1" smtClean="0"/>
              <a:t>мөлшері</a:t>
            </a:r>
            <a:r>
              <a:rPr lang="ru-RU" sz="3600" dirty="0" smtClean="0"/>
              <a:t> </a:t>
            </a:r>
            <a:r>
              <a:rPr lang="ru-RU" sz="3600" dirty="0" err="1" smtClean="0"/>
              <a:t>темекінің</a:t>
            </a:r>
            <a:r>
              <a:rPr lang="ru-RU" sz="3600" dirty="0" smtClean="0"/>
              <a:t> </a:t>
            </a:r>
            <a:r>
              <a:rPr lang="ru-RU" sz="3600" dirty="0" err="1" smtClean="0"/>
              <a:t>құрамына</a:t>
            </a:r>
            <a:r>
              <a:rPr lang="ru-RU" sz="3600" dirty="0" smtClean="0"/>
              <a:t> </a:t>
            </a:r>
            <a:r>
              <a:rPr lang="ru-RU" sz="3600" dirty="0" err="1" smtClean="0"/>
              <a:t>қарағанда</a:t>
            </a:r>
            <a:r>
              <a:rPr lang="ru-RU" sz="3600" dirty="0" smtClean="0"/>
              <a:t> </a:t>
            </a:r>
            <a:r>
              <a:rPr lang="ru-RU" sz="3600" dirty="0" err="1" smtClean="0"/>
              <a:t>бірнеше</a:t>
            </a:r>
            <a:r>
              <a:rPr lang="ru-RU" sz="3600" dirty="0" smtClean="0"/>
              <a:t> </a:t>
            </a:r>
            <a:r>
              <a:rPr lang="ru-RU" sz="3600" dirty="0" err="1" smtClean="0"/>
              <a:t>есе</a:t>
            </a:r>
            <a:r>
              <a:rPr lang="ru-RU" sz="3600" dirty="0" smtClean="0"/>
              <a:t> </a:t>
            </a:r>
            <a:r>
              <a:rPr lang="ru-RU" sz="3600" dirty="0" err="1" smtClean="0"/>
              <a:t>көп</a:t>
            </a:r>
            <a:r>
              <a:rPr lang="ru-RU" sz="3600" dirty="0" smtClean="0"/>
              <a:t> </a:t>
            </a:r>
            <a:r>
              <a:rPr lang="ru-RU" sz="3600" dirty="0" err="1" smtClean="0"/>
              <a:t>және</a:t>
            </a:r>
            <a:r>
              <a:rPr lang="ru-RU" sz="3600" dirty="0" smtClean="0"/>
              <a:t> </a:t>
            </a:r>
            <a:r>
              <a:rPr lang="ru-RU" sz="3600" dirty="0" err="1" smtClean="0"/>
              <a:t>бұл</a:t>
            </a:r>
            <a:r>
              <a:rPr lang="ru-RU" sz="3600" dirty="0" smtClean="0"/>
              <a:t> бала </a:t>
            </a:r>
            <a:r>
              <a:rPr lang="ru-RU" sz="3600" dirty="0" err="1" smtClean="0"/>
              <a:t>организмі</a:t>
            </a:r>
            <a:r>
              <a:rPr lang="ru-RU" sz="3600" dirty="0" smtClean="0"/>
              <a:t> </a:t>
            </a:r>
            <a:r>
              <a:rPr lang="ru-RU" sz="3600" dirty="0" err="1" smtClean="0"/>
              <a:t>үшін</a:t>
            </a:r>
            <a:r>
              <a:rPr lang="ru-RU" sz="3600" dirty="0" smtClean="0"/>
              <a:t> </a:t>
            </a:r>
            <a:r>
              <a:rPr lang="ru-RU" sz="3600" dirty="0" err="1" smtClean="0"/>
              <a:t>қауіпті</a:t>
            </a:r>
            <a:r>
              <a:rPr lang="ru-RU" sz="3600" dirty="0" smtClean="0"/>
              <a:t>. 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3356849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2877" y="365125"/>
            <a:ext cx="10780923" cy="1325563"/>
          </a:xfrm>
        </p:spPr>
        <p:txBody>
          <a:bodyPr/>
          <a:lstStyle/>
          <a:p>
            <a:pPr algn="ctr"/>
            <a:r>
              <a:rPr lang="ru-RU" b="1" dirty="0" smtClean="0"/>
              <a:t>ТҮТІНСІЗ ТЕМЕКІНІ ҚОЛДАНУДЫҢ САЛДАРЫ</a:t>
            </a:r>
            <a:br>
              <a:rPr lang="ru-RU" b="1" dirty="0" smtClean="0"/>
            </a:b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87287" y="1145753"/>
            <a:ext cx="11567711" cy="5497417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1. </a:t>
            </a:r>
            <a:r>
              <a:rPr lang="ru-RU" dirty="0" err="1" smtClean="0"/>
              <a:t>Снюсті</a:t>
            </a:r>
            <a:r>
              <a:rPr lang="ru-RU" dirty="0" smtClean="0"/>
              <a:t> </a:t>
            </a:r>
            <a:r>
              <a:rPr lang="ru-RU" dirty="0" err="1" smtClean="0"/>
              <a:t>тұтынған</a:t>
            </a:r>
            <a:r>
              <a:rPr lang="ru-RU" dirty="0" smtClean="0"/>
              <a:t> </a:t>
            </a:r>
            <a:r>
              <a:rPr lang="ru-RU" dirty="0" err="1" smtClean="0"/>
              <a:t>кезде</a:t>
            </a:r>
            <a:r>
              <a:rPr lang="ru-RU" dirty="0" smtClean="0"/>
              <a:t> </a:t>
            </a:r>
            <a:r>
              <a:rPr lang="ru-RU" dirty="0" err="1" smtClean="0"/>
              <a:t>ең</a:t>
            </a:r>
            <a:r>
              <a:rPr lang="ru-RU" dirty="0" smtClean="0"/>
              <a:t> </a:t>
            </a:r>
            <a:r>
              <a:rPr lang="ru-RU" dirty="0" err="1" smtClean="0"/>
              <a:t>бірінші</a:t>
            </a:r>
            <a:r>
              <a:rPr lang="ru-RU" dirty="0" smtClean="0"/>
              <a:t> </a:t>
            </a:r>
            <a:r>
              <a:rPr lang="ru-RU" dirty="0" err="1" smtClean="0"/>
              <a:t>ауыз</a:t>
            </a:r>
            <a:r>
              <a:rPr lang="ru-RU" dirty="0" smtClean="0"/>
              <a:t> </a:t>
            </a:r>
            <a:r>
              <a:rPr lang="ru-RU" dirty="0" err="1" smtClean="0"/>
              <a:t>қуысының</a:t>
            </a:r>
            <a:r>
              <a:rPr lang="ru-RU" dirty="0" smtClean="0"/>
              <a:t> </a:t>
            </a:r>
            <a:r>
              <a:rPr lang="ru-RU" dirty="0" err="1" smtClean="0"/>
              <a:t>шырышты</a:t>
            </a:r>
            <a:r>
              <a:rPr lang="ru-RU" dirty="0" smtClean="0"/>
              <a:t> </a:t>
            </a:r>
            <a:r>
              <a:rPr lang="ru-RU" dirty="0" err="1" smtClean="0"/>
              <a:t>қабығы</a:t>
            </a:r>
            <a:r>
              <a:rPr lang="ru-RU" dirty="0" smtClean="0"/>
              <a:t> </a:t>
            </a:r>
            <a:r>
              <a:rPr lang="ru-RU" dirty="0" err="1" smtClean="0"/>
              <a:t>зақымданады</a:t>
            </a:r>
            <a:r>
              <a:rPr lang="ru-RU" dirty="0" smtClean="0"/>
              <a:t>, </a:t>
            </a:r>
            <a:r>
              <a:rPr lang="ru-RU" dirty="0" err="1" smtClean="0"/>
              <a:t>бастағы</a:t>
            </a:r>
            <a:r>
              <a:rPr lang="ru-RU" dirty="0" smtClean="0"/>
              <a:t> </a:t>
            </a:r>
            <a:r>
              <a:rPr lang="ru-RU" dirty="0" err="1" smtClean="0"/>
              <a:t>ауырлық</a:t>
            </a:r>
            <a:r>
              <a:rPr lang="ru-RU" dirty="0" smtClean="0"/>
              <a:t>, </a:t>
            </a:r>
            <a:r>
              <a:rPr lang="ru-RU" dirty="0" err="1" smtClean="0"/>
              <a:t>күрт</a:t>
            </a:r>
            <a:r>
              <a:rPr lang="ru-RU" dirty="0" smtClean="0"/>
              <a:t> </a:t>
            </a:r>
            <a:r>
              <a:rPr lang="ru-RU" dirty="0" err="1" smtClean="0"/>
              <a:t>сілекей</a:t>
            </a:r>
            <a:r>
              <a:rPr lang="ru-RU" dirty="0" smtClean="0"/>
              <a:t> </a:t>
            </a:r>
            <a:r>
              <a:rPr lang="ru-RU" dirty="0" err="1" smtClean="0"/>
              <a:t>бөлу</a:t>
            </a:r>
            <a:r>
              <a:rPr lang="ru-RU" dirty="0" smtClean="0"/>
              <a:t> </a:t>
            </a:r>
            <a:r>
              <a:rPr lang="ru-RU" dirty="0" err="1" smtClean="0"/>
              <a:t>және</a:t>
            </a:r>
            <a:r>
              <a:rPr lang="ru-RU" dirty="0" smtClean="0"/>
              <a:t> бас </a:t>
            </a:r>
            <a:r>
              <a:rPr lang="ru-RU" dirty="0" err="1" smtClean="0"/>
              <a:t>айналу,құсу</a:t>
            </a:r>
            <a:r>
              <a:rPr lang="ru-RU" dirty="0" smtClean="0"/>
              <a:t> </a:t>
            </a:r>
            <a:r>
              <a:rPr lang="ru-RU" dirty="0" err="1" smtClean="0"/>
              <a:t>түріндегі</a:t>
            </a:r>
            <a:r>
              <a:rPr lang="ru-RU" dirty="0" smtClean="0"/>
              <a:t> </a:t>
            </a:r>
            <a:r>
              <a:rPr lang="ru-RU" dirty="0" err="1" smtClean="0"/>
              <a:t>жағымсыз</a:t>
            </a:r>
            <a:r>
              <a:rPr lang="ru-RU" dirty="0" smtClean="0"/>
              <a:t> </a:t>
            </a:r>
            <a:r>
              <a:rPr lang="ru-RU" dirty="0" err="1" smtClean="0"/>
              <a:t>әсерлер</a:t>
            </a:r>
            <a:r>
              <a:rPr lang="ru-RU" dirty="0" smtClean="0"/>
              <a:t> </a:t>
            </a:r>
            <a:r>
              <a:rPr lang="ru-RU" dirty="0" err="1" smtClean="0"/>
              <a:t>пайда</a:t>
            </a:r>
            <a:r>
              <a:rPr lang="ru-RU" dirty="0" smtClean="0"/>
              <a:t> </a:t>
            </a:r>
            <a:r>
              <a:rPr lang="ru-RU" dirty="0" err="1" smtClean="0"/>
              <a:t>болады</a:t>
            </a:r>
            <a:r>
              <a:rPr lang="ru-RU" dirty="0" smtClean="0"/>
              <a:t>.</a:t>
            </a:r>
          </a:p>
          <a:p>
            <a:r>
              <a:rPr lang="ru-RU" dirty="0" smtClean="0"/>
              <a:t>2. </a:t>
            </a:r>
            <a:r>
              <a:rPr lang="ru-RU" dirty="0" err="1" smtClean="0"/>
              <a:t>Ауыз</a:t>
            </a:r>
            <a:r>
              <a:rPr lang="ru-RU" dirty="0" smtClean="0"/>
              <a:t> </a:t>
            </a:r>
            <a:r>
              <a:rPr lang="ru-RU" dirty="0" err="1" smtClean="0"/>
              <a:t>қуысының</a:t>
            </a:r>
            <a:r>
              <a:rPr lang="ru-RU" dirty="0" smtClean="0"/>
              <a:t>, </a:t>
            </a:r>
            <a:r>
              <a:rPr lang="ru-RU" dirty="0" err="1" smtClean="0"/>
              <a:t>ұйқы</a:t>
            </a:r>
            <a:r>
              <a:rPr lang="ru-RU" dirty="0" smtClean="0"/>
              <a:t> </a:t>
            </a:r>
            <a:r>
              <a:rPr lang="ru-RU" dirty="0" err="1" smtClean="0"/>
              <a:t>безінің</a:t>
            </a:r>
            <a:r>
              <a:rPr lang="ru-RU" dirty="0" smtClean="0"/>
              <a:t>, </a:t>
            </a:r>
            <a:r>
              <a:rPr lang="ru-RU" dirty="0" err="1" smtClean="0"/>
              <a:t>өңеш</a:t>
            </a:r>
            <a:r>
              <a:rPr lang="ru-RU" dirty="0" smtClean="0"/>
              <a:t> пен </a:t>
            </a:r>
            <a:r>
              <a:rPr lang="ru-RU" dirty="0" err="1" smtClean="0"/>
              <a:t>өкпенің</a:t>
            </a:r>
            <a:r>
              <a:rPr lang="ru-RU" dirty="0" smtClean="0"/>
              <a:t> </a:t>
            </a:r>
            <a:r>
              <a:rPr lang="ru-RU" dirty="0" err="1" smtClean="0"/>
              <a:t>онкологиялық</a:t>
            </a:r>
            <a:r>
              <a:rPr lang="ru-RU" dirty="0" smtClean="0"/>
              <a:t> </a:t>
            </a:r>
            <a:r>
              <a:rPr lang="ru-RU" dirty="0" err="1" smtClean="0"/>
              <a:t>ауруларының</a:t>
            </a:r>
            <a:r>
              <a:rPr lang="ru-RU" dirty="0" smtClean="0"/>
              <a:t> </a:t>
            </a:r>
            <a:r>
              <a:rPr lang="ru-RU" dirty="0" err="1" smtClean="0"/>
              <a:t>дамуына</a:t>
            </a:r>
            <a:r>
              <a:rPr lang="ru-RU" dirty="0" smtClean="0"/>
              <a:t> </a:t>
            </a:r>
            <a:r>
              <a:rPr lang="ru-RU" dirty="0" err="1" smtClean="0"/>
              <a:t>әкелуі</a:t>
            </a:r>
            <a:r>
              <a:rPr lang="ru-RU" dirty="0" smtClean="0"/>
              <a:t> </a:t>
            </a:r>
            <a:r>
              <a:rPr lang="ru-RU" dirty="0" err="1" smtClean="0"/>
              <a:t>мүмкін</a:t>
            </a:r>
            <a:r>
              <a:rPr lang="ru-RU" dirty="0" smtClean="0"/>
              <a:t>.</a:t>
            </a:r>
          </a:p>
          <a:p>
            <a:r>
              <a:rPr lang="ru-RU" dirty="0" smtClean="0"/>
              <a:t>3. </a:t>
            </a:r>
            <a:r>
              <a:rPr lang="ru-RU" dirty="0" err="1" smtClean="0"/>
              <a:t>Түтінсіз</a:t>
            </a:r>
            <a:r>
              <a:rPr lang="ru-RU" dirty="0" smtClean="0"/>
              <a:t> </a:t>
            </a:r>
            <a:r>
              <a:rPr lang="ru-RU" dirty="0" err="1" smtClean="0"/>
              <a:t>темекіні</a:t>
            </a:r>
            <a:r>
              <a:rPr lang="ru-RU" dirty="0" smtClean="0"/>
              <a:t> </a:t>
            </a:r>
            <a:r>
              <a:rPr lang="ru-RU" dirty="0" err="1" smtClean="0"/>
              <a:t>ұзақ</a:t>
            </a:r>
            <a:r>
              <a:rPr lang="ru-RU" dirty="0" smtClean="0"/>
              <a:t> </a:t>
            </a:r>
            <a:r>
              <a:rPr lang="ru-RU" dirty="0" err="1" smtClean="0"/>
              <a:t>уақыт</a:t>
            </a:r>
            <a:r>
              <a:rPr lang="ru-RU" dirty="0" smtClean="0"/>
              <a:t> </a:t>
            </a:r>
            <a:r>
              <a:rPr lang="ru-RU" dirty="0" err="1" smtClean="0"/>
              <a:t>пайдалану</a:t>
            </a:r>
            <a:r>
              <a:rPr lang="ru-RU" dirty="0" smtClean="0"/>
              <a:t> </a:t>
            </a:r>
            <a:r>
              <a:rPr lang="ru-RU" dirty="0" err="1" smtClean="0"/>
              <a:t>парадонтозға</a:t>
            </a:r>
            <a:r>
              <a:rPr lang="ru-RU" dirty="0" smtClean="0"/>
              <a:t>, </a:t>
            </a:r>
            <a:r>
              <a:rPr lang="ru-RU" dirty="0" err="1" smtClean="0"/>
              <a:t>тістің</a:t>
            </a:r>
            <a:r>
              <a:rPr lang="ru-RU" dirty="0" smtClean="0"/>
              <a:t> </a:t>
            </a:r>
            <a:r>
              <a:rPr lang="ru-RU" dirty="0" err="1" smtClean="0"/>
              <a:t>бұзылуына</a:t>
            </a:r>
            <a:r>
              <a:rPr lang="ru-RU" dirty="0" smtClean="0"/>
              <a:t>, </a:t>
            </a:r>
            <a:r>
              <a:rPr lang="ru-RU" dirty="0" err="1" smtClean="0"/>
              <a:t>ауыздан</a:t>
            </a:r>
            <a:r>
              <a:rPr lang="ru-RU" dirty="0" smtClean="0"/>
              <a:t> </a:t>
            </a:r>
            <a:r>
              <a:rPr lang="ru-RU" dirty="0" err="1" smtClean="0"/>
              <a:t>жағымсыз</a:t>
            </a:r>
            <a:r>
              <a:rPr lang="ru-RU" dirty="0" smtClean="0"/>
              <a:t> </a:t>
            </a:r>
            <a:r>
              <a:rPr lang="ru-RU" dirty="0" err="1" smtClean="0"/>
              <a:t>иістің</a:t>
            </a:r>
            <a:r>
              <a:rPr lang="ru-RU" dirty="0" smtClean="0"/>
              <a:t> </a:t>
            </a:r>
            <a:r>
              <a:rPr lang="ru-RU" dirty="0" err="1" smtClean="0"/>
              <a:t>пайда</a:t>
            </a:r>
            <a:r>
              <a:rPr lang="ru-RU" dirty="0" smtClean="0"/>
              <a:t> </a:t>
            </a:r>
            <a:r>
              <a:rPr lang="ru-RU" dirty="0" err="1" smtClean="0"/>
              <a:t>болуына</a:t>
            </a:r>
            <a:r>
              <a:rPr lang="ru-RU" dirty="0" smtClean="0"/>
              <a:t>, </a:t>
            </a:r>
            <a:r>
              <a:rPr lang="ru-RU" dirty="0" err="1" smtClean="0"/>
              <a:t>тахикардияға</a:t>
            </a:r>
            <a:r>
              <a:rPr lang="ru-RU" dirty="0" smtClean="0"/>
              <a:t>, гипертония, </a:t>
            </a:r>
            <a:r>
              <a:rPr lang="ru-RU" dirty="0" err="1" smtClean="0"/>
              <a:t>бедеулікке</a:t>
            </a:r>
            <a:r>
              <a:rPr lang="ru-RU" dirty="0" smtClean="0"/>
              <a:t> </a:t>
            </a:r>
            <a:r>
              <a:rPr lang="ru-RU" dirty="0" err="1" smtClean="0"/>
              <a:t>әкеледі</a:t>
            </a:r>
            <a:r>
              <a:rPr lang="ru-RU" dirty="0" smtClean="0"/>
              <a:t>.</a:t>
            </a:r>
          </a:p>
          <a:p>
            <a:r>
              <a:rPr lang="ru-RU" dirty="0" smtClean="0"/>
              <a:t>4. </a:t>
            </a:r>
            <a:r>
              <a:rPr lang="ru-RU" dirty="0" err="1" smtClean="0"/>
              <a:t>Темекінің</a:t>
            </a:r>
            <a:r>
              <a:rPr lang="ru-RU" dirty="0" smtClean="0"/>
              <a:t> осы </a:t>
            </a:r>
            <a:r>
              <a:rPr lang="ru-RU" dirty="0" err="1" smtClean="0"/>
              <a:t>түрін</a:t>
            </a:r>
            <a:r>
              <a:rPr lang="ru-RU" dirty="0" smtClean="0"/>
              <a:t> </a:t>
            </a:r>
            <a:r>
              <a:rPr lang="ru-RU" dirty="0" err="1" smtClean="0"/>
              <a:t>пайдаланушыларда</a:t>
            </a:r>
            <a:r>
              <a:rPr lang="ru-RU" dirty="0" smtClean="0"/>
              <a:t> </a:t>
            </a:r>
            <a:r>
              <a:rPr lang="ru-RU" dirty="0" err="1" smtClean="0"/>
              <a:t>жоғары</a:t>
            </a:r>
            <a:r>
              <a:rPr lang="ru-RU" dirty="0" smtClean="0"/>
              <a:t> </a:t>
            </a:r>
            <a:r>
              <a:rPr lang="ru-RU" dirty="0" err="1" smtClean="0"/>
              <a:t>агрессивтілік</a:t>
            </a:r>
            <a:r>
              <a:rPr lang="ru-RU" dirty="0" smtClean="0"/>
              <a:t> </a:t>
            </a:r>
            <a:r>
              <a:rPr lang="ru-RU" dirty="0" err="1" smtClean="0"/>
              <a:t>немесе</a:t>
            </a:r>
            <a:r>
              <a:rPr lang="ru-RU" dirty="0" smtClean="0"/>
              <a:t> </a:t>
            </a:r>
            <a:r>
              <a:rPr lang="ru-RU" dirty="0" err="1" smtClean="0"/>
              <a:t>керісінше</a:t>
            </a:r>
            <a:r>
              <a:rPr lang="ru-RU" dirty="0" smtClean="0"/>
              <a:t>, апатия </a:t>
            </a:r>
            <a:r>
              <a:rPr lang="ru-RU" dirty="0" err="1" smtClean="0"/>
              <a:t>және</a:t>
            </a:r>
            <a:r>
              <a:rPr lang="ru-RU" dirty="0" smtClean="0"/>
              <a:t> </a:t>
            </a:r>
            <a:r>
              <a:rPr lang="ru-RU" dirty="0" err="1" smtClean="0"/>
              <a:t>эмоциялық</a:t>
            </a:r>
            <a:r>
              <a:rPr lang="ru-RU" dirty="0" smtClean="0"/>
              <a:t> дисфункция </a:t>
            </a:r>
            <a:r>
              <a:rPr lang="ru-RU" dirty="0" err="1" smtClean="0"/>
              <a:t>байқалады</a:t>
            </a:r>
            <a:endParaRPr lang="ru-RU" dirty="0" smtClean="0"/>
          </a:p>
          <a:p>
            <a:r>
              <a:rPr lang="ru-RU" dirty="0" smtClean="0"/>
              <a:t>5. </a:t>
            </a:r>
            <a:r>
              <a:rPr lang="ru-RU" dirty="0" err="1" smtClean="0"/>
              <a:t>Снюс</a:t>
            </a:r>
            <a:r>
              <a:rPr lang="ru-RU" dirty="0" smtClean="0"/>
              <a:t> </a:t>
            </a:r>
            <a:r>
              <a:rPr lang="ru-RU" dirty="0" err="1" smtClean="0"/>
              <a:t>жадының,есте</a:t>
            </a:r>
            <a:r>
              <a:rPr lang="ru-RU" dirty="0" smtClean="0"/>
              <a:t> </a:t>
            </a:r>
            <a:r>
              <a:rPr lang="ru-RU" dirty="0" err="1" smtClean="0"/>
              <a:t>сақтаудың</a:t>
            </a:r>
            <a:r>
              <a:rPr lang="ru-RU" dirty="0" smtClean="0"/>
              <a:t> </a:t>
            </a:r>
            <a:r>
              <a:rPr lang="ru-RU" dirty="0" err="1" smtClean="0"/>
              <a:t>және</a:t>
            </a:r>
            <a:r>
              <a:rPr lang="ru-RU" dirty="0" smtClean="0"/>
              <a:t> </a:t>
            </a:r>
            <a:r>
              <a:rPr lang="ru-RU" dirty="0" err="1" smtClean="0"/>
              <a:t>назар</a:t>
            </a:r>
            <a:r>
              <a:rPr lang="ru-RU" dirty="0" smtClean="0"/>
              <a:t> </a:t>
            </a:r>
            <a:r>
              <a:rPr lang="ru-RU" dirty="0" err="1" smtClean="0"/>
              <a:t>аударудың</a:t>
            </a:r>
            <a:r>
              <a:rPr lang="ru-RU" dirty="0" smtClean="0"/>
              <a:t> </a:t>
            </a:r>
            <a:r>
              <a:rPr lang="ru-RU" dirty="0" err="1" smtClean="0"/>
              <a:t>бұзылуына</a:t>
            </a:r>
            <a:r>
              <a:rPr lang="ru-RU" dirty="0" smtClean="0"/>
              <a:t> </a:t>
            </a:r>
            <a:r>
              <a:rPr lang="ru-RU" dirty="0" err="1" smtClean="0"/>
              <a:t>әкеледі</a:t>
            </a:r>
            <a:r>
              <a:rPr lang="ru-RU" dirty="0" smtClean="0"/>
              <a:t>;</a:t>
            </a:r>
          </a:p>
          <a:p>
            <a:r>
              <a:rPr lang="ru-RU" dirty="0" smtClean="0"/>
              <a:t>6. </a:t>
            </a:r>
            <a:r>
              <a:rPr lang="ru-RU" dirty="0" err="1" smtClean="0"/>
              <a:t>Сондай-ақ</a:t>
            </a:r>
            <a:r>
              <a:rPr lang="ru-RU" dirty="0" smtClean="0"/>
              <a:t> </a:t>
            </a:r>
            <a:r>
              <a:rPr lang="ru-RU" dirty="0" err="1" smtClean="0"/>
              <a:t>түтінсіз</a:t>
            </a:r>
            <a:r>
              <a:rPr lang="ru-RU" dirty="0" smtClean="0"/>
              <a:t> </a:t>
            </a:r>
            <a:r>
              <a:rPr lang="ru-RU" dirty="0" err="1" smtClean="0"/>
              <a:t>темекі</a:t>
            </a:r>
            <a:r>
              <a:rPr lang="ru-RU" dirty="0" smtClean="0"/>
              <a:t> </a:t>
            </a:r>
            <a:r>
              <a:rPr lang="ru-RU" dirty="0" err="1" smtClean="0"/>
              <a:t>ағзаның</a:t>
            </a:r>
            <a:r>
              <a:rPr lang="ru-RU" dirty="0" smtClean="0"/>
              <a:t> </a:t>
            </a:r>
            <a:r>
              <a:rPr lang="ru-RU" dirty="0" err="1" smtClean="0"/>
              <a:t>жұқпалы</a:t>
            </a:r>
            <a:r>
              <a:rPr lang="ru-RU" dirty="0" smtClean="0"/>
              <a:t> </a:t>
            </a:r>
            <a:r>
              <a:rPr lang="ru-RU" dirty="0" err="1" smtClean="0"/>
              <a:t>ауруларға</a:t>
            </a:r>
            <a:r>
              <a:rPr lang="ru-RU" dirty="0" smtClean="0"/>
              <a:t> </a:t>
            </a:r>
            <a:r>
              <a:rPr lang="ru-RU" dirty="0" err="1" smtClean="0"/>
              <a:t>төзімділігін</a:t>
            </a:r>
            <a:r>
              <a:rPr lang="ru-RU" dirty="0" smtClean="0"/>
              <a:t> </a:t>
            </a:r>
            <a:r>
              <a:rPr lang="ru-RU" dirty="0" err="1" smtClean="0"/>
              <a:t>әлсіретеді</a:t>
            </a:r>
            <a:r>
              <a:rPr lang="ru-RU" dirty="0" smtClean="0"/>
              <a:t>.</a:t>
            </a:r>
          </a:p>
          <a:p>
            <a:r>
              <a:rPr lang="ru-RU" dirty="0" smtClean="0"/>
              <a:t>7. </a:t>
            </a:r>
            <a:r>
              <a:rPr lang="ru-RU" dirty="0" err="1" smtClean="0"/>
              <a:t>Никотиннің</a:t>
            </a:r>
            <a:r>
              <a:rPr lang="ru-RU" dirty="0" smtClean="0"/>
              <a:t> </a:t>
            </a:r>
            <a:r>
              <a:rPr lang="ru-RU" dirty="0" err="1" smtClean="0"/>
              <a:t>артық</a:t>
            </a:r>
            <a:r>
              <a:rPr lang="ru-RU" dirty="0" smtClean="0"/>
              <a:t> </a:t>
            </a:r>
            <a:r>
              <a:rPr lang="ru-RU" dirty="0" err="1" smtClean="0"/>
              <a:t>дозалануы</a:t>
            </a:r>
            <a:r>
              <a:rPr lang="ru-RU" dirty="0" smtClean="0"/>
              <a:t> </a:t>
            </a:r>
            <a:r>
              <a:rPr lang="ru-RU" dirty="0" err="1" smtClean="0"/>
              <a:t>өлімге</a:t>
            </a:r>
            <a:r>
              <a:rPr lang="ru-RU" dirty="0" smtClean="0"/>
              <a:t> </a:t>
            </a:r>
            <a:r>
              <a:rPr lang="ru-RU" dirty="0" err="1" smtClean="0"/>
              <a:t>әкелуі</a:t>
            </a:r>
            <a:r>
              <a:rPr lang="ru-RU" dirty="0" smtClean="0"/>
              <a:t> </a:t>
            </a:r>
            <a:r>
              <a:rPr lang="ru-RU" dirty="0" err="1" smtClean="0"/>
              <a:t>мүмкін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29192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85273065"/>
              </p:ext>
            </p:extLst>
          </p:nvPr>
        </p:nvGraphicFramePr>
        <p:xfrm>
          <a:off x="495759" y="297455"/>
          <a:ext cx="10858041" cy="58795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510361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63557" y="365125"/>
            <a:ext cx="10990243" cy="1325563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9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ЕГЕР СІЗГЕ БІРЕУ </a:t>
            </a:r>
            <a:r>
              <a:rPr lang="ru-RU" sz="4900" b="1" u="sng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СНЮС</a:t>
            </a:r>
            <a:r>
              <a:rPr lang="ru-RU" sz="49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ҰСЫНҒАН ЖАҒДАЙДА:</a:t>
            </a:r>
            <a:br>
              <a:rPr lang="ru-RU" sz="49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87287" y="1476260"/>
            <a:ext cx="11810082" cy="4957591"/>
          </a:xfrm>
        </p:spPr>
        <p:txBody>
          <a:bodyPr>
            <a:noAutofit/>
          </a:bodyPr>
          <a:lstStyle/>
          <a:p>
            <a:r>
              <a:rPr lang="ru-RU" sz="3600" dirty="0" err="1" smtClean="0"/>
              <a:t>Таныс</a:t>
            </a:r>
            <a:r>
              <a:rPr lang="ru-RU" sz="3600" dirty="0" smtClean="0"/>
              <a:t> </a:t>
            </a:r>
            <a:r>
              <a:rPr lang="ru-RU" sz="3600" dirty="0" err="1" smtClean="0"/>
              <a:t>немесе</a:t>
            </a:r>
            <a:r>
              <a:rPr lang="ru-RU" sz="3600" dirty="0" smtClean="0"/>
              <a:t> </a:t>
            </a:r>
            <a:r>
              <a:rPr lang="ru-RU" sz="3600" dirty="0" err="1" smtClean="0"/>
              <a:t>бөгде</a:t>
            </a:r>
            <a:r>
              <a:rPr lang="ru-RU" sz="3600" dirty="0" smtClean="0"/>
              <a:t> </a:t>
            </a:r>
            <a:r>
              <a:rPr lang="ru-RU" sz="3600" dirty="0" err="1" smtClean="0"/>
              <a:t>адам</a:t>
            </a:r>
            <a:r>
              <a:rPr lang="ru-RU" sz="3600" dirty="0" smtClean="0"/>
              <a:t> </a:t>
            </a:r>
            <a:r>
              <a:rPr lang="ru-RU" sz="3600" dirty="0" err="1" smtClean="0"/>
              <a:t>темекінің</a:t>
            </a:r>
            <a:r>
              <a:rPr lang="ru-RU" sz="3600" dirty="0" smtClean="0"/>
              <a:t> осы </a:t>
            </a:r>
            <a:r>
              <a:rPr lang="ru-RU" sz="3600" dirty="0" err="1" smtClean="0"/>
              <a:t>немесе</a:t>
            </a:r>
            <a:r>
              <a:rPr lang="ru-RU" sz="3600" dirty="0" smtClean="0"/>
              <a:t> </a:t>
            </a:r>
            <a:r>
              <a:rPr lang="ru-RU" sz="3600" dirty="0" err="1" smtClean="0"/>
              <a:t>басқа</a:t>
            </a:r>
            <a:r>
              <a:rPr lang="ru-RU" sz="3600" dirty="0" smtClean="0"/>
              <a:t> </a:t>
            </a:r>
            <a:r>
              <a:rPr lang="ru-RU" sz="3600" dirty="0" err="1" smtClean="0"/>
              <a:t>түрін</a:t>
            </a:r>
            <a:r>
              <a:rPr lang="ru-RU" sz="3600" dirty="0" smtClean="0"/>
              <a:t> </a:t>
            </a:r>
            <a:r>
              <a:rPr lang="ru-RU" sz="3600" dirty="0" err="1" smtClean="0"/>
              <a:t>ұсынса</a:t>
            </a:r>
            <a:r>
              <a:rPr lang="ru-RU" sz="3600" dirty="0" smtClean="0"/>
              <a:t> </a:t>
            </a:r>
            <a:r>
              <a:rPr lang="ru-RU" sz="3600" dirty="0" err="1" smtClean="0"/>
              <a:t>ешқандай</a:t>
            </a:r>
            <a:r>
              <a:rPr lang="ru-RU" sz="3600" dirty="0" smtClean="0"/>
              <a:t> </a:t>
            </a:r>
            <a:r>
              <a:rPr lang="ru-RU" sz="3600" dirty="0" err="1" smtClean="0"/>
              <a:t>жағдайда</a:t>
            </a:r>
            <a:r>
              <a:rPr lang="ru-RU" sz="3600" dirty="0" smtClean="0"/>
              <a:t> </a:t>
            </a:r>
            <a:r>
              <a:rPr lang="ru-RU" sz="3600" dirty="0" err="1" smtClean="0"/>
              <a:t>оның</a:t>
            </a:r>
            <a:r>
              <a:rPr lang="ru-RU" sz="3600" dirty="0" smtClean="0"/>
              <a:t> </a:t>
            </a:r>
            <a:r>
              <a:rPr lang="ru-RU" sz="3600" dirty="0" err="1" smtClean="0"/>
              <a:t>дәмін</a:t>
            </a:r>
            <a:r>
              <a:rPr lang="ru-RU" sz="3600" dirty="0" smtClean="0"/>
              <a:t> </a:t>
            </a:r>
            <a:r>
              <a:rPr lang="ru-RU" sz="3600" dirty="0" err="1" smtClean="0"/>
              <a:t>татып</a:t>
            </a:r>
            <a:r>
              <a:rPr lang="ru-RU" sz="3600" dirty="0" smtClean="0"/>
              <a:t> </a:t>
            </a:r>
            <a:r>
              <a:rPr lang="ru-RU" sz="3600" dirty="0" err="1" smtClean="0"/>
              <a:t>көруге</a:t>
            </a:r>
            <a:r>
              <a:rPr lang="ru-RU" sz="3600" dirty="0" smtClean="0"/>
              <a:t> </a:t>
            </a:r>
            <a:r>
              <a:rPr lang="ru-RU" sz="3600" dirty="0" err="1" smtClean="0"/>
              <a:t>келіспеңіз</a:t>
            </a:r>
            <a:r>
              <a:rPr lang="ru-RU" sz="3600" dirty="0" smtClean="0"/>
              <a:t>. </a:t>
            </a:r>
            <a:r>
              <a:rPr lang="ru-RU" sz="3600" dirty="0" err="1" smtClean="0"/>
              <a:t>Жанжалға</a:t>
            </a:r>
            <a:r>
              <a:rPr lang="ru-RU" sz="3600" dirty="0" smtClean="0"/>
              <a:t> </a:t>
            </a:r>
            <a:r>
              <a:rPr lang="ru-RU" sz="3600" dirty="0" err="1" smtClean="0"/>
              <a:t>түспей</a:t>
            </a:r>
            <a:r>
              <a:rPr lang="ru-RU" sz="3600" dirty="0" smtClean="0"/>
              <a:t>, бас </a:t>
            </a:r>
            <a:r>
              <a:rPr lang="ru-RU" sz="3600" dirty="0" err="1" smtClean="0"/>
              <a:t>тартыңыз</a:t>
            </a:r>
            <a:endParaRPr lang="ru-RU" sz="3600" dirty="0" smtClean="0"/>
          </a:p>
          <a:p>
            <a:r>
              <a:rPr lang="ru-RU" sz="3600" dirty="0" err="1" smtClean="0"/>
              <a:t>Егер</a:t>
            </a:r>
            <a:r>
              <a:rPr lang="ru-RU" sz="3600" dirty="0" smtClean="0"/>
              <a:t> </a:t>
            </a:r>
            <a:r>
              <a:rPr lang="ru-RU" sz="3600" dirty="0" err="1" smtClean="0"/>
              <a:t>сізге</a:t>
            </a:r>
            <a:r>
              <a:rPr lang="ru-RU" sz="3600" dirty="0" smtClean="0"/>
              <a:t> </a:t>
            </a:r>
            <a:r>
              <a:rPr lang="ru-RU" sz="3600" dirty="0" err="1" smtClean="0"/>
              <a:t>шайнайтын</a:t>
            </a:r>
            <a:r>
              <a:rPr lang="ru-RU" sz="3600" dirty="0" smtClean="0"/>
              <a:t> </a:t>
            </a:r>
            <a:r>
              <a:rPr lang="ru-RU" sz="3600" dirty="0" err="1" smtClean="0"/>
              <a:t>кәмпиттер</a:t>
            </a:r>
            <a:r>
              <a:rPr lang="ru-RU" sz="3600" dirty="0" smtClean="0"/>
              <a:t> </a:t>
            </a:r>
            <a:r>
              <a:rPr lang="ru-RU" sz="3600" dirty="0" err="1" smtClean="0"/>
              <a:t>ұсынылса</a:t>
            </a:r>
            <a:r>
              <a:rPr lang="ru-RU" sz="3600" dirty="0" smtClean="0"/>
              <a:t>, </a:t>
            </a:r>
            <a:r>
              <a:rPr lang="ru-RU" sz="3600" dirty="0" err="1" smtClean="0"/>
              <a:t>олардың</a:t>
            </a:r>
            <a:r>
              <a:rPr lang="ru-RU" sz="3600" dirty="0" smtClean="0"/>
              <a:t> </a:t>
            </a:r>
            <a:r>
              <a:rPr lang="ru-RU" sz="3600" dirty="0" err="1" smtClean="0"/>
              <a:t>шығу</a:t>
            </a:r>
            <a:r>
              <a:rPr lang="ru-RU" sz="3600" dirty="0" smtClean="0"/>
              <a:t> </a:t>
            </a:r>
            <a:r>
              <a:rPr lang="ru-RU" sz="3600" dirty="0" err="1" smtClean="0"/>
              <a:t>тегі</a:t>
            </a:r>
            <a:r>
              <a:rPr lang="ru-RU" sz="3600" dirty="0" smtClean="0"/>
              <a:t> мен </a:t>
            </a:r>
            <a:r>
              <a:rPr lang="ru-RU" sz="3600" dirty="0" err="1" smtClean="0"/>
              <a:t>қауіпсіздігіне</a:t>
            </a:r>
            <a:r>
              <a:rPr lang="ru-RU" sz="3600" dirty="0" smtClean="0"/>
              <a:t> </a:t>
            </a:r>
            <a:r>
              <a:rPr lang="ru-RU" sz="3600" dirty="0" err="1" smtClean="0"/>
              <a:t>сенімді</a:t>
            </a:r>
            <a:r>
              <a:rPr lang="ru-RU" sz="3600" dirty="0" smtClean="0"/>
              <a:t> </a:t>
            </a:r>
            <a:r>
              <a:rPr lang="ru-RU" sz="3600" dirty="0" err="1" smtClean="0"/>
              <a:t>болмасаңыз</a:t>
            </a:r>
            <a:r>
              <a:rPr lang="ru-RU" sz="3600" dirty="0" smtClean="0"/>
              <a:t>, </a:t>
            </a:r>
            <a:r>
              <a:rPr lang="ru-RU" sz="3600" dirty="0" err="1" smtClean="0"/>
              <a:t>жеуге</a:t>
            </a:r>
            <a:r>
              <a:rPr lang="ru-RU" sz="3600" dirty="0" smtClean="0"/>
              <a:t> </a:t>
            </a:r>
            <a:r>
              <a:rPr lang="ru-RU" sz="3600" dirty="0" err="1" smtClean="0"/>
              <a:t>асықпаңыз</a:t>
            </a:r>
            <a:r>
              <a:rPr lang="ru-RU" sz="3600" dirty="0" smtClean="0"/>
              <a:t>.</a:t>
            </a:r>
          </a:p>
          <a:p>
            <a:r>
              <a:rPr lang="ru-RU" sz="3600" dirty="0" smtClean="0"/>
              <a:t> </a:t>
            </a:r>
            <a:r>
              <a:rPr lang="ru-RU" sz="3600" dirty="0" err="1" smtClean="0"/>
              <a:t>Достарды</a:t>
            </a:r>
            <a:r>
              <a:rPr lang="ru-RU" sz="3600" dirty="0" smtClean="0"/>
              <a:t> </a:t>
            </a:r>
            <a:r>
              <a:rPr lang="ru-RU" sz="3600" dirty="0" err="1" smtClean="0"/>
              <a:t>және</a:t>
            </a:r>
            <a:r>
              <a:rPr lang="ru-RU" sz="3600" dirty="0" smtClean="0"/>
              <a:t> </a:t>
            </a:r>
            <a:r>
              <a:rPr lang="ru-RU" sz="3600" dirty="0" err="1" smtClean="0"/>
              <a:t>таныстарды</a:t>
            </a:r>
            <a:r>
              <a:rPr lang="ru-RU" sz="3600" dirty="0" smtClean="0"/>
              <a:t> осы </a:t>
            </a:r>
            <a:r>
              <a:rPr lang="ru-RU" sz="3600" dirty="0" err="1" smtClean="0"/>
              <a:t>затты</a:t>
            </a:r>
            <a:r>
              <a:rPr lang="ru-RU" sz="3600" dirty="0" smtClean="0"/>
              <a:t> </a:t>
            </a:r>
            <a:r>
              <a:rPr lang="ru-RU" sz="3600" dirty="0" err="1" smtClean="0"/>
              <a:t>пайдаланудың</a:t>
            </a:r>
            <a:r>
              <a:rPr lang="ru-RU" sz="3600" dirty="0" smtClean="0"/>
              <a:t> </a:t>
            </a:r>
            <a:r>
              <a:rPr lang="ru-RU" sz="3600" dirty="0" err="1" smtClean="0"/>
              <a:t>зияны</a:t>
            </a:r>
            <a:r>
              <a:rPr lang="ru-RU" sz="3600" dirty="0" smtClean="0"/>
              <a:t> </a:t>
            </a:r>
            <a:r>
              <a:rPr lang="ru-RU" sz="3600" dirty="0" err="1" smtClean="0"/>
              <a:t>туралы</a:t>
            </a:r>
            <a:r>
              <a:rPr lang="ru-RU" sz="3600" dirty="0" smtClean="0"/>
              <a:t> </a:t>
            </a:r>
            <a:r>
              <a:rPr lang="ru-RU" sz="3600" dirty="0" err="1" smtClean="0"/>
              <a:t>ескертуге</a:t>
            </a:r>
            <a:r>
              <a:rPr lang="ru-RU" sz="3600" dirty="0" smtClean="0"/>
              <a:t> </a:t>
            </a:r>
            <a:r>
              <a:rPr lang="ru-RU" sz="3600" dirty="0" err="1" smtClean="0"/>
              <a:t>және</a:t>
            </a:r>
            <a:r>
              <a:rPr lang="ru-RU" sz="3600" dirty="0" smtClean="0"/>
              <a:t> оны </a:t>
            </a:r>
            <a:r>
              <a:rPr lang="ru-RU" sz="3600" dirty="0" err="1" smtClean="0"/>
              <a:t>пайдаланбауға</a:t>
            </a:r>
            <a:r>
              <a:rPr lang="ru-RU" sz="3600" dirty="0" smtClean="0"/>
              <a:t> </a:t>
            </a:r>
            <a:r>
              <a:rPr lang="ru-RU" sz="3600" dirty="0" err="1" smtClean="0"/>
              <a:t>кеңес</a:t>
            </a:r>
            <a:r>
              <a:rPr lang="ru-RU" sz="3600" dirty="0" smtClean="0"/>
              <a:t> </a:t>
            </a:r>
            <a:r>
              <a:rPr lang="ru-RU" sz="3600" dirty="0" err="1" smtClean="0"/>
              <a:t>беріңіз</a:t>
            </a:r>
            <a:r>
              <a:rPr lang="ru-RU" sz="3600" dirty="0" smtClean="0"/>
              <a:t>.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1043069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78229" y="909320"/>
            <a:ext cx="2097107" cy="2236914"/>
          </a:xfrm>
          <a:prstGeom prst="rect">
            <a:avLst/>
          </a:prstGeom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539827"/>
            <a:ext cx="10515600" cy="5637136"/>
          </a:xfrm>
        </p:spPr>
        <p:txBody>
          <a:bodyPr>
            <a:normAutofit lnSpcReduction="10000"/>
          </a:bodyPr>
          <a:lstStyle/>
          <a:p>
            <a:pPr algn="ctr"/>
            <a:r>
              <a:rPr lang="kk-KZ" sz="6000" b="1" dirty="0" smtClean="0">
                <a:solidFill>
                  <a:srgbClr val="C00000"/>
                </a:solidFill>
              </a:rPr>
              <a:t>Қазақстанда СНЮСКЕ тыйым салынған.</a:t>
            </a:r>
          </a:p>
          <a:p>
            <a:pPr algn="ctr"/>
            <a:endParaRPr lang="kk-KZ" sz="5400" b="1" dirty="0">
              <a:solidFill>
                <a:srgbClr val="C00000"/>
              </a:solidFill>
            </a:endParaRPr>
          </a:p>
          <a:p>
            <a:pPr algn="ctr"/>
            <a:r>
              <a:rPr lang="kk-KZ" sz="7200" b="1" dirty="0" smtClean="0">
                <a:solidFill>
                  <a:srgbClr val="C00000"/>
                </a:solidFill>
              </a:rPr>
              <a:t>Бірақ денсаулығыңа, болашағыңа жауапты </a:t>
            </a:r>
          </a:p>
          <a:p>
            <a:pPr marL="0" indent="0" algn="ctr">
              <a:buNone/>
            </a:pPr>
            <a:r>
              <a:rPr lang="kk-KZ" sz="7200" b="1" dirty="0" smtClean="0">
                <a:solidFill>
                  <a:srgbClr val="C00000"/>
                </a:solidFill>
              </a:rPr>
              <a:t>ӨЗІҢСІҢ</a:t>
            </a:r>
            <a:endParaRPr lang="ru-RU" sz="72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6689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</TotalTime>
  <Words>280</Words>
  <Application>Microsoft Office PowerPoint</Application>
  <PresentationFormat>Широкоэкранный</PresentationFormat>
  <Paragraphs>23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Тема Office</vt:lpstr>
      <vt:lpstr>Салауаттылық - біздің басты мақсатымыз</vt:lpstr>
      <vt:lpstr>Зияны</vt:lpstr>
      <vt:lpstr>ТҮТІНСІЗ ТЕМЕКІНІ ҚОЛДАНУДЫҢ САЛДАРЫ </vt:lpstr>
      <vt:lpstr>Презентация PowerPoint</vt:lpstr>
      <vt:lpstr>ЕГЕР СІЗГЕ БІРЕУ СНЮС ҰСЫНҒАН ЖАҒДАЙДА: 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Салауаттылық - біздің басты мақсатымыз</dc:title>
  <dc:creator>Гимназия</dc:creator>
  <cp:lastModifiedBy>Гимназия</cp:lastModifiedBy>
  <cp:revision>6</cp:revision>
  <dcterms:created xsi:type="dcterms:W3CDTF">2020-01-27T06:59:30Z</dcterms:created>
  <dcterms:modified xsi:type="dcterms:W3CDTF">2020-01-27T07:43:26Z</dcterms:modified>
</cp:coreProperties>
</file>