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4D0BA-A007-4A23-A133-963A44ACFB5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6B8-F81F-4D0F-95E6-E8EE60FE9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23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4D0BA-A007-4A23-A133-963A44ACFB5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6B8-F81F-4D0F-95E6-E8EE60FE9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76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4D0BA-A007-4A23-A133-963A44ACFB5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6B8-F81F-4D0F-95E6-E8EE60FE9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71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4D0BA-A007-4A23-A133-963A44ACFB5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6B8-F81F-4D0F-95E6-E8EE60FE9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641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4D0BA-A007-4A23-A133-963A44ACFB5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6B8-F81F-4D0F-95E6-E8EE60FE9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83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4D0BA-A007-4A23-A133-963A44ACFB5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6B8-F81F-4D0F-95E6-E8EE60FE9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2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4D0BA-A007-4A23-A133-963A44ACFB5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6B8-F81F-4D0F-95E6-E8EE60FE9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98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4D0BA-A007-4A23-A133-963A44ACFB5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6B8-F81F-4D0F-95E6-E8EE60FE9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1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4D0BA-A007-4A23-A133-963A44ACFB5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6B8-F81F-4D0F-95E6-E8EE60FE9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48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4D0BA-A007-4A23-A133-963A44ACFB5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6B8-F81F-4D0F-95E6-E8EE60FE9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09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4D0BA-A007-4A23-A133-963A44ACFB5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6B8-F81F-4D0F-95E6-E8EE60FE9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109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4D0BA-A007-4A23-A133-963A44ACFB5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186B8-F81F-4D0F-95E6-E8EE60FE9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12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094767">
            <a:off x="238692" y="4767664"/>
            <a:ext cx="3565290" cy="1157744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00B0F0"/>
                </a:solidFill>
                <a:latin typeface="Bookman Old Style" panose="02050604050505020204" pitchFamily="18" charset="0"/>
              </a:rPr>
              <a:t>22 </a:t>
            </a:r>
            <a:r>
              <a:rPr lang="ru-RU" sz="1600" b="1" dirty="0" err="1" smtClean="0">
                <a:solidFill>
                  <a:srgbClr val="00B0F0"/>
                </a:solidFill>
                <a:latin typeface="Bookman Old Style" panose="02050604050505020204" pitchFamily="18" charset="0"/>
              </a:rPr>
              <a:t>желтоқсан</a:t>
            </a:r>
            <a:r>
              <a:rPr lang="ru-RU" sz="1600" b="1" dirty="0" smtClean="0">
                <a:solidFill>
                  <a:srgbClr val="00B0F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b="1" dirty="0" err="1" smtClean="0">
                <a:solidFill>
                  <a:srgbClr val="00B0F0"/>
                </a:solidFill>
                <a:latin typeface="Bookman Old Style" panose="02050604050505020204" pitchFamily="18" charset="0"/>
              </a:rPr>
              <a:t>күні</a:t>
            </a:r>
            <a:r>
              <a:rPr lang="ru-RU" sz="1600" b="1" dirty="0" smtClean="0">
                <a:solidFill>
                  <a:srgbClr val="00B0F0"/>
                </a:solidFill>
                <a:latin typeface="Bookman Old Style" panose="02050604050505020204" pitchFamily="18" charset="0"/>
              </a:rPr>
              <a:t> </a:t>
            </a:r>
            <a:br>
              <a:rPr lang="ru-RU" sz="1600" b="1" dirty="0" smtClean="0">
                <a:solidFill>
                  <a:srgbClr val="00B0F0"/>
                </a:solidFill>
                <a:latin typeface="Bookman Old Style" panose="02050604050505020204" pitchFamily="18" charset="0"/>
              </a:rPr>
            </a:br>
            <a:r>
              <a:rPr lang="ru-RU" sz="1600" b="1" dirty="0" err="1" smtClean="0">
                <a:solidFill>
                  <a:srgbClr val="00B0F0"/>
                </a:solidFill>
                <a:latin typeface="Bookman Old Style" panose="02050604050505020204" pitchFamily="18" charset="0"/>
              </a:rPr>
              <a:t>оқушылар</a:t>
            </a:r>
            <a:r>
              <a:rPr lang="ru-RU" sz="1600" b="1" dirty="0" smtClean="0">
                <a:solidFill>
                  <a:srgbClr val="00B0F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b="1" dirty="0" err="1" smtClean="0">
                <a:solidFill>
                  <a:srgbClr val="00B0F0"/>
                </a:solidFill>
                <a:latin typeface="Bookman Old Style" panose="02050604050505020204" pitchFamily="18" charset="0"/>
              </a:rPr>
              <a:t>арасында</a:t>
            </a:r>
            <a:r>
              <a:rPr lang="ru-RU" sz="1600" b="1" dirty="0" smtClean="0">
                <a:solidFill>
                  <a:srgbClr val="00B0F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b="1" dirty="0" err="1" smtClean="0">
                <a:solidFill>
                  <a:srgbClr val="00B0F0"/>
                </a:solidFill>
                <a:latin typeface="Bookman Old Style" panose="02050604050505020204" pitchFamily="18" charset="0"/>
              </a:rPr>
              <a:t>оқылған</a:t>
            </a:r>
            <a:r>
              <a:rPr lang="ru-RU" sz="1600" b="1" dirty="0" smtClean="0">
                <a:solidFill>
                  <a:srgbClr val="00B0F0"/>
                </a:solidFill>
                <a:latin typeface="Bookman Old Style" panose="02050604050505020204" pitchFamily="18" charset="0"/>
              </a:rPr>
              <a:t> </a:t>
            </a:r>
            <a:br>
              <a:rPr lang="ru-RU" sz="1600" b="1" dirty="0" smtClean="0">
                <a:solidFill>
                  <a:srgbClr val="00B0F0"/>
                </a:solidFill>
                <a:latin typeface="Bookman Old Style" panose="02050604050505020204" pitchFamily="18" charset="0"/>
              </a:rPr>
            </a:br>
            <a:r>
              <a:rPr lang="ru-RU" sz="1600" b="1" dirty="0" err="1" smtClean="0">
                <a:solidFill>
                  <a:srgbClr val="00B0F0"/>
                </a:solidFill>
                <a:latin typeface="Bookman Old Style" panose="02050604050505020204" pitchFamily="18" charset="0"/>
              </a:rPr>
              <a:t>кітапқа</a:t>
            </a:r>
            <a:r>
              <a:rPr lang="ru-RU" sz="1600" b="1" dirty="0" smtClean="0">
                <a:solidFill>
                  <a:srgbClr val="00B0F0"/>
                </a:solidFill>
                <a:latin typeface="Bookman Old Style" panose="02050604050505020204" pitchFamily="18" charset="0"/>
              </a:rPr>
              <a:t> рецензия </a:t>
            </a:r>
            <a:r>
              <a:rPr lang="ru-RU" sz="1600" b="1" dirty="0" err="1" smtClean="0">
                <a:solidFill>
                  <a:srgbClr val="00B0F0"/>
                </a:solidFill>
                <a:latin typeface="Bookman Old Style" panose="02050604050505020204" pitchFamily="18" charset="0"/>
              </a:rPr>
              <a:t>жазу</a:t>
            </a:r>
            <a:r>
              <a:rPr lang="ru-RU" sz="1600" b="1" dirty="0" smtClean="0">
                <a:solidFill>
                  <a:srgbClr val="00B0F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b="1" dirty="0" err="1" smtClean="0">
                <a:solidFill>
                  <a:srgbClr val="00B0F0"/>
                </a:solidFill>
                <a:latin typeface="Bookman Old Style" panose="02050604050505020204" pitchFamily="18" charset="0"/>
              </a:rPr>
              <a:t>және</a:t>
            </a:r>
            <a:r>
              <a:rPr lang="ru-RU" sz="1600" b="1" dirty="0" smtClean="0">
                <a:solidFill>
                  <a:srgbClr val="00B0F0"/>
                </a:solidFill>
                <a:latin typeface="Bookman Old Style" panose="02050604050505020204" pitchFamily="18" charset="0"/>
              </a:rPr>
              <a:t> </a:t>
            </a:r>
            <a:br>
              <a:rPr lang="ru-RU" sz="1600" b="1" dirty="0" smtClean="0">
                <a:solidFill>
                  <a:srgbClr val="00B0F0"/>
                </a:solidFill>
                <a:latin typeface="Bookman Old Style" panose="02050604050505020204" pitchFamily="18" charset="0"/>
              </a:rPr>
            </a:br>
            <a:r>
              <a:rPr lang="ru-RU" sz="1600" b="1" dirty="0" err="1" smtClean="0">
                <a:solidFill>
                  <a:srgbClr val="00B0F0"/>
                </a:solidFill>
                <a:latin typeface="Bookman Old Style" panose="02050604050505020204" pitchFamily="18" charset="0"/>
              </a:rPr>
              <a:t>емтихан</a:t>
            </a:r>
            <a:r>
              <a:rPr lang="ru-RU" sz="1600" b="1" dirty="0" smtClean="0">
                <a:solidFill>
                  <a:srgbClr val="00B0F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b="1" dirty="0" err="1" smtClean="0">
                <a:solidFill>
                  <a:srgbClr val="00B0F0"/>
                </a:solidFill>
                <a:latin typeface="Bookman Old Style" panose="02050604050505020204" pitchFamily="18" charset="0"/>
              </a:rPr>
              <a:t>сұрақтары</a:t>
            </a:r>
            <a:r>
              <a:rPr lang="ru-RU" sz="1600" b="1" dirty="0" smtClean="0">
                <a:solidFill>
                  <a:srgbClr val="00B0F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b="1" dirty="0" err="1" smtClean="0">
                <a:solidFill>
                  <a:srgbClr val="00B0F0"/>
                </a:solidFill>
                <a:latin typeface="Bookman Old Style" panose="02050604050505020204" pitchFamily="18" charset="0"/>
              </a:rPr>
              <a:t>өткізіледі</a:t>
            </a:r>
            <a:r>
              <a:rPr lang="ru-RU" sz="1600" b="1" dirty="0" smtClean="0">
                <a:solidFill>
                  <a:srgbClr val="00B0F0"/>
                </a:solidFill>
                <a:latin typeface="Bookman Old Style" panose="02050604050505020204" pitchFamily="18" charset="0"/>
              </a:rPr>
              <a:t>! </a:t>
            </a:r>
            <a:endParaRPr lang="ru-RU" sz="1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84778">
            <a:off x="2979558" y="256925"/>
            <a:ext cx="2280582" cy="33470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84778">
            <a:off x="5133940" y="257520"/>
            <a:ext cx="2128821" cy="33470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84778">
            <a:off x="970355" y="258758"/>
            <a:ext cx="2101965" cy="33458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84778">
            <a:off x="7172445" y="258053"/>
            <a:ext cx="1992893" cy="33470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84778">
            <a:off x="9077429" y="257878"/>
            <a:ext cx="2037278" cy="33470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2149190" y="3369077"/>
            <a:ext cx="852829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B0F0"/>
                </a:solidFill>
                <a:latin typeface="Bookman Old Style" panose="02050604050505020204" pitchFamily="18" charset="0"/>
              </a:rPr>
              <a:t>Байқау</a:t>
            </a:r>
            <a:r>
              <a:rPr lang="ru-RU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B0F0"/>
                </a:solidFill>
                <a:latin typeface="Bookman Old Style" panose="02050604050505020204" pitchFamily="18" charset="0"/>
              </a:rPr>
              <a:t>! </a:t>
            </a:r>
            <a:r>
              <a:rPr lang="ru-RU" sz="4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B0F0"/>
                </a:solidFill>
                <a:latin typeface="Bookman Old Style" panose="02050604050505020204" pitchFamily="18" charset="0"/>
              </a:rPr>
              <a:t>Байқау</a:t>
            </a:r>
            <a:r>
              <a:rPr lang="ru-RU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B0F0"/>
                </a:solidFill>
                <a:latin typeface="Bookman Old Style" panose="02050604050505020204" pitchFamily="18" charset="0"/>
              </a:rPr>
              <a:t>! </a:t>
            </a:r>
            <a:r>
              <a:rPr lang="ru-RU" sz="4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B0F0"/>
                </a:solidFill>
                <a:latin typeface="Bookman Old Style" panose="02050604050505020204" pitchFamily="18" charset="0"/>
              </a:rPr>
              <a:t>Байқау</a:t>
            </a:r>
            <a:r>
              <a:rPr lang="ru-RU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B0F0"/>
                </a:solidFill>
                <a:latin typeface="Bookman Old Style" panose="02050604050505020204" pitchFamily="18" charset="0"/>
              </a:rPr>
              <a:t>! </a:t>
            </a:r>
            <a:endParaRPr lang="ru-RU" sz="48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00B0F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55980" y="3892795"/>
            <a:ext cx="7484741" cy="11387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4400" b="1" cap="none" spc="0" dirty="0" smtClean="0">
                <a:ln/>
                <a:solidFill>
                  <a:schemeClr val="accent4"/>
                </a:solidFill>
                <a:effectLst/>
                <a:latin typeface="Bookman Old Style" panose="02050604050505020204" pitchFamily="18" charset="0"/>
              </a:rPr>
              <a:t>«</a:t>
            </a:r>
            <a:r>
              <a:rPr lang="ru-RU" sz="4400" b="1" cap="none" spc="0" dirty="0" err="1" smtClean="0">
                <a:ln/>
                <a:solidFill>
                  <a:schemeClr val="accent4"/>
                </a:solidFill>
                <a:effectLst/>
                <a:latin typeface="Bookman Old Style" panose="02050604050505020204" pitchFamily="18" charset="0"/>
              </a:rPr>
              <a:t>Кітап</a:t>
            </a:r>
            <a:r>
              <a:rPr lang="ru-RU" sz="4400" b="1" cap="none" spc="0" dirty="0" smtClean="0">
                <a:ln/>
                <a:solidFill>
                  <a:schemeClr val="accent4"/>
                </a:solidFill>
                <a:effectLst/>
                <a:latin typeface="Bookman Old Style" panose="02050604050505020204" pitchFamily="18" charset="0"/>
              </a:rPr>
              <a:t> – алтын </a:t>
            </a:r>
            <a:r>
              <a:rPr lang="ru-RU" sz="4400" b="1" cap="none" spc="0" dirty="0" err="1" smtClean="0">
                <a:ln/>
                <a:solidFill>
                  <a:schemeClr val="accent4"/>
                </a:solidFill>
                <a:effectLst/>
                <a:latin typeface="Bookman Old Style" panose="02050604050505020204" pitchFamily="18" charset="0"/>
              </a:rPr>
              <a:t>сандық</a:t>
            </a:r>
            <a:r>
              <a:rPr lang="ru-RU" sz="4400" b="1" cap="none" spc="0" dirty="0" smtClean="0">
                <a:ln/>
                <a:solidFill>
                  <a:schemeClr val="accent4"/>
                </a:solidFill>
                <a:effectLst/>
                <a:latin typeface="Bookman Old Style" panose="02050604050505020204" pitchFamily="18" charset="0"/>
              </a:rPr>
              <a:t>»</a:t>
            </a:r>
          </a:p>
          <a:p>
            <a:pPr algn="ctr"/>
            <a:r>
              <a:rPr lang="kk-KZ" sz="2400" b="1" dirty="0" smtClean="0">
                <a:ln/>
                <a:solidFill>
                  <a:schemeClr val="accent4"/>
                </a:solidFill>
                <a:latin typeface="Bookman Old Style" panose="02050604050505020204" pitchFamily="18" charset="0"/>
              </a:rPr>
              <a:t>атты кітап оқу жарысы</a:t>
            </a:r>
            <a:endParaRPr lang="ru-RU" sz="2400" b="1" cap="none" spc="0" dirty="0">
              <a:ln/>
              <a:solidFill>
                <a:schemeClr val="accent4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20126606">
            <a:off x="8237387" y="4481651"/>
            <a:ext cx="3717361" cy="15696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ЖеңімпаздарғаБағалы</a:t>
            </a:r>
            <a:r>
              <a:rPr lang="ru-RU" sz="3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ru-RU" sz="32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сыйлықтар</a:t>
            </a:r>
            <a: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!</a:t>
            </a:r>
            <a:endParaRPr lang="ru-RU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21080644">
            <a:off x="4499194" y="5244634"/>
            <a:ext cx="3385547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0" dirty="0" err="1" smtClean="0">
                <a:solidFill>
                  <a:srgbClr val="FFFF00"/>
                </a:solidFill>
                <a:effectLst/>
                <a:latin typeface="Bookman Old Style" panose="02050604050505020204" pitchFamily="18" charset="0"/>
              </a:rPr>
              <a:t>Сайысқа</a:t>
            </a:r>
            <a:r>
              <a:rPr lang="ru-RU" b="1" i="0" dirty="0" smtClean="0">
                <a:solidFill>
                  <a:srgbClr val="FFFF00"/>
                </a:solidFill>
                <a:effectLst/>
                <a:latin typeface="Bookman Old Style" panose="02050604050505020204" pitchFamily="18" charset="0"/>
              </a:rPr>
              <a:t> 6-11 </a:t>
            </a:r>
            <a:r>
              <a:rPr lang="ru-RU" b="1" i="0" dirty="0" err="1" smtClean="0">
                <a:solidFill>
                  <a:srgbClr val="FFFF00"/>
                </a:solidFill>
                <a:effectLst/>
                <a:latin typeface="Bookman Old Style" panose="02050604050505020204" pitchFamily="18" charset="0"/>
              </a:rPr>
              <a:t>сынып</a:t>
            </a:r>
            <a:r>
              <a:rPr lang="ru-RU" b="1" i="0" dirty="0" smtClean="0">
                <a:solidFill>
                  <a:srgbClr val="FFFF00"/>
                </a:solidFill>
                <a:effectLst/>
                <a:latin typeface="Bookman Old Style" panose="02050604050505020204" pitchFamily="18" charset="0"/>
              </a:rPr>
              <a:t> </a:t>
            </a:r>
          </a:p>
          <a:p>
            <a:pPr algn="ctr"/>
            <a:r>
              <a:rPr lang="ru-RU" b="1" i="0" dirty="0" err="1" smtClean="0">
                <a:solidFill>
                  <a:srgbClr val="FFFF00"/>
                </a:solidFill>
                <a:effectLst/>
                <a:latin typeface="Bookman Old Style" panose="02050604050505020204" pitchFamily="18" charset="0"/>
              </a:rPr>
              <a:t>оқушылары</a:t>
            </a:r>
            <a:r>
              <a:rPr lang="ru-RU" b="1" i="0" dirty="0" smtClean="0">
                <a:solidFill>
                  <a:srgbClr val="FFFF00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ru-RU" b="1" i="0" dirty="0" err="1" smtClean="0">
                <a:solidFill>
                  <a:srgbClr val="FFFF00"/>
                </a:solidFill>
                <a:effectLst/>
                <a:latin typeface="Bookman Old Style" panose="02050604050505020204" pitchFamily="18" charset="0"/>
              </a:rPr>
              <a:t>қатыса</a:t>
            </a:r>
            <a:r>
              <a:rPr lang="ru-RU" b="1" i="0" dirty="0" smtClean="0">
                <a:solidFill>
                  <a:srgbClr val="FFFF00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ru-RU" b="1" i="0" dirty="0" err="1" smtClean="0">
                <a:solidFill>
                  <a:srgbClr val="FFFF00"/>
                </a:solidFill>
                <a:effectLst/>
                <a:latin typeface="Bookman Old Style" panose="02050604050505020204" pitchFamily="18" charset="0"/>
              </a:rPr>
              <a:t>алады</a:t>
            </a:r>
            <a:r>
              <a:rPr lang="ru-RU" b="1" i="0" dirty="0" smtClean="0">
                <a:solidFill>
                  <a:srgbClr val="FFFF00"/>
                </a:solidFill>
                <a:effectLst/>
                <a:latin typeface="Bookman Old Style" panose="02050604050505020204" pitchFamily="18" charset="0"/>
              </a:rPr>
              <a:t>!</a:t>
            </a:r>
            <a:endParaRPr lang="ru-RU" sz="24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64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29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Calibri Light</vt:lpstr>
      <vt:lpstr>Тема Office</vt:lpstr>
      <vt:lpstr>22 желтоқсан күні  оқушылар арасында оқылған  кітапқа рецензия жазу және  емтихан сұрақтары өткізіледі!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атты кітап оқу жарыстың қорытындысы ретінде 22 желтоқсан күні оқушылар арасында оқылған кітапқа рецензия жазу және емтихан сұрақтары өткізіледі! Ең жоғары ұпай жинаған үш оқушыға бағалы сыйлықтар табыс етіледі! Сайысқа 6-11 сынып оқушылары қатыса алады! Ұсынылған әдебиеттер: 1) Жүсіпбек Аймауытов. «Ақ білек» 2) Эрнест Хемингуэй. «Шал мен теңіз» 3) Оралхан Бөкей. «Қайдасың, қасқа құлыным?» 4) Бердібек Соқпақбаев. «Менің атым – Қожа!» 5) Мұхтар Әуезов. «Қараш-қараш оқиғасы» толық ақпарат: 25 каб.</dc:title>
  <dc:creator>Гимназия</dc:creator>
  <cp:lastModifiedBy>Гимназия</cp:lastModifiedBy>
  <cp:revision>3</cp:revision>
  <cp:lastPrinted>2017-12-13T04:11:13Z</cp:lastPrinted>
  <dcterms:created xsi:type="dcterms:W3CDTF">2017-12-13T03:51:01Z</dcterms:created>
  <dcterms:modified xsi:type="dcterms:W3CDTF">2017-12-13T04:15:18Z</dcterms:modified>
</cp:coreProperties>
</file>