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7" r:id="rId5"/>
    <p:sldId id="259" r:id="rId6"/>
    <p:sldId id="260" r:id="rId7"/>
    <p:sldId id="261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50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965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48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6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418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802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62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1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281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4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85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0B9CD-4A0F-4A0B-A38C-A125D0511E17}" type="datetimeFigureOut">
              <a:rPr lang="ru-RU" smtClean="0"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BF70A-7788-46F8-AD90-AE894C9D7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82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" y="148590"/>
            <a:ext cx="10557510" cy="660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5400" b="1" i="1" dirty="0" smtClean="0">
                <a:solidFill>
                  <a:srgbClr val="C00000"/>
                </a:solidFill>
              </a:rPr>
              <a:t>100 жаңа есім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138" y="1520042"/>
            <a:ext cx="10890662" cy="4656921"/>
          </a:xfrm>
        </p:spPr>
        <p:txBody>
          <a:bodyPr>
            <a:normAutofit/>
          </a:bodyPr>
          <a:lstStyle/>
          <a:p>
            <a:r>
              <a:rPr lang="kk-KZ" sz="6000" dirty="0" smtClean="0"/>
              <a:t>Табысты адамдармен кездесу</a:t>
            </a:r>
          </a:p>
          <a:p>
            <a:pPr algn="ctr"/>
            <a:r>
              <a:rPr lang="kk-KZ" sz="6600" dirty="0" smtClean="0">
                <a:solidFill>
                  <a:srgbClr val="C00000"/>
                </a:solidFill>
              </a:rPr>
              <a:t>????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298" t="21620" r="63275" b="49788"/>
          <a:stretch/>
        </p:blipFill>
        <p:spPr>
          <a:xfrm>
            <a:off x="1174469" y="171450"/>
            <a:ext cx="9341131" cy="649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23" t="8612" b="4615"/>
          <a:stretch/>
        </p:blipFill>
        <p:spPr>
          <a:xfrm>
            <a:off x="1661518" y="0"/>
            <a:ext cx="9692282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6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715"/>
          <a:stretch/>
        </p:blipFill>
        <p:spPr>
          <a:xfrm>
            <a:off x="838200" y="193415"/>
            <a:ext cx="10519674" cy="666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2255"/>
            <a:ext cx="10515600" cy="606425"/>
          </a:xfrm>
        </p:spPr>
        <p:txBody>
          <a:bodyPr>
            <a:normAutofit fontScale="90000"/>
          </a:bodyPr>
          <a:lstStyle/>
          <a:p>
            <a:pPr algn="ctr"/>
            <a:r>
              <a:rPr lang="kk-KZ" sz="5300" b="1" i="1" dirty="0" smtClean="0">
                <a:solidFill>
                  <a:srgbClr val="002060"/>
                </a:solidFill>
              </a:rPr>
              <a:t/>
            </a:r>
            <a:br>
              <a:rPr lang="kk-KZ" sz="5300" b="1" i="1" dirty="0" smtClean="0">
                <a:solidFill>
                  <a:srgbClr val="002060"/>
                </a:solidFill>
              </a:rPr>
            </a:br>
            <a:r>
              <a:rPr lang="kk-KZ" sz="5300" b="1" i="1" dirty="0" smtClean="0">
                <a:solidFill>
                  <a:srgbClr val="002060"/>
                </a:solidFill>
              </a:rPr>
              <a:t>Ұлы Дала Поэзиясы</a:t>
            </a:r>
            <a:r>
              <a:rPr lang="ru-RU" sz="5300" b="1" i="1" dirty="0" smtClean="0">
                <a:solidFill>
                  <a:srgbClr val="002060"/>
                </a:solidFill>
              </a:rPr>
              <a:t/>
            </a:r>
            <a:br>
              <a:rPr lang="ru-RU" sz="5300" b="1" i="1" dirty="0" smtClean="0">
                <a:solidFill>
                  <a:srgbClr val="002060"/>
                </a:solidFill>
              </a:rPr>
            </a:b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534" t="10160" r="24340" b="18002"/>
          <a:stretch/>
        </p:blipFill>
        <p:spPr>
          <a:xfrm>
            <a:off x="1404909" y="994410"/>
            <a:ext cx="9051037" cy="570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1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" t="6630" r="7029" b="8409"/>
          <a:stretch/>
        </p:blipFill>
        <p:spPr>
          <a:xfrm>
            <a:off x="4126230" y="217171"/>
            <a:ext cx="2468880" cy="19769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1430540"/>
            <a:ext cx="3387090" cy="225806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" t="-423" b="5152"/>
          <a:stretch/>
        </p:blipFill>
        <p:spPr>
          <a:xfrm>
            <a:off x="8081010" y="1318145"/>
            <a:ext cx="3724275" cy="248285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570" y="3265170"/>
            <a:ext cx="5029200" cy="335280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9387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2195"/>
          </a:xfrm>
        </p:spPr>
        <p:txBody>
          <a:bodyPr>
            <a:normAutofit/>
          </a:bodyPr>
          <a:lstStyle/>
          <a:p>
            <a:pPr algn="ctr"/>
            <a:r>
              <a:rPr lang="kk-KZ" sz="5400" b="1" dirty="0" smtClean="0">
                <a:solidFill>
                  <a:srgbClr val="002060"/>
                </a:solidFill>
              </a:rPr>
              <a:t>Ұлттық өнерді ұлықтау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139" y="1323340"/>
            <a:ext cx="3975260" cy="2650173"/>
          </a:xfrm>
          <a:ln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4" b="8515"/>
          <a:stretch/>
        </p:blipFill>
        <p:spPr>
          <a:xfrm>
            <a:off x="228600" y="1323339"/>
            <a:ext cx="4320540" cy="265017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6" r="7259"/>
          <a:stretch/>
        </p:blipFill>
        <p:spPr>
          <a:xfrm>
            <a:off x="3514164" y="3635579"/>
            <a:ext cx="5309795" cy="3028111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01302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2407"/>
          </a:xfrm>
        </p:spPr>
        <p:txBody>
          <a:bodyPr>
            <a:normAutofit fontScale="90000"/>
          </a:bodyPr>
          <a:lstStyle/>
          <a:p>
            <a:pPr algn="ctr"/>
            <a:r>
              <a:rPr lang="kk-KZ" sz="5400" b="1" i="1" dirty="0" smtClean="0">
                <a:solidFill>
                  <a:srgbClr val="002060"/>
                </a:solidFill>
              </a:rPr>
              <a:t>«ТУҒАН ЖЕР» бағдарламасы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878" t="20268" r="55270" b="45345"/>
          <a:stretch/>
        </p:blipFill>
        <p:spPr>
          <a:xfrm>
            <a:off x="3915941" y="1857003"/>
            <a:ext cx="4417056" cy="260069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4132613"/>
            <a:ext cx="11978640" cy="25882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3200" dirty="0" smtClean="0"/>
          </a:p>
          <a:p>
            <a:pPr algn="ctr"/>
            <a:endParaRPr lang="kk-KZ" sz="3200" dirty="0"/>
          </a:p>
          <a:p>
            <a:pPr algn="ctr"/>
            <a:r>
              <a:rPr lang="kk-KZ" sz="3200" dirty="0" smtClean="0"/>
              <a:t>Еліміздің қасиетті жерлерінің картасы жасалып, сол жерлерді насихаттау, ұлттық туризмді дамыту, келешек ұрпаққа  құндылықтарымыз бен ата-бабаларымыздың мұрасын  сіңіру, үйрету. Қоңыр әулие үңгірі, Мәшһүр Жүсіп кесенесі, Ақкөл кесенесі,</a:t>
            </a:r>
            <a:r>
              <a:rPr lang="ru-RU" sz="3200" dirty="0"/>
              <a:t> </a:t>
            </a:r>
            <a:r>
              <a:rPr lang="ru-RU" sz="3200" dirty="0" err="1"/>
              <a:t>Габдул-Уахит</a:t>
            </a:r>
            <a:r>
              <a:rPr lang="ru-RU" sz="3200" dirty="0"/>
              <a:t> </a:t>
            </a:r>
            <a:r>
              <a:rPr lang="ru-RU" sz="3200" dirty="0" err="1" smtClean="0"/>
              <a:t>хазрет</a:t>
            </a:r>
            <a:r>
              <a:rPr lang="ru-RU" sz="3200" dirty="0" smtClean="0"/>
              <a:t> </a:t>
            </a:r>
            <a:r>
              <a:rPr lang="ru-RU" sz="3200" dirty="0" err="1" smtClean="0"/>
              <a:t>кесенесі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Подробнее на: http://www.pavgeo.kz/ru/k-mestu-svyashhennomu/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9328" t="27728" r="50989" b="38383"/>
          <a:stretch/>
        </p:blipFill>
        <p:spPr>
          <a:xfrm>
            <a:off x="8083616" y="1187532"/>
            <a:ext cx="3790834" cy="24344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32683" t="14152" r="21804" b="24690"/>
          <a:stretch/>
        </p:blipFill>
        <p:spPr>
          <a:xfrm>
            <a:off x="653142" y="1436821"/>
            <a:ext cx="3116679" cy="235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1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321" t="15901" r="30862" b="21875"/>
          <a:stretch/>
        </p:blipFill>
        <p:spPr>
          <a:xfrm>
            <a:off x="0" y="95002"/>
            <a:ext cx="4091049" cy="29332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442" t="21498" r="32727" b="23783"/>
          <a:stretch/>
        </p:blipFill>
        <p:spPr>
          <a:xfrm>
            <a:off x="7554901" y="95003"/>
            <a:ext cx="4462927" cy="2933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9975" t="26485" r="33038" b="18037"/>
          <a:stretch/>
        </p:blipFill>
        <p:spPr>
          <a:xfrm>
            <a:off x="3420093" y="2443819"/>
            <a:ext cx="4527467" cy="30069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21102" t="19738" r="32914" b="11391"/>
          <a:stretch/>
        </p:blipFill>
        <p:spPr>
          <a:xfrm>
            <a:off x="8098228" y="3682806"/>
            <a:ext cx="3768931" cy="31751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3" t="10122" r="9736" b="20880"/>
          <a:stretch/>
        </p:blipFill>
        <p:spPr>
          <a:xfrm>
            <a:off x="118753" y="4051362"/>
            <a:ext cx="3800103" cy="252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6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53</Words>
  <Application>Microsoft Office PowerPoint</Application>
  <PresentationFormat>Широкоэкранный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Ұлы Дала Поэзиясы </vt:lpstr>
      <vt:lpstr>Презентация PowerPoint</vt:lpstr>
      <vt:lpstr>Ұлттық өнерді ұлықтау</vt:lpstr>
      <vt:lpstr>«ТУҒАН ЖЕР» бағдарламасы</vt:lpstr>
      <vt:lpstr>Презентация PowerPoint</vt:lpstr>
      <vt:lpstr>100 жаңа есім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10</cp:revision>
  <dcterms:created xsi:type="dcterms:W3CDTF">2017-10-20T09:25:47Z</dcterms:created>
  <dcterms:modified xsi:type="dcterms:W3CDTF">2017-10-25T08:24:14Z</dcterms:modified>
</cp:coreProperties>
</file>