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5475" r="8930" b="16609"/>
          <a:stretch>
            <a:fillRect/>
          </a:stretch>
        </p:blipFill>
        <p:spPr bwMode="auto">
          <a:xfrm>
            <a:off x="285720" y="214290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6101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55" r="4878" b="28836"/>
          <a:stretch>
            <a:fillRect/>
          </a:stretch>
        </p:blipFill>
        <p:spPr bwMode="auto">
          <a:xfrm>
            <a:off x="142844" y="285728"/>
            <a:ext cx="87154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5475" r="8930" b="16609"/>
          <a:stretch>
            <a:fillRect/>
          </a:stretch>
        </p:blipFill>
        <p:spPr bwMode="auto">
          <a:xfrm>
            <a:off x="214282" y="214290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96" r="5555" b="20220"/>
          <a:stretch>
            <a:fillRect/>
          </a:stretch>
        </p:blipFill>
        <p:spPr bwMode="auto">
          <a:xfrm>
            <a:off x="214281" y="214290"/>
            <a:ext cx="864919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5807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0"/>
            <a:ext cx="8561839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526" b="3261"/>
          <a:stretch>
            <a:fillRect/>
          </a:stretch>
        </p:blipFill>
        <p:spPr bwMode="auto">
          <a:xfrm>
            <a:off x="0" y="285728"/>
            <a:ext cx="89297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297" r="2076" b="3297"/>
          <a:stretch>
            <a:fillRect/>
          </a:stretch>
        </p:blipFill>
        <p:spPr bwMode="auto">
          <a:xfrm>
            <a:off x="214281" y="357166"/>
            <a:ext cx="871543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569" r="2439" b="2561"/>
          <a:stretch>
            <a:fillRect/>
          </a:stretch>
        </p:blipFill>
        <p:spPr bwMode="auto">
          <a:xfrm>
            <a:off x="142844" y="642918"/>
            <a:ext cx="90011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Gulbanu</cp:lastModifiedBy>
  <cp:revision>2</cp:revision>
  <dcterms:modified xsi:type="dcterms:W3CDTF">2016-03-17T11:43:54Z</dcterms:modified>
</cp:coreProperties>
</file>