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64" r:id="rId3"/>
    <p:sldId id="260" r:id="rId4"/>
    <p:sldId id="272" r:id="rId5"/>
    <p:sldId id="271" r:id="rId6"/>
    <p:sldId id="274" r:id="rId7"/>
    <p:sldId id="276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9CDA6-0CA9-446F-926E-3D0A338DA20B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6C78C8-162F-49C9-9796-F46CB42666F2}">
      <dgm:prSet phldrT="[Текст]" custT="1"/>
      <dgm:spPr/>
      <dgm:t>
        <a:bodyPr/>
        <a:lstStyle/>
        <a:p>
          <a:r>
            <a:rPr lang="en-US" sz="4800" dirty="0">
              <a:latin typeface="Times New Roman" pitchFamily="18" charset="0"/>
              <a:cs typeface="Times New Roman" pitchFamily="18" charset="0"/>
            </a:rPr>
            <a:t>CLIL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dgm:t>
    </dgm:pt>
    <dgm:pt modelId="{B63BB726-738B-46ED-BB49-450DC90AB024}" type="parTrans" cxnId="{CF9EFDDC-3C63-4A6D-B751-4DF802A6E721}">
      <dgm:prSet/>
      <dgm:spPr/>
      <dgm:t>
        <a:bodyPr/>
        <a:lstStyle/>
        <a:p>
          <a:endParaRPr lang="ru-RU"/>
        </a:p>
      </dgm:t>
    </dgm:pt>
    <dgm:pt modelId="{595823EA-729E-4EE1-A9C3-C22C05D07647}" type="sibTrans" cxnId="{CF9EFDDC-3C63-4A6D-B751-4DF802A6E721}">
      <dgm:prSet/>
      <dgm:spPr/>
      <dgm:t>
        <a:bodyPr/>
        <a:lstStyle/>
        <a:p>
          <a:endParaRPr lang="ru-RU"/>
        </a:p>
      </dgm:t>
    </dgm:pt>
    <dgm:pt modelId="{67AD5620-0E87-47DC-98A3-DFB3F4BDEC66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Мәдениет   (</a:t>
          </a:r>
          <a:r>
            <a:rPr 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Culture</a:t>
          </a:r>
          <a:r>
            <a: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)  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3005DB-085C-4E42-9365-71F18ABB9E89}" type="parTrans" cxnId="{16FB8548-1BDD-49F4-82C7-2FE336C6BB4C}">
      <dgm:prSet/>
      <dgm:spPr/>
      <dgm:t>
        <a:bodyPr/>
        <a:lstStyle/>
        <a:p>
          <a:endParaRPr lang="ru-RU"/>
        </a:p>
      </dgm:t>
    </dgm:pt>
    <dgm:pt modelId="{AA757B9B-C253-4C59-B53E-A16D1D61E897}" type="sibTrans" cxnId="{16FB8548-1BDD-49F4-82C7-2FE336C6BB4C}">
      <dgm:prSet/>
      <dgm:spPr/>
      <dgm:t>
        <a:bodyPr/>
        <a:lstStyle/>
        <a:p>
          <a:endParaRPr lang="ru-RU"/>
        </a:p>
      </dgm:t>
    </dgm:pt>
    <dgm:pt modelId="{4D776057-FED4-4FA4-A865-1E0A51F18194}">
      <dgm:prSet phldrT="[Текст]" custT="1"/>
      <dgm:spPr/>
      <dgm:t>
        <a:bodyPr/>
        <a:lstStyle/>
        <a:p>
          <a:r>
            <a:rPr lang="kk-KZ" sz="1800" dirty="0">
              <a:latin typeface="Times New Roman" pitchFamily="18" charset="0"/>
              <a:cs typeface="Times New Roman" pitchFamily="18" charset="0"/>
            </a:rPr>
            <a:t>Мазмұн    </a:t>
          </a:r>
          <a:r>
            <a:rPr lang="kk-KZ" sz="1800" i="1" dirty="0">
              <a:latin typeface="Times New Roman" pitchFamily="18" charset="0"/>
              <a:cs typeface="Times New Roman" pitchFamily="18" charset="0"/>
            </a:rPr>
            <a:t>(content)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85AC82-5DC2-4ED5-8547-B79BB0C1BB09}" type="parTrans" cxnId="{3AE8DA14-D76F-4738-9B1E-6FEDF08BA52B}">
      <dgm:prSet/>
      <dgm:spPr/>
      <dgm:t>
        <a:bodyPr/>
        <a:lstStyle/>
        <a:p>
          <a:endParaRPr lang="ru-RU"/>
        </a:p>
      </dgm:t>
    </dgm:pt>
    <dgm:pt modelId="{608DCC46-097E-44D2-8A7A-6547656F7466}" type="sibTrans" cxnId="{3AE8DA14-D76F-4738-9B1E-6FEDF08BA52B}">
      <dgm:prSet/>
      <dgm:spPr/>
      <dgm:t>
        <a:bodyPr/>
        <a:lstStyle/>
        <a:p>
          <a:endParaRPr lang="ru-RU"/>
        </a:p>
      </dgm:t>
    </dgm:pt>
    <dgm:pt modelId="{43858369-B258-494C-AE43-0B8F3CD3E4D4}">
      <dgm:prSet phldrT="[Текст]" custT="1"/>
      <dgm:spPr/>
      <dgm:t>
        <a:bodyPr/>
        <a:lstStyle/>
        <a:p>
          <a:r>
            <a:rPr lang="kk-KZ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Таным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  (</a:t>
          </a:r>
          <a:r>
            <a: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Cognition</a:t>
          </a:r>
          <a:r>
            <a:rPr lang="kk-KZ" sz="1800" dirty="0">
              <a:latin typeface="Times New Roman" pitchFamily="18" charset="0"/>
              <a:cs typeface="Times New Roman" pitchFamily="18" charset="0"/>
            </a:rPr>
            <a:t>)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5714D39-66E5-406A-9B99-D64F1388EE8E}" type="parTrans" cxnId="{19E86EE3-1631-4855-B8CB-3A97110D394C}">
      <dgm:prSet/>
      <dgm:spPr/>
      <dgm:t>
        <a:bodyPr/>
        <a:lstStyle/>
        <a:p>
          <a:endParaRPr lang="ru-RU"/>
        </a:p>
      </dgm:t>
    </dgm:pt>
    <dgm:pt modelId="{377129E5-51A8-4A30-BED4-C5554579373A}" type="sibTrans" cxnId="{19E86EE3-1631-4855-B8CB-3A97110D394C}">
      <dgm:prSet/>
      <dgm:spPr/>
      <dgm:t>
        <a:bodyPr/>
        <a:lstStyle/>
        <a:p>
          <a:endParaRPr lang="ru-RU"/>
        </a:p>
      </dgm:t>
    </dgm:pt>
    <dgm:pt modelId="{F6CA6B6B-6994-4059-B850-3E3B0EE501A0}">
      <dgm:prSet phldrT="[Текст]" custT="1"/>
      <dgm:spPr/>
      <dgm:t>
        <a:bodyPr/>
        <a:lstStyle/>
        <a:p>
          <a:r>
            <a:rPr lang="kk-KZ" sz="1800" dirty="0">
              <a:latin typeface="Times New Roman" pitchFamily="18" charset="0"/>
              <a:cs typeface="Times New Roman" pitchFamily="18" charset="0"/>
            </a:rPr>
            <a:t>Коммуникация  (</a:t>
          </a:r>
          <a:r>
            <a:rPr lang="kk-KZ" sz="1800" i="1" dirty="0" smtClean="0">
              <a:latin typeface="Times New Roman" pitchFamily="18" charset="0"/>
              <a:cs typeface="Times New Roman" pitchFamily="18" charset="0"/>
            </a:rPr>
            <a:t>Communication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0687C9A-650F-41E4-AA3A-11876477F62C}" type="parTrans" cxnId="{D60AED0D-F7AA-40FA-8674-CC5130993F01}">
      <dgm:prSet/>
      <dgm:spPr/>
      <dgm:t>
        <a:bodyPr/>
        <a:lstStyle/>
        <a:p>
          <a:endParaRPr lang="ru-RU"/>
        </a:p>
      </dgm:t>
    </dgm:pt>
    <dgm:pt modelId="{3A15DB42-E27A-4109-805E-5DB6F6536DB9}" type="sibTrans" cxnId="{D60AED0D-F7AA-40FA-8674-CC5130993F01}">
      <dgm:prSet/>
      <dgm:spPr/>
      <dgm:t>
        <a:bodyPr/>
        <a:lstStyle/>
        <a:p>
          <a:endParaRPr lang="ru-RU"/>
        </a:p>
      </dgm:t>
    </dgm:pt>
    <dgm:pt modelId="{4E6E470E-83FC-4F9B-A7F3-1475D2E75234}" type="pres">
      <dgm:prSet presAssocID="{B6D9CDA6-0CA9-446F-926E-3D0A338DA2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A1B5D-6649-40FA-AE5D-B246AD21A796}" type="pres">
      <dgm:prSet presAssocID="{FF6C78C8-162F-49C9-9796-F46CB42666F2}" presName="centerShape" presStyleLbl="node0" presStyleIdx="0" presStyleCnt="1" custScaleX="125209" custLinFactNeighborX="4216" custLinFactNeighborY="302"/>
      <dgm:spPr/>
      <dgm:t>
        <a:bodyPr/>
        <a:lstStyle/>
        <a:p>
          <a:endParaRPr lang="ru-RU"/>
        </a:p>
      </dgm:t>
    </dgm:pt>
    <dgm:pt modelId="{BA2B020A-2C97-4834-ACFC-EB31C3434E10}" type="pres">
      <dgm:prSet presAssocID="{67AD5620-0E87-47DC-98A3-DFB3F4BDEC66}" presName="node" presStyleLbl="node1" presStyleIdx="0" presStyleCnt="4" custScaleX="141594" custRadScaleRad="97084" custRadScaleInc="1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E5D84-AFB5-4C08-A64F-8B329DF0F25F}" type="pres">
      <dgm:prSet presAssocID="{67AD5620-0E87-47DC-98A3-DFB3F4BDEC66}" presName="dummy" presStyleCnt="0"/>
      <dgm:spPr/>
      <dgm:t>
        <a:bodyPr/>
        <a:lstStyle/>
        <a:p>
          <a:endParaRPr lang="ru-RU"/>
        </a:p>
      </dgm:t>
    </dgm:pt>
    <dgm:pt modelId="{7A2EA2A5-19EE-43C5-BA0D-7641619CF78A}" type="pres">
      <dgm:prSet presAssocID="{AA757B9B-C253-4C59-B53E-A16D1D61E897}" presName="sibTrans" presStyleLbl="sibTrans2D1" presStyleIdx="0" presStyleCnt="4" custScaleX="105189" custScaleY="84331"/>
      <dgm:spPr/>
      <dgm:t>
        <a:bodyPr/>
        <a:lstStyle/>
        <a:p>
          <a:endParaRPr lang="ru-RU"/>
        </a:p>
      </dgm:t>
    </dgm:pt>
    <dgm:pt modelId="{8873FE93-CE4C-4CDE-87DD-0575F8A08C2B}" type="pres">
      <dgm:prSet presAssocID="{4D776057-FED4-4FA4-A865-1E0A51F18194}" presName="node" presStyleLbl="node1" presStyleIdx="1" presStyleCnt="4" custScaleX="114903" custScaleY="113584" custRadScaleRad="144780" custRadScaleInc="1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A8AAB-97EB-4F9F-A8F6-27D4088F55FA}" type="pres">
      <dgm:prSet presAssocID="{4D776057-FED4-4FA4-A865-1E0A51F18194}" presName="dummy" presStyleCnt="0"/>
      <dgm:spPr/>
      <dgm:t>
        <a:bodyPr/>
        <a:lstStyle/>
        <a:p>
          <a:endParaRPr lang="ru-RU"/>
        </a:p>
      </dgm:t>
    </dgm:pt>
    <dgm:pt modelId="{9DCA2C65-BE41-4713-824E-E6B6AB08794F}" type="pres">
      <dgm:prSet presAssocID="{608DCC46-097E-44D2-8A7A-6547656F7466}" presName="sibTrans" presStyleLbl="sibTrans2D1" presStyleIdx="1" presStyleCnt="4" custScaleX="135757" custScaleY="116867" custLinFactNeighborX="-4173" custLinFactNeighborY="-4224"/>
      <dgm:spPr/>
      <dgm:t>
        <a:bodyPr/>
        <a:lstStyle/>
        <a:p>
          <a:endParaRPr lang="ru-RU"/>
        </a:p>
      </dgm:t>
    </dgm:pt>
    <dgm:pt modelId="{3E8B2FDC-38D8-49F4-B90F-AE6DFF6D5922}" type="pres">
      <dgm:prSet presAssocID="{43858369-B258-494C-AE43-0B8F3CD3E4D4}" presName="node" presStyleLbl="node1" presStyleIdx="2" presStyleCnt="4" custScaleX="133820" custRadScaleRad="102430" custRadScaleInc="-20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053E0-53D9-4682-9905-1697AB3BDF0B}" type="pres">
      <dgm:prSet presAssocID="{43858369-B258-494C-AE43-0B8F3CD3E4D4}" presName="dummy" presStyleCnt="0"/>
      <dgm:spPr/>
      <dgm:t>
        <a:bodyPr/>
        <a:lstStyle/>
        <a:p>
          <a:endParaRPr lang="ru-RU"/>
        </a:p>
      </dgm:t>
    </dgm:pt>
    <dgm:pt modelId="{38DAB226-1BBF-4C6A-83EF-440335908FDA}" type="pres">
      <dgm:prSet presAssocID="{377129E5-51A8-4A30-BED4-C5554579373A}" presName="sibTrans" presStyleLbl="sibTrans2D1" presStyleIdx="2" presStyleCnt="4" custScaleX="126866" custScaleY="121244" custLinFactNeighborX="4571" custLinFactNeighborY="1146"/>
      <dgm:spPr/>
      <dgm:t>
        <a:bodyPr/>
        <a:lstStyle/>
        <a:p>
          <a:endParaRPr lang="ru-RU"/>
        </a:p>
      </dgm:t>
    </dgm:pt>
    <dgm:pt modelId="{88B29C3D-7D1D-4DDB-BF9E-6FCBE36B0DEB}" type="pres">
      <dgm:prSet presAssocID="{F6CA6B6B-6994-4059-B850-3E3B0EE501A0}" presName="node" presStyleLbl="node1" presStyleIdx="3" presStyleCnt="4" custScaleX="116831" custScaleY="113583" custRadScaleRad="104973" custRadScaleInc="-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F65F-E72C-42EE-B8DA-E082BA82D40D}" type="pres">
      <dgm:prSet presAssocID="{F6CA6B6B-6994-4059-B850-3E3B0EE501A0}" presName="dummy" presStyleCnt="0"/>
      <dgm:spPr/>
      <dgm:t>
        <a:bodyPr/>
        <a:lstStyle/>
        <a:p>
          <a:endParaRPr lang="ru-RU"/>
        </a:p>
      </dgm:t>
    </dgm:pt>
    <dgm:pt modelId="{63BD39A0-403A-464F-97A5-62F0548F8E01}" type="pres">
      <dgm:prSet presAssocID="{3A15DB42-E27A-4109-805E-5DB6F6536DB9}" presName="sibTrans" presStyleLbl="sibTrans2D1" presStyleIdx="3" presStyleCnt="4" custScaleX="128135" custScaleY="95549" custLinFactNeighborX="554" custLinFactNeighborY="3260"/>
      <dgm:spPr/>
      <dgm:t>
        <a:bodyPr/>
        <a:lstStyle/>
        <a:p>
          <a:endParaRPr lang="ru-RU"/>
        </a:p>
      </dgm:t>
    </dgm:pt>
  </dgm:ptLst>
  <dgm:cxnLst>
    <dgm:cxn modelId="{D60AED0D-F7AA-40FA-8674-CC5130993F01}" srcId="{FF6C78C8-162F-49C9-9796-F46CB42666F2}" destId="{F6CA6B6B-6994-4059-B850-3E3B0EE501A0}" srcOrd="3" destOrd="0" parTransId="{50687C9A-650F-41E4-AA3A-11876477F62C}" sibTransId="{3A15DB42-E27A-4109-805E-5DB6F6536DB9}"/>
    <dgm:cxn modelId="{703329A3-293C-437B-97B8-64ADA1A69B30}" type="presOf" srcId="{43858369-B258-494C-AE43-0B8F3CD3E4D4}" destId="{3E8B2FDC-38D8-49F4-B90F-AE6DFF6D5922}" srcOrd="0" destOrd="0" presId="urn:microsoft.com/office/officeart/2005/8/layout/radial6"/>
    <dgm:cxn modelId="{C6E82178-B65D-4999-AD00-CB7E41464283}" type="presOf" srcId="{3A15DB42-E27A-4109-805E-5DB6F6536DB9}" destId="{63BD39A0-403A-464F-97A5-62F0548F8E01}" srcOrd="0" destOrd="0" presId="urn:microsoft.com/office/officeart/2005/8/layout/radial6"/>
    <dgm:cxn modelId="{98911151-0A43-42EC-A545-1628197D56E8}" type="presOf" srcId="{67AD5620-0E87-47DC-98A3-DFB3F4BDEC66}" destId="{BA2B020A-2C97-4834-ACFC-EB31C3434E10}" srcOrd="0" destOrd="0" presId="urn:microsoft.com/office/officeart/2005/8/layout/radial6"/>
    <dgm:cxn modelId="{7FB2DDE2-EFFF-482B-BBF0-2371E6C6DA5D}" type="presOf" srcId="{F6CA6B6B-6994-4059-B850-3E3B0EE501A0}" destId="{88B29C3D-7D1D-4DDB-BF9E-6FCBE36B0DEB}" srcOrd="0" destOrd="0" presId="urn:microsoft.com/office/officeart/2005/8/layout/radial6"/>
    <dgm:cxn modelId="{3AE8DA14-D76F-4738-9B1E-6FEDF08BA52B}" srcId="{FF6C78C8-162F-49C9-9796-F46CB42666F2}" destId="{4D776057-FED4-4FA4-A865-1E0A51F18194}" srcOrd="1" destOrd="0" parTransId="{7685AC82-5DC2-4ED5-8547-B79BB0C1BB09}" sibTransId="{608DCC46-097E-44D2-8A7A-6547656F7466}"/>
    <dgm:cxn modelId="{14FCA3A3-4AC6-4E76-B348-CBD061767477}" type="presOf" srcId="{B6D9CDA6-0CA9-446F-926E-3D0A338DA20B}" destId="{4E6E470E-83FC-4F9B-A7F3-1475D2E75234}" srcOrd="0" destOrd="0" presId="urn:microsoft.com/office/officeart/2005/8/layout/radial6"/>
    <dgm:cxn modelId="{CF9EFDDC-3C63-4A6D-B751-4DF802A6E721}" srcId="{B6D9CDA6-0CA9-446F-926E-3D0A338DA20B}" destId="{FF6C78C8-162F-49C9-9796-F46CB42666F2}" srcOrd="0" destOrd="0" parTransId="{B63BB726-738B-46ED-BB49-450DC90AB024}" sibTransId="{595823EA-729E-4EE1-A9C3-C22C05D07647}"/>
    <dgm:cxn modelId="{C74D965F-4088-4EFD-A479-D933E354539F}" type="presOf" srcId="{377129E5-51A8-4A30-BED4-C5554579373A}" destId="{38DAB226-1BBF-4C6A-83EF-440335908FDA}" srcOrd="0" destOrd="0" presId="urn:microsoft.com/office/officeart/2005/8/layout/radial6"/>
    <dgm:cxn modelId="{54F42569-B43A-4B07-869E-C3833C5F0F88}" type="presOf" srcId="{608DCC46-097E-44D2-8A7A-6547656F7466}" destId="{9DCA2C65-BE41-4713-824E-E6B6AB08794F}" srcOrd="0" destOrd="0" presId="urn:microsoft.com/office/officeart/2005/8/layout/radial6"/>
    <dgm:cxn modelId="{F680D3CE-4ED9-4524-B129-5682DDDE51AD}" type="presOf" srcId="{AA757B9B-C253-4C59-B53E-A16D1D61E897}" destId="{7A2EA2A5-19EE-43C5-BA0D-7641619CF78A}" srcOrd="0" destOrd="0" presId="urn:microsoft.com/office/officeart/2005/8/layout/radial6"/>
    <dgm:cxn modelId="{395C205E-959F-4530-B828-D7B2244DF890}" type="presOf" srcId="{FF6C78C8-162F-49C9-9796-F46CB42666F2}" destId="{7A0A1B5D-6649-40FA-AE5D-B246AD21A796}" srcOrd="0" destOrd="0" presId="urn:microsoft.com/office/officeart/2005/8/layout/radial6"/>
    <dgm:cxn modelId="{38E41BB3-560F-4F02-B76F-61635CF8CDF5}" type="presOf" srcId="{4D776057-FED4-4FA4-A865-1E0A51F18194}" destId="{8873FE93-CE4C-4CDE-87DD-0575F8A08C2B}" srcOrd="0" destOrd="0" presId="urn:microsoft.com/office/officeart/2005/8/layout/radial6"/>
    <dgm:cxn modelId="{19E86EE3-1631-4855-B8CB-3A97110D394C}" srcId="{FF6C78C8-162F-49C9-9796-F46CB42666F2}" destId="{43858369-B258-494C-AE43-0B8F3CD3E4D4}" srcOrd="2" destOrd="0" parTransId="{15714D39-66E5-406A-9B99-D64F1388EE8E}" sibTransId="{377129E5-51A8-4A30-BED4-C5554579373A}"/>
    <dgm:cxn modelId="{16FB8548-1BDD-49F4-82C7-2FE336C6BB4C}" srcId="{FF6C78C8-162F-49C9-9796-F46CB42666F2}" destId="{67AD5620-0E87-47DC-98A3-DFB3F4BDEC66}" srcOrd="0" destOrd="0" parTransId="{983005DB-085C-4E42-9365-71F18ABB9E89}" sibTransId="{AA757B9B-C253-4C59-B53E-A16D1D61E897}"/>
    <dgm:cxn modelId="{E1585E42-3B35-4F59-8D14-C099C37031F3}" type="presParOf" srcId="{4E6E470E-83FC-4F9B-A7F3-1475D2E75234}" destId="{7A0A1B5D-6649-40FA-AE5D-B246AD21A796}" srcOrd="0" destOrd="0" presId="urn:microsoft.com/office/officeart/2005/8/layout/radial6"/>
    <dgm:cxn modelId="{F9E5AA58-90DF-4F8B-B904-80CB2328F7AB}" type="presParOf" srcId="{4E6E470E-83FC-4F9B-A7F3-1475D2E75234}" destId="{BA2B020A-2C97-4834-ACFC-EB31C3434E10}" srcOrd="1" destOrd="0" presId="urn:microsoft.com/office/officeart/2005/8/layout/radial6"/>
    <dgm:cxn modelId="{CD424E6B-E374-43F5-B1EB-029C4F8A8FD9}" type="presParOf" srcId="{4E6E470E-83FC-4F9B-A7F3-1475D2E75234}" destId="{686E5D84-AFB5-4C08-A64F-8B329DF0F25F}" srcOrd="2" destOrd="0" presId="urn:microsoft.com/office/officeart/2005/8/layout/radial6"/>
    <dgm:cxn modelId="{FE4DD574-E407-472C-AE0A-5CC3FDC77E0D}" type="presParOf" srcId="{4E6E470E-83FC-4F9B-A7F3-1475D2E75234}" destId="{7A2EA2A5-19EE-43C5-BA0D-7641619CF78A}" srcOrd="3" destOrd="0" presId="urn:microsoft.com/office/officeart/2005/8/layout/radial6"/>
    <dgm:cxn modelId="{81E7AE4A-3107-44A4-9133-DCA2E52789BE}" type="presParOf" srcId="{4E6E470E-83FC-4F9B-A7F3-1475D2E75234}" destId="{8873FE93-CE4C-4CDE-87DD-0575F8A08C2B}" srcOrd="4" destOrd="0" presId="urn:microsoft.com/office/officeart/2005/8/layout/radial6"/>
    <dgm:cxn modelId="{1C2B846D-30D3-46C4-B8CA-6109E2AB0A37}" type="presParOf" srcId="{4E6E470E-83FC-4F9B-A7F3-1475D2E75234}" destId="{9D8A8AAB-97EB-4F9F-A8F6-27D4088F55FA}" srcOrd="5" destOrd="0" presId="urn:microsoft.com/office/officeart/2005/8/layout/radial6"/>
    <dgm:cxn modelId="{8F1A11E7-99B2-42D7-994C-C61D3163F10B}" type="presParOf" srcId="{4E6E470E-83FC-4F9B-A7F3-1475D2E75234}" destId="{9DCA2C65-BE41-4713-824E-E6B6AB08794F}" srcOrd="6" destOrd="0" presId="urn:microsoft.com/office/officeart/2005/8/layout/radial6"/>
    <dgm:cxn modelId="{99CC7C16-4BF8-41E0-9B5E-BCC570A23844}" type="presParOf" srcId="{4E6E470E-83FC-4F9B-A7F3-1475D2E75234}" destId="{3E8B2FDC-38D8-49F4-B90F-AE6DFF6D5922}" srcOrd="7" destOrd="0" presId="urn:microsoft.com/office/officeart/2005/8/layout/radial6"/>
    <dgm:cxn modelId="{E4B96305-82A1-4276-9100-3732683EB866}" type="presParOf" srcId="{4E6E470E-83FC-4F9B-A7F3-1475D2E75234}" destId="{700053E0-53D9-4682-9905-1697AB3BDF0B}" srcOrd="8" destOrd="0" presId="urn:microsoft.com/office/officeart/2005/8/layout/radial6"/>
    <dgm:cxn modelId="{FF963746-58C8-4C1F-B06D-C1A2E874BC4B}" type="presParOf" srcId="{4E6E470E-83FC-4F9B-A7F3-1475D2E75234}" destId="{38DAB226-1BBF-4C6A-83EF-440335908FDA}" srcOrd="9" destOrd="0" presId="urn:microsoft.com/office/officeart/2005/8/layout/radial6"/>
    <dgm:cxn modelId="{7AC3E6B9-C8E7-4842-ADC3-F69507EEDE10}" type="presParOf" srcId="{4E6E470E-83FC-4F9B-A7F3-1475D2E75234}" destId="{88B29C3D-7D1D-4DDB-BF9E-6FCBE36B0DEB}" srcOrd="10" destOrd="0" presId="urn:microsoft.com/office/officeart/2005/8/layout/radial6"/>
    <dgm:cxn modelId="{4204965F-004B-45A1-A4AF-A24C4862FD4A}" type="presParOf" srcId="{4E6E470E-83FC-4F9B-A7F3-1475D2E75234}" destId="{0F1AF65F-E72C-42EE-B8DA-E082BA82D40D}" srcOrd="11" destOrd="0" presId="urn:microsoft.com/office/officeart/2005/8/layout/radial6"/>
    <dgm:cxn modelId="{17CE8D85-09C9-4891-97A0-45ED9A9B6104}" type="presParOf" srcId="{4E6E470E-83FC-4F9B-A7F3-1475D2E75234}" destId="{63BD39A0-403A-464F-97A5-62F0548F8E01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9F280-B58D-4A81-A607-D4BFB11E86E9}" type="doc">
      <dgm:prSet loTypeId="urn:microsoft.com/office/officeart/2005/8/layout/lProcess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F800C5C-EFFB-4C5C-A671-577B907FA6AB}">
      <dgm:prSet phldrT="[Текст]" custT="1"/>
      <dgm:spPr/>
      <dgm:t>
        <a:bodyPr/>
        <a:lstStyle/>
        <a:p>
          <a:pPr algn="l"/>
          <a:r>
            <a:rPr lang="kk-KZ" sz="2400" dirty="0" smtClean="0">
              <a:latin typeface="Times New Roman KZ" pitchFamily="18" charset="0"/>
              <a:ea typeface="Times New Roman KZ" pitchFamily="18" charset="0"/>
            </a:rPr>
            <a:t>                            САБАҚТЫ ӨТКІЗУ БАРЫСЫНДА:</a:t>
          </a:r>
          <a:endParaRPr lang="ru-RU" sz="2400" dirty="0" smtClean="0">
            <a:latin typeface="Times New Roman KZ" pitchFamily="18" charset="0"/>
            <a:ea typeface="Times New Roman KZ" pitchFamily="18" charset="0"/>
          </a:endParaRPr>
        </a:p>
        <a:p>
          <a:pPr algn="l"/>
          <a:r>
            <a:rPr lang="ru-RU" sz="2400" dirty="0" smtClean="0">
              <a:latin typeface="Times New Roman KZ" pitchFamily="18" charset="0"/>
              <a:ea typeface="Times New Roman KZ" pitchFamily="18" charset="0"/>
            </a:rPr>
            <a:t> </a:t>
          </a:r>
          <a:endParaRPr lang="ru-RU" sz="2400" dirty="0">
            <a:solidFill>
              <a:srgbClr val="002060"/>
            </a:solidFill>
            <a:latin typeface="Times New Roman KZ" pitchFamily="18" charset="0"/>
            <a:ea typeface="Times New Roman KZ" pitchFamily="18" charset="0"/>
          </a:endParaRPr>
        </a:p>
      </dgm:t>
    </dgm:pt>
    <dgm:pt modelId="{861C4EF0-1BDF-4C0E-9F9B-B0326B299577}" type="parTrans" cxnId="{983D8F08-8E37-4FA2-B9AA-BF7AB89F4379}">
      <dgm:prSet/>
      <dgm:spPr/>
      <dgm:t>
        <a:bodyPr/>
        <a:lstStyle/>
        <a:p>
          <a:endParaRPr lang="ru-RU"/>
        </a:p>
      </dgm:t>
    </dgm:pt>
    <dgm:pt modelId="{225953BB-407B-4F6F-AE6F-41B2B03967A9}" type="sibTrans" cxnId="{983D8F08-8E37-4FA2-B9AA-BF7AB89F4379}">
      <dgm:prSet/>
      <dgm:spPr/>
      <dgm:t>
        <a:bodyPr/>
        <a:lstStyle/>
        <a:p>
          <a:endParaRPr lang="ru-RU"/>
        </a:p>
      </dgm:t>
    </dgm:pt>
    <dgm:pt modelId="{8888ED71-C796-4809-BDE1-850BBA7C6B78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Оқушыларға түсініксіз сөйлемдер 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мен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сөз тіркестерді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бірнеше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рет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қайталау 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(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қажет болған жағдайда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)</a:t>
          </a:r>
          <a:endParaRPr lang="ru-RU" sz="2000" dirty="0">
            <a:solidFill>
              <a:srgbClr val="002060"/>
            </a:solidFill>
          </a:endParaRPr>
        </a:p>
      </dgm:t>
    </dgm:pt>
    <dgm:pt modelId="{C9C77D74-B2E5-449E-9988-4C9B0D3F1E63}" type="parTrans" cxnId="{4AB194C2-A817-4C3F-9ABC-EC991858AE02}">
      <dgm:prSet/>
      <dgm:spPr/>
      <dgm:t>
        <a:bodyPr/>
        <a:lstStyle/>
        <a:p>
          <a:endParaRPr lang="ru-RU"/>
        </a:p>
      </dgm:t>
    </dgm:pt>
    <dgm:pt modelId="{CF55C74C-F815-44AC-9F5F-0B6BF1A2F8D0}" type="sibTrans" cxnId="{4AB194C2-A817-4C3F-9ABC-EC991858AE02}">
      <dgm:prSet/>
      <dgm:spPr/>
      <dgm:t>
        <a:bodyPr/>
        <a:lstStyle/>
        <a:p>
          <a:endParaRPr lang="ru-RU"/>
        </a:p>
      </dgm:t>
    </dgm:pt>
    <dgm:pt modelId="{4092E832-2E10-431A-8A8D-D3B0208C0C4F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Тірек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сөздермен жұмыс жасау</a:t>
          </a:r>
          <a:endParaRPr lang="ru-RU" sz="2000" dirty="0">
            <a:solidFill>
              <a:srgbClr val="002060"/>
            </a:solidFill>
          </a:endParaRPr>
        </a:p>
      </dgm:t>
    </dgm:pt>
    <dgm:pt modelId="{6C9774C9-6605-414C-9E59-8B1D75335D2E}" type="parTrans" cxnId="{78318C33-7EEF-455A-9D41-7BFC29FCC047}">
      <dgm:prSet/>
      <dgm:spPr/>
      <dgm:t>
        <a:bodyPr/>
        <a:lstStyle/>
        <a:p>
          <a:endParaRPr lang="ru-RU"/>
        </a:p>
      </dgm:t>
    </dgm:pt>
    <dgm:pt modelId="{AABD5F2F-B9AE-428B-A05F-11C861ED4635}" type="sibTrans" cxnId="{78318C33-7EEF-455A-9D41-7BFC29FCC047}">
      <dgm:prSet/>
      <dgm:spPr/>
      <dgm:t>
        <a:bodyPr/>
        <a:lstStyle/>
        <a:p>
          <a:endParaRPr lang="ru-RU"/>
        </a:p>
      </dgm:t>
    </dgm:pt>
    <dgm:pt modelId="{F6CB7C90-905E-4014-977A-13233DC1BC41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Пәнді екінші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немесе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үшінші  тілде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оқытудың бастапқы кезеңіндеоқушы бірінші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тілде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сөйлесе, оған екінші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немесе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үшінші тілде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жауап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беру</a:t>
          </a:r>
          <a:endParaRPr lang="ru-RU" sz="2000" dirty="0">
            <a:solidFill>
              <a:srgbClr val="002060"/>
            </a:solidFill>
          </a:endParaRPr>
        </a:p>
      </dgm:t>
    </dgm:pt>
    <dgm:pt modelId="{A7D988AF-CA4B-4635-A6B9-787F7C0E181F}" type="parTrans" cxnId="{5543E22E-3177-480E-8D31-0134DCB47A2A}">
      <dgm:prSet/>
      <dgm:spPr/>
      <dgm:t>
        <a:bodyPr/>
        <a:lstStyle/>
        <a:p>
          <a:endParaRPr lang="ru-RU"/>
        </a:p>
      </dgm:t>
    </dgm:pt>
    <dgm:pt modelId="{B5668485-6543-4ED4-94A7-C93C05A33D90}" type="sibTrans" cxnId="{5543E22E-3177-480E-8D31-0134DCB47A2A}">
      <dgm:prSet/>
      <dgm:spPr/>
      <dgm:t>
        <a:bodyPr/>
        <a:lstStyle/>
        <a:p>
          <a:endParaRPr lang="ru-RU"/>
        </a:p>
      </dgm:t>
    </dgm:pt>
    <dgm:pt modelId="{908B4E13-25D9-47C3-951B-BB6FDC6C72DF}">
      <dgm:prSet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Оқушылардың қабылдауына жеңіл лексиканы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қолдану</a:t>
          </a:r>
          <a:endParaRPr lang="ru-RU" sz="2000" dirty="0">
            <a:solidFill>
              <a:srgbClr val="002060"/>
            </a:solidFill>
          </a:endParaRPr>
        </a:p>
      </dgm:t>
    </dgm:pt>
    <dgm:pt modelId="{C60B7A73-A90C-42F2-BDF0-83951C29E1C1}" type="parTrans" cxnId="{87D0C64E-413C-4CD1-AB60-3CA143250053}">
      <dgm:prSet/>
      <dgm:spPr/>
      <dgm:t>
        <a:bodyPr/>
        <a:lstStyle/>
        <a:p>
          <a:endParaRPr lang="ru-RU"/>
        </a:p>
      </dgm:t>
    </dgm:pt>
    <dgm:pt modelId="{422376CA-7FBA-456C-A079-31B9B17A76FE}" type="sibTrans" cxnId="{87D0C64E-413C-4CD1-AB60-3CA143250053}">
      <dgm:prSet/>
      <dgm:spPr/>
      <dgm:t>
        <a:bodyPr/>
        <a:lstStyle/>
        <a:p>
          <a:endParaRPr lang="ru-RU"/>
        </a:p>
      </dgm:t>
    </dgm:pt>
    <dgm:pt modelId="{EA7336CC-A7A7-437D-8E8C-A4631FBABCC9}">
      <dgm:prSet custT="1"/>
      <dgm:spPr/>
      <dgm:t>
        <a:bodyPr/>
        <a:lstStyle/>
        <a:p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Педагогтар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арасында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өзара ынтымақтастықты орнату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үшін 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«</a:t>
          </a:r>
          <a:r>
            <a:rPr lang="ru-RU" sz="2000" i="1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Сыншы</a:t>
          </a:r>
          <a:r>
            <a:rPr lang="ru-RU" sz="2000" i="1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 </a:t>
          </a:r>
          <a:r>
            <a:rPr lang="ru-RU" sz="2000" i="1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дос</a:t>
          </a:r>
          <a:r>
            <a: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» </a:t>
          </a:r>
          <a:r>
            <a:rPr lang="ru-RU" sz="2000" dirty="0" err="1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rPr>
            <a:t>таңдау керек</a:t>
          </a:r>
          <a:endParaRPr lang="ru-RU" sz="2000" dirty="0">
            <a:solidFill>
              <a:srgbClr val="002060"/>
            </a:solidFill>
          </a:endParaRPr>
        </a:p>
      </dgm:t>
    </dgm:pt>
    <dgm:pt modelId="{8C4B05AA-3BE8-4186-B4A6-00685BC218CE}" type="parTrans" cxnId="{F65B1496-2148-4CA7-8BC7-213F357E5EBB}">
      <dgm:prSet/>
      <dgm:spPr/>
      <dgm:t>
        <a:bodyPr/>
        <a:lstStyle/>
        <a:p>
          <a:endParaRPr lang="ru-RU"/>
        </a:p>
      </dgm:t>
    </dgm:pt>
    <dgm:pt modelId="{08F38CBA-3DA8-47CC-B0C3-42ED6C7AC971}" type="sibTrans" cxnId="{F65B1496-2148-4CA7-8BC7-213F357E5EBB}">
      <dgm:prSet/>
      <dgm:spPr/>
      <dgm:t>
        <a:bodyPr/>
        <a:lstStyle/>
        <a:p>
          <a:endParaRPr lang="ru-RU"/>
        </a:p>
      </dgm:t>
    </dgm:pt>
    <dgm:pt modelId="{E1D00A59-E6E2-4183-ABFF-88AF1EA26303}" type="pres">
      <dgm:prSet presAssocID="{7789F280-B58D-4A81-A607-D4BFB11E86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9FA7A-300A-4670-B070-857C79C73CFC}" type="pres">
      <dgm:prSet presAssocID="{5F800C5C-EFFB-4C5C-A671-577B907FA6AB}" presName="compNode" presStyleCnt="0"/>
      <dgm:spPr/>
      <dgm:t>
        <a:bodyPr/>
        <a:lstStyle/>
        <a:p>
          <a:endParaRPr lang="ru-RU"/>
        </a:p>
      </dgm:t>
    </dgm:pt>
    <dgm:pt modelId="{ED81DF37-046C-4001-BA70-113BD1A2D99F}" type="pres">
      <dgm:prSet presAssocID="{5F800C5C-EFFB-4C5C-A671-577B907FA6AB}" presName="aNode" presStyleLbl="bgShp" presStyleIdx="0" presStyleCnt="1" custLinFactNeighborX="-935" custLinFactNeighborY="-1136"/>
      <dgm:spPr/>
      <dgm:t>
        <a:bodyPr/>
        <a:lstStyle/>
        <a:p>
          <a:endParaRPr lang="ru-RU"/>
        </a:p>
      </dgm:t>
    </dgm:pt>
    <dgm:pt modelId="{98406438-C05B-4984-87BE-C2087D92BFEF}" type="pres">
      <dgm:prSet presAssocID="{5F800C5C-EFFB-4C5C-A671-577B907FA6AB}" presName="textNode" presStyleLbl="bgShp" presStyleIdx="0" presStyleCnt="1"/>
      <dgm:spPr/>
      <dgm:t>
        <a:bodyPr/>
        <a:lstStyle/>
        <a:p>
          <a:endParaRPr lang="ru-RU"/>
        </a:p>
      </dgm:t>
    </dgm:pt>
    <dgm:pt modelId="{69ACC85D-46DF-4CC1-88DD-C9A38BA8EEF8}" type="pres">
      <dgm:prSet presAssocID="{5F800C5C-EFFB-4C5C-A671-577B907FA6AB}" presName="compChildNode" presStyleCnt="0"/>
      <dgm:spPr/>
      <dgm:t>
        <a:bodyPr/>
        <a:lstStyle/>
        <a:p>
          <a:endParaRPr lang="ru-RU"/>
        </a:p>
      </dgm:t>
    </dgm:pt>
    <dgm:pt modelId="{84987F0E-6FCA-436C-9D63-5E1FA79E306D}" type="pres">
      <dgm:prSet presAssocID="{5F800C5C-EFFB-4C5C-A671-577B907FA6AB}" presName="theInnerList" presStyleCnt="0"/>
      <dgm:spPr/>
      <dgm:t>
        <a:bodyPr/>
        <a:lstStyle/>
        <a:p>
          <a:endParaRPr lang="ru-RU"/>
        </a:p>
      </dgm:t>
    </dgm:pt>
    <dgm:pt modelId="{497878A5-6727-48BA-957D-2342D9BAD48E}" type="pres">
      <dgm:prSet presAssocID="{8888ED71-C796-4809-BDE1-850BBA7C6B78}" presName="childNode" presStyleLbl="node1" presStyleIdx="0" presStyleCnt="5" custScaleX="110393" custScaleY="215415" custLinFactY="-65038" custLinFactNeighborX="316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DF543-6AE4-4CD4-9229-3F33FA147284}" type="pres">
      <dgm:prSet presAssocID="{8888ED71-C796-4809-BDE1-850BBA7C6B78}" presName="aSpace2" presStyleCnt="0"/>
      <dgm:spPr/>
      <dgm:t>
        <a:bodyPr/>
        <a:lstStyle/>
        <a:p>
          <a:endParaRPr lang="ru-RU"/>
        </a:p>
      </dgm:t>
    </dgm:pt>
    <dgm:pt modelId="{11033A26-B4D8-4AF9-9E1B-38596E80B6CA}" type="pres">
      <dgm:prSet presAssocID="{908B4E13-25D9-47C3-951B-BB6FDC6C72DF}" presName="childNode" presStyleLbl="node1" presStyleIdx="1" presStyleCnt="5" custScaleX="110393" custScaleY="133839" custLinFactY="-47632" custLinFactNeighborX="432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8DB88-AA90-48BC-8800-2971C3087A39}" type="pres">
      <dgm:prSet presAssocID="{908B4E13-25D9-47C3-951B-BB6FDC6C72DF}" presName="aSpace2" presStyleCnt="0"/>
      <dgm:spPr/>
      <dgm:t>
        <a:bodyPr/>
        <a:lstStyle/>
        <a:p>
          <a:endParaRPr lang="ru-RU"/>
        </a:p>
      </dgm:t>
    </dgm:pt>
    <dgm:pt modelId="{6EEAB72C-C88A-47B9-B631-8F053EBB6283}" type="pres">
      <dgm:prSet presAssocID="{4092E832-2E10-431A-8A8D-D3B0208C0C4F}" presName="childNode" presStyleLbl="node1" presStyleIdx="2" presStyleCnt="5" custScaleX="110396" custLinFactY="-19721" custLinFactNeighborX="55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ED8F48-33B6-4770-8877-5772B6CF792D}" type="pres">
      <dgm:prSet presAssocID="{4092E832-2E10-431A-8A8D-D3B0208C0C4F}" presName="aSpace2" presStyleCnt="0"/>
      <dgm:spPr/>
      <dgm:t>
        <a:bodyPr/>
        <a:lstStyle/>
        <a:p>
          <a:endParaRPr lang="ru-RU"/>
        </a:p>
      </dgm:t>
    </dgm:pt>
    <dgm:pt modelId="{B174C104-8AA2-48E5-918B-307AC584C381}" type="pres">
      <dgm:prSet presAssocID="{F6CB7C90-905E-4014-977A-13233DC1BC41}" presName="childNode" presStyleLbl="node1" presStyleIdx="3" presStyleCnt="5" custScaleX="110395" custScaleY="265766" custLinFactY="-6140" custLinFactNeighborX="54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FA0A7-B10C-4EA3-B814-239BC52D1161}" type="pres">
      <dgm:prSet presAssocID="{F6CB7C90-905E-4014-977A-13233DC1BC41}" presName="aSpace2" presStyleCnt="0"/>
      <dgm:spPr/>
      <dgm:t>
        <a:bodyPr/>
        <a:lstStyle/>
        <a:p>
          <a:endParaRPr lang="ru-RU"/>
        </a:p>
      </dgm:t>
    </dgm:pt>
    <dgm:pt modelId="{9B7E00E3-3721-43AE-B659-E4EF3BB755F7}" type="pres">
      <dgm:prSet presAssocID="{EA7336CC-A7A7-437D-8E8C-A4631FBABCC9}" presName="childNode" presStyleLbl="node1" presStyleIdx="4" presStyleCnt="5" custScaleX="108057" custScaleY="161554" custLinFactNeighborX="3855" custLinFactNeighborY="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A1C42-3884-49DA-B311-CD4A2B157A43}" type="presOf" srcId="{4092E832-2E10-431A-8A8D-D3B0208C0C4F}" destId="{6EEAB72C-C88A-47B9-B631-8F053EBB6283}" srcOrd="0" destOrd="0" presId="urn:microsoft.com/office/officeart/2005/8/layout/lProcess2"/>
    <dgm:cxn modelId="{50412AD2-4508-49D7-8D0F-5032E85D5D11}" type="presOf" srcId="{7789F280-B58D-4A81-A607-D4BFB11E86E9}" destId="{E1D00A59-E6E2-4183-ABFF-88AF1EA26303}" srcOrd="0" destOrd="0" presId="urn:microsoft.com/office/officeart/2005/8/layout/lProcess2"/>
    <dgm:cxn modelId="{8F5DFA16-A507-43DB-B13C-0B6607E7D92F}" type="presOf" srcId="{908B4E13-25D9-47C3-951B-BB6FDC6C72DF}" destId="{11033A26-B4D8-4AF9-9E1B-38596E80B6CA}" srcOrd="0" destOrd="0" presId="urn:microsoft.com/office/officeart/2005/8/layout/lProcess2"/>
    <dgm:cxn modelId="{983D8F08-8E37-4FA2-B9AA-BF7AB89F4379}" srcId="{7789F280-B58D-4A81-A607-D4BFB11E86E9}" destId="{5F800C5C-EFFB-4C5C-A671-577B907FA6AB}" srcOrd="0" destOrd="0" parTransId="{861C4EF0-1BDF-4C0E-9F9B-B0326B299577}" sibTransId="{225953BB-407B-4F6F-AE6F-41B2B03967A9}"/>
    <dgm:cxn modelId="{87D0C64E-413C-4CD1-AB60-3CA143250053}" srcId="{5F800C5C-EFFB-4C5C-A671-577B907FA6AB}" destId="{908B4E13-25D9-47C3-951B-BB6FDC6C72DF}" srcOrd="1" destOrd="0" parTransId="{C60B7A73-A90C-42F2-BDF0-83951C29E1C1}" sibTransId="{422376CA-7FBA-456C-A079-31B9B17A76FE}"/>
    <dgm:cxn modelId="{4AB194C2-A817-4C3F-9ABC-EC991858AE02}" srcId="{5F800C5C-EFFB-4C5C-A671-577B907FA6AB}" destId="{8888ED71-C796-4809-BDE1-850BBA7C6B78}" srcOrd="0" destOrd="0" parTransId="{C9C77D74-B2E5-449E-9988-4C9B0D3F1E63}" sibTransId="{CF55C74C-F815-44AC-9F5F-0B6BF1A2F8D0}"/>
    <dgm:cxn modelId="{F65B1496-2148-4CA7-8BC7-213F357E5EBB}" srcId="{5F800C5C-EFFB-4C5C-A671-577B907FA6AB}" destId="{EA7336CC-A7A7-437D-8E8C-A4631FBABCC9}" srcOrd="4" destOrd="0" parTransId="{8C4B05AA-3BE8-4186-B4A6-00685BC218CE}" sibTransId="{08F38CBA-3DA8-47CC-B0C3-42ED6C7AC971}"/>
    <dgm:cxn modelId="{4D5A02B8-3671-4FDC-9B17-34B0B25071C3}" type="presOf" srcId="{8888ED71-C796-4809-BDE1-850BBA7C6B78}" destId="{497878A5-6727-48BA-957D-2342D9BAD48E}" srcOrd="0" destOrd="0" presId="urn:microsoft.com/office/officeart/2005/8/layout/lProcess2"/>
    <dgm:cxn modelId="{4B3DB6FB-AA70-45A2-9737-E54BD95B89DC}" type="presOf" srcId="{EA7336CC-A7A7-437D-8E8C-A4631FBABCC9}" destId="{9B7E00E3-3721-43AE-B659-E4EF3BB755F7}" srcOrd="0" destOrd="0" presId="urn:microsoft.com/office/officeart/2005/8/layout/lProcess2"/>
    <dgm:cxn modelId="{6288160C-5643-42E1-A21D-835F8209D59A}" type="presOf" srcId="{F6CB7C90-905E-4014-977A-13233DC1BC41}" destId="{B174C104-8AA2-48E5-918B-307AC584C381}" srcOrd="0" destOrd="0" presId="urn:microsoft.com/office/officeart/2005/8/layout/lProcess2"/>
    <dgm:cxn modelId="{86E651BE-84FD-4C7E-AAAB-FB156EEFE20B}" type="presOf" srcId="{5F800C5C-EFFB-4C5C-A671-577B907FA6AB}" destId="{98406438-C05B-4984-87BE-C2087D92BFEF}" srcOrd="1" destOrd="0" presId="urn:microsoft.com/office/officeart/2005/8/layout/lProcess2"/>
    <dgm:cxn modelId="{78318C33-7EEF-455A-9D41-7BFC29FCC047}" srcId="{5F800C5C-EFFB-4C5C-A671-577B907FA6AB}" destId="{4092E832-2E10-431A-8A8D-D3B0208C0C4F}" srcOrd="2" destOrd="0" parTransId="{6C9774C9-6605-414C-9E59-8B1D75335D2E}" sibTransId="{AABD5F2F-B9AE-428B-A05F-11C861ED4635}"/>
    <dgm:cxn modelId="{5543E22E-3177-480E-8D31-0134DCB47A2A}" srcId="{5F800C5C-EFFB-4C5C-A671-577B907FA6AB}" destId="{F6CB7C90-905E-4014-977A-13233DC1BC41}" srcOrd="3" destOrd="0" parTransId="{A7D988AF-CA4B-4635-A6B9-787F7C0E181F}" sibTransId="{B5668485-6543-4ED4-94A7-C93C05A33D90}"/>
    <dgm:cxn modelId="{E3EAE149-7AEA-4449-AF17-DF24845470DD}" type="presOf" srcId="{5F800C5C-EFFB-4C5C-A671-577B907FA6AB}" destId="{ED81DF37-046C-4001-BA70-113BD1A2D99F}" srcOrd="0" destOrd="0" presId="urn:microsoft.com/office/officeart/2005/8/layout/lProcess2"/>
    <dgm:cxn modelId="{AC31F0FA-8CB9-4127-A0B8-B4732A07AF92}" type="presParOf" srcId="{E1D00A59-E6E2-4183-ABFF-88AF1EA26303}" destId="{F119FA7A-300A-4670-B070-857C79C73CFC}" srcOrd="0" destOrd="0" presId="urn:microsoft.com/office/officeart/2005/8/layout/lProcess2"/>
    <dgm:cxn modelId="{7E8AE9B2-ABF6-4896-93AB-6087AD4214E5}" type="presParOf" srcId="{F119FA7A-300A-4670-B070-857C79C73CFC}" destId="{ED81DF37-046C-4001-BA70-113BD1A2D99F}" srcOrd="0" destOrd="0" presId="urn:microsoft.com/office/officeart/2005/8/layout/lProcess2"/>
    <dgm:cxn modelId="{571EF593-FEB1-4CE6-AD86-A0E616E06AD6}" type="presParOf" srcId="{F119FA7A-300A-4670-B070-857C79C73CFC}" destId="{98406438-C05B-4984-87BE-C2087D92BFEF}" srcOrd="1" destOrd="0" presId="urn:microsoft.com/office/officeart/2005/8/layout/lProcess2"/>
    <dgm:cxn modelId="{B96D5543-2F26-494D-B974-F57FB0926B9C}" type="presParOf" srcId="{F119FA7A-300A-4670-B070-857C79C73CFC}" destId="{69ACC85D-46DF-4CC1-88DD-C9A38BA8EEF8}" srcOrd="2" destOrd="0" presId="urn:microsoft.com/office/officeart/2005/8/layout/lProcess2"/>
    <dgm:cxn modelId="{C04A7C5F-78DE-4A49-AD4E-1E9CAEB0E3C6}" type="presParOf" srcId="{69ACC85D-46DF-4CC1-88DD-C9A38BA8EEF8}" destId="{84987F0E-6FCA-436C-9D63-5E1FA79E306D}" srcOrd="0" destOrd="0" presId="urn:microsoft.com/office/officeart/2005/8/layout/lProcess2"/>
    <dgm:cxn modelId="{C021915C-1EA1-4EFB-878B-A0D8A1D313ED}" type="presParOf" srcId="{84987F0E-6FCA-436C-9D63-5E1FA79E306D}" destId="{497878A5-6727-48BA-957D-2342D9BAD48E}" srcOrd="0" destOrd="0" presId="urn:microsoft.com/office/officeart/2005/8/layout/lProcess2"/>
    <dgm:cxn modelId="{A334F82A-32E4-40A4-A4EA-29AC99A53025}" type="presParOf" srcId="{84987F0E-6FCA-436C-9D63-5E1FA79E306D}" destId="{98DDF543-6AE4-4CD4-9229-3F33FA147284}" srcOrd="1" destOrd="0" presId="urn:microsoft.com/office/officeart/2005/8/layout/lProcess2"/>
    <dgm:cxn modelId="{8BDE0419-293B-47BB-AEBE-0D3B7D458B85}" type="presParOf" srcId="{84987F0E-6FCA-436C-9D63-5E1FA79E306D}" destId="{11033A26-B4D8-4AF9-9E1B-38596E80B6CA}" srcOrd="2" destOrd="0" presId="urn:microsoft.com/office/officeart/2005/8/layout/lProcess2"/>
    <dgm:cxn modelId="{C80C11E4-AAAF-4626-A35A-E9D3905D429F}" type="presParOf" srcId="{84987F0E-6FCA-436C-9D63-5E1FA79E306D}" destId="{14F8DB88-AA90-48BC-8800-2971C3087A39}" srcOrd="3" destOrd="0" presId="urn:microsoft.com/office/officeart/2005/8/layout/lProcess2"/>
    <dgm:cxn modelId="{B90F499C-8426-4C50-8AC1-F998832D966D}" type="presParOf" srcId="{84987F0E-6FCA-436C-9D63-5E1FA79E306D}" destId="{6EEAB72C-C88A-47B9-B631-8F053EBB6283}" srcOrd="4" destOrd="0" presId="urn:microsoft.com/office/officeart/2005/8/layout/lProcess2"/>
    <dgm:cxn modelId="{B83BF16D-34A1-458A-BC9B-76E754FCA44A}" type="presParOf" srcId="{84987F0E-6FCA-436C-9D63-5E1FA79E306D}" destId="{20ED8F48-33B6-4770-8877-5772B6CF792D}" srcOrd="5" destOrd="0" presId="urn:microsoft.com/office/officeart/2005/8/layout/lProcess2"/>
    <dgm:cxn modelId="{83520686-CFEA-4037-8E47-36C663ADBDA3}" type="presParOf" srcId="{84987F0E-6FCA-436C-9D63-5E1FA79E306D}" destId="{B174C104-8AA2-48E5-918B-307AC584C381}" srcOrd="6" destOrd="0" presId="urn:microsoft.com/office/officeart/2005/8/layout/lProcess2"/>
    <dgm:cxn modelId="{4D4FA642-011D-403E-A251-9A2BDF74055B}" type="presParOf" srcId="{84987F0E-6FCA-436C-9D63-5E1FA79E306D}" destId="{E16FA0A7-B10C-4EA3-B814-239BC52D1161}" srcOrd="7" destOrd="0" presId="urn:microsoft.com/office/officeart/2005/8/layout/lProcess2"/>
    <dgm:cxn modelId="{586F3483-C655-46B8-967C-BEECCA48581B}" type="presParOf" srcId="{84987F0E-6FCA-436C-9D63-5E1FA79E306D}" destId="{9B7E00E3-3721-43AE-B659-E4EF3BB755F7}" srcOrd="8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DB0752-96CE-4635-ADF8-A2E5E63114CE}" type="doc">
      <dgm:prSet loTypeId="urn:microsoft.com/office/officeart/2005/8/layout/radial1" loCatId="cycl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31B54B5-3DBF-4015-9BE3-890D9BFE9159}">
      <dgm:prSet phldrT="[Текст]"/>
      <dgm:spPr/>
      <dgm:t>
        <a:bodyPr/>
        <a:lstStyle/>
        <a:p>
          <a:r>
            <a:rPr lang="kk-KZ" dirty="0" smtClean="0"/>
            <a:t>Қажетті  жағдайлар</a:t>
          </a:r>
          <a:endParaRPr lang="ru-RU" dirty="0"/>
        </a:p>
      </dgm:t>
    </dgm:pt>
    <dgm:pt modelId="{86A4D342-D9B6-4A07-B875-5B1C2B4FE52F}" type="parTrans" cxnId="{7706C9AD-B3F2-41B8-AD85-8E7983A49E02}">
      <dgm:prSet/>
      <dgm:spPr/>
      <dgm:t>
        <a:bodyPr/>
        <a:lstStyle/>
        <a:p>
          <a:endParaRPr lang="ru-RU"/>
        </a:p>
      </dgm:t>
    </dgm:pt>
    <dgm:pt modelId="{70FE0E76-8AE0-4BD6-9555-38CAC3B8E4CB}" type="sibTrans" cxnId="{7706C9AD-B3F2-41B8-AD85-8E7983A49E02}">
      <dgm:prSet/>
      <dgm:spPr/>
      <dgm:t>
        <a:bodyPr/>
        <a:lstStyle/>
        <a:p>
          <a:endParaRPr lang="ru-RU"/>
        </a:p>
      </dgm:t>
    </dgm:pt>
    <dgm:pt modelId="{A5642331-81D0-44B5-A0E5-62153CDD8DA9}">
      <dgm:prSet phldrT="[Текст]"/>
      <dgm:spPr/>
      <dgm:t>
        <a:bodyPr/>
        <a:lstStyle/>
        <a:p>
          <a:r>
            <a:rPr lang="kk-KZ" smtClean="0"/>
            <a:t>Ынтымақ</a:t>
          </a:r>
        </a:p>
        <a:p>
          <a:r>
            <a:rPr lang="kk-KZ" smtClean="0"/>
            <a:t>тастық</a:t>
          </a:r>
          <a:endParaRPr lang="ru-RU" dirty="0"/>
        </a:p>
      </dgm:t>
    </dgm:pt>
    <dgm:pt modelId="{1A87590F-D1D8-48BA-A45E-0C1C4014D803}" type="parTrans" cxnId="{2D53D2E1-0A19-4CEB-855D-6A50894B12A5}">
      <dgm:prSet/>
      <dgm:spPr/>
      <dgm:t>
        <a:bodyPr/>
        <a:lstStyle/>
        <a:p>
          <a:endParaRPr lang="ru-RU"/>
        </a:p>
      </dgm:t>
    </dgm:pt>
    <dgm:pt modelId="{685103A6-ADB9-4D65-9309-CDBE69CD194A}" type="sibTrans" cxnId="{2D53D2E1-0A19-4CEB-855D-6A50894B12A5}">
      <dgm:prSet/>
      <dgm:spPr/>
      <dgm:t>
        <a:bodyPr/>
        <a:lstStyle/>
        <a:p>
          <a:endParaRPr lang="ru-RU"/>
        </a:p>
      </dgm:t>
    </dgm:pt>
    <dgm:pt modelId="{B7FCDF86-2769-4520-A3DD-682D83BE2892}">
      <dgm:prSet phldrT="[Текст]"/>
      <dgm:spPr/>
      <dgm:t>
        <a:bodyPr/>
        <a:lstStyle/>
        <a:p>
          <a:r>
            <a:rPr lang="kk-KZ" dirty="0" smtClean="0"/>
            <a:t>Сабаққа қатынасу</a:t>
          </a:r>
          <a:endParaRPr lang="ru-RU" dirty="0"/>
        </a:p>
      </dgm:t>
    </dgm:pt>
    <dgm:pt modelId="{F65ABA27-0003-4C96-8D37-75E492ECE540}" type="parTrans" cxnId="{D1D75E55-56BD-4687-96B9-CEDBBFA4DFDA}">
      <dgm:prSet/>
      <dgm:spPr/>
      <dgm:t>
        <a:bodyPr/>
        <a:lstStyle/>
        <a:p>
          <a:endParaRPr lang="ru-RU"/>
        </a:p>
      </dgm:t>
    </dgm:pt>
    <dgm:pt modelId="{8A4AFF48-9E81-4776-B36A-405D71F6D4A5}" type="sibTrans" cxnId="{D1D75E55-56BD-4687-96B9-CEDBBFA4DFDA}">
      <dgm:prSet/>
      <dgm:spPr/>
      <dgm:t>
        <a:bodyPr/>
        <a:lstStyle/>
        <a:p>
          <a:endParaRPr lang="ru-RU"/>
        </a:p>
      </dgm:t>
    </dgm:pt>
    <dgm:pt modelId="{7E241009-728D-47FE-AD5E-3A0137F04EB6}">
      <dgm:prSet phldrT="[Текст]"/>
      <dgm:spPr/>
      <dgm:t>
        <a:bodyPr/>
        <a:lstStyle/>
        <a:p>
          <a:r>
            <a:rPr lang="kk-KZ" dirty="0" smtClean="0"/>
            <a:t>Тілдік курстар</a:t>
          </a:r>
          <a:endParaRPr lang="ru-RU" dirty="0"/>
        </a:p>
      </dgm:t>
    </dgm:pt>
    <dgm:pt modelId="{BBD1DA94-5499-41ED-B3FC-056876FC2A07}" type="parTrans" cxnId="{D9AE4778-571F-443F-890C-66BE00F99427}">
      <dgm:prSet/>
      <dgm:spPr/>
      <dgm:t>
        <a:bodyPr/>
        <a:lstStyle/>
        <a:p>
          <a:endParaRPr lang="ru-RU"/>
        </a:p>
      </dgm:t>
    </dgm:pt>
    <dgm:pt modelId="{AE045023-9DA5-41F8-9D53-B3E3A1B7D7EE}" type="sibTrans" cxnId="{D9AE4778-571F-443F-890C-66BE00F99427}">
      <dgm:prSet/>
      <dgm:spPr/>
      <dgm:t>
        <a:bodyPr/>
        <a:lstStyle/>
        <a:p>
          <a:endParaRPr lang="ru-RU"/>
        </a:p>
      </dgm:t>
    </dgm:pt>
    <dgm:pt modelId="{2C269142-78F2-464B-958B-A400D0AAC2F3}">
      <dgm:prSet phldrT="[Текст]"/>
      <dgm:spPr/>
      <dgm:t>
        <a:bodyPr/>
        <a:lstStyle/>
        <a:p>
          <a:r>
            <a:rPr lang="kk-KZ" dirty="0" smtClean="0"/>
            <a:t>ӘБ жұмысы</a:t>
          </a:r>
          <a:endParaRPr lang="ru-RU" dirty="0"/>
        </a:p>
      </dgm:t>
    </dgm:pt>
    <dgm:pt modelId="{6F97AAF9-A830-49CD-B513-83F1307CE90B}" type="parTrans" cxnId="{4FF5651B-AB9F-454F-A4B9-DF4A89D8F3F2}">
      <dgm:prSet/>
      <dgm:spPr/>
      <dgm:t>
        <a:bodyPr/>
        <a:lstStyle/>
        <a:p>
          <a:endParaRPr lang="ru-RU"/>
        </a:p>
      </dgm:t>
    </dgm:pt>
    <dgm:pt modelId="{9D625510-ED0A-4B8A-A95B-B5A0B840B128}" type="sibTrans" cxnId="{4FF5651B-AB9F-454F-A4B9-DF4A89D8F3F2}">
      <dgm:prSet/>
      <dgm:spPr/>
      <dgm:t>
        <a:bodyPr/>
        <a:lstStyle/>
        <a:p>
          <a:endParaRPr lang="ru-RU"/>
        </a:p>
      </dgm:t>
    </dgm:pt>
    <dgm:pt modelId="{F2007085-61EA-4B1E-8995-4EB2D1232C16}">
      <dgm:prSet/>
      <dgm:spPr/>
      <dgm:t>
        <a:bodyPr/>
        <a:lstStyle/>
        <a:p>
          <a:r>
            <a:rPr lang="kk-KZ" dirty="0" smtClean="0"/>
            <a:t>Тәрбие жұмысы</a:t>
          </a:r>
          <a:endParaRPr lang="ru-RU" dirty="0"/>
        </a:p>
      </dgm:t>
    </dgm:pt>
    <dgm:pt modelId="{4CC23BEC-0D42-4D06-9345-E5BCF7687A28}" type="parTrans" cxnId="{92618E0F-EC4C-4565-8FC2-B51C50F9F9E1}">
      <dgm:prSet/>
      <dgm:spPr/>
      <dgm:t>
        <a:bodyPr/>
        <a:lstStyle/>
        <a:p>
          <a:endParaRPr lang="ru-RU"/>
        </a:p>
      </dgm:t>
    </dgm:pt>
    <dgm:pt modelId="{99803164-E1CB-44DC-90EA-E7810405C5A6}" type="sibTrans" cxnId="{92618E0F-EC4C-4565-8FC2-B51C50F9F9E1}">
      <dgm:prSet/>
      <dgm:spPr/>
      <dgm:t>
        <a:bodyPr/>
        <a:lstStyle/>
        <a:p>
          <a:endParaRPr lang="ru-RU"/>
        </a:p>
      </dgm:t>
    </dgm:pt>
    <dgm:pt modelId="{2B12756F-8F5D-4A51-BB43-C1CBD1DB368D}">
      <dgm:prSet/>
      <dgm:spPr/>
      <dgm:t>
        <a:bodyPr/>
        <a:lstStyle/>
        <a:p>
          <a:r>
            <a:rPr lang="kk-KZ" dirty="0" smtClean="0"/>
            <a:t>Білім ортасы</a:t>
          </a:r>
          <a:endParaRPr lang="ru-RU" dirty="0"/>
        </a:p>
      </dgm:t>
    </dgm:pt>
    <dgm:pt modelId="{D498619E-F7F6-4DA0-80B4-75F6D0FEA412}" type="parTrans" cxnId="{5176308A-1C40-48BE-A004-C2B0B7E53BE7}">
      <dgm:prSet/>
      <dgm:spPr/>
      <dgm:t>
        <a:bodyPr/>
        <a:lstStyle/>
        <a:p>
          <a:endParaRPr lang="ru-RU"/>
        </a:p>
      </dgm:t>
    </dgm:pt>
    <dgm:pt modelId="{5744B53E-0C88-49E6-B763-11EA3B08E79B}" type="sibTrans" cxnId="{5176308A-1C40-48BE-A004-C2B0B7E53BE7}">
      <dgm:prSet/>
      <dgm:spPr/>
      <dgm:t>
        <a:bodyPr/>
        <a:lstStyle/>
        <a:p>
          <a:endParaRPr lang="ru-RU"/>
        </a:p>
      </dgm:t>
    </dgm:pt>
    <dgm:pt modelId="{DC6EC96E-A631-4FD1-86AE-477469E122F8}" type="pres">
      <dgm:prSet presAssocID="{23DB0752-96CE-4635-ADF8-A2E5E63114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4B994-F9A8-47BC-9790-E080BE9E6061}" type="pres">
      <dgm:prSet presAssocID="{531B54B5-3DBF-4015-9BE3-890D9BFE9159}" presName="centerShape" presStyleLbl="node0" presStyleIdx="0" presStyleCnt="1"/>
      <dgm:spPr/>
      <dgm:t>
        <a:bodyPr/>
        <a:lstStyle/>
        <a:p>
          <a:endParaRPr lang="ru-RU"/>
        </a:p>
      </dgm:t>
    </dgm:pt>
    <dgm:pt modelId="{13AAC820-26E8-4D6F-A063-17575E658C4A}" type="pres">
      <dgm:prSet presAssocID="{1A87590F-D1D8-48BA-A45E-0C1C4014D803}" presName="Name9" presStyleLbl="parChTrans1D2" presStyleIdx="0" presStyleCnt="6"/>
      <dgm:spPr/>
      <dgm:t>
        <a:bodyPr/>
        <a:lstStyle/>
        <a:p>
          <a:endParaRPr lang="ru-RU"/>
        </a:p>
      </dgm:t>
    </dgm:pt>
    <dgm:pt modelId="{D8F5B9CE-AD13-456B-9117-AD43463343B9}" type="pres">
      <dgm:prSet presAssocID="{1A87590F-D1D8-48BA-A45E-0C1C4014D80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486B958D-5A94-4D28-812E-E218CC17B536}" type="pres">
      <dgm:prSet presAssocID="{A5642331-81D0-44B5-A0E5-62153CDD8DA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2A75C-AB06-4F9B-95E8-2C438CF7AE53}" type="pres">
      <dgm:prSet presAssocID="{F65ABA27-0003-4C96-8D37-75E492ECE540}" presName="Name9" presStyleLbl="parChTrans1D2" presStyleIdx="1" presStyleCnt="6"/>
      <dgm:spPr/>
      <dgm:t>
        <a:bodyPr/>
        <a:lstStyle/>
        <a:p>
          <a:endParaRPr lang="ru-RU"/>
        </a:p>
      </dgm:t>
    </dgm:pt>
    <dgm:pt modelId="{93D35486-4D16-42BE-A6BD-59B3C06DCFC2}" type="pres">
      <dgm:prSet presAssocID="{F65ABA27-0003-4C96-8D37-75E492ECE54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0EF171E-7EFC-4C5F-83CE-1FB3F997E5D6}" type="pres">
      <dgm:prSet presAssocID="{B7FCDF86-2769-4520-A3DD-682D83BE28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2E76D-EAFF-4A51-9EE7-F2A13738D0EE}" type="pres">
      <dgm:prSet presAssocID="{BBD1DA94-5499-41ED-B3FC-056876FC2A07}" presName="Name9" presStyleLbl="parChTrans1D2" presStyleIdx="2" presStyleCnt="6"/>
      <dgm:spPr/>
      <dgm:t>
        <a:bodyPr/>
        <a:lstStyle/>
        <a:p>
          <a:endParaRPr lang="ru-RU"/>
        </a:p>
      </dgm:t>
    </dgm:pt>
    <dgm:pt modelId="{6C56D5BF-6865-4858-99C9-33507B373554}" type="pres">
      <dgm:prSet presAssocID="{BBD1DA94-5499-41ED-B3FC-056876FC2A0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26DA62CE-E48F-4F1A-8C60-4D3500B3A930}" type="pres">
      <dgm:prSet presAssocID="{7E241009-728D-47FE-AD5E-3A0137F04EB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39A7B-5FFA-4F67-8E0E-379E7E251EB5}" type="pres">
      <dgm:prSet presAssocID="{6F97AAF9-A830-49CD-B513-83F1307CE90B}" presName="Name9" presStyleLbl="parChTrans1D2" presStyleIdx="3" presStyleCnt="6"/>
      <dgm:spPr/>
      <dgm:t>
        <a:bodyPr/>
        <a:lstStyle/>
        <a:p>
          <a:endParaRPr lang="ru-RU"/>
        </a:p>
      </dgm:t>
    </dgm:pt>
    <dgm:pt modelId="{9AF0602E-63E6-4D72-A723-521303DFE18E}" type="pres">
      <dgm:prSet presAssocID="{6F97AAF9-A830-49CD-B513-83F1307CE90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C92DA6B-6F0A-4D90-A284-CB73247A2790}" type="pres">
      <dgm:prSet presAssocID="{2C269142-78F2-464B-958B-A400D0AAC2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BF3A-D78B-4E6C-9DA8-774BA1DD11C2}" type="pres">
      <dgm:prSet presAssocID="{4CC23BEC-0D42-4D06-9345-E5BCF7687A28}" presName="Name9" presStyleLbl="parChTrans1D2" presStyleIdx="4" presStyleCnt="6"/>
      <dgm:spPr/>
      <dgm:t>
        <a:bodyPr/>
        <a:lstStyle/>
        <a:p>
          <a:endParaRPr lang="ru-RU"/>
        </a:p>
      </dgm:t>
    </dgm:pt>
    <dgm:pt modelId="{2934DCC5-01D0-48F0-ADB3-30ACE1F9987A}" type="pres">
      <dgm:prSet presAssocID="{4CC23BEC-0D42-4D06-9345-E5BCF7687A2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12878FE-8F36-4D71-B5BE-87079F2860B2}" type="pres">
      <dgm:prSet presAssocID="{F2007085-61EA-4B1E-8995-4EB2D1232C1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EB991-6C6E-4DBE-A8FA-DD88DAF5187A}" type="pres">
      <dgm:prSet presAssocID="{D498619E-F7F6-4DA0-80B4-75F6D0FEA412}" presName="Name9" presStyleLbl="parChTrans1D2" presStyleIdx="5" presStyleCnt="6"/>
      <dgm:spPr/>
      <dgm:t>
        <a:bodyPr/>
        <a:lstStyle/>
        <a:p>
          <a:endParaRPr lang="ru-RU"/>
        </a:p>
      </dgm:t>
    </dgm:pt>
    <dgm:pt modelId="{4A5D4141-FE4C-4130-BA7C-9FB4EF714345}" type="pres">
      <dgm:prSet presAssocID="{D498619E-F7F6-4DA0-80B4-75F6D0FEA41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446E8FA-6565-4221-8DFC-C477D128505A}" type="pres">
      <dgm:prSet presAssocID="{2B12756F-8F5D-4A51-BB43-C1CBD1DB36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2E262-AE33-4825-BBCA-EA91AF47882E}" type="presOf" srcId="{1A87590F-D1D8-48BA-A45E-0C1C4014D803}" destId="{13AAC820-26E8-4D6F-A063-17575E658C4A}" srcOrd="0" destOrd="0" presId="urn:microsoft.com/office/officeart/2005/8/layout/radial1"/>
    <dgm:cxn modelId="{86B47D0B-6404-48E0-BA57-4E2143428755}" type="presOf" srcId="{BBD1DA94-5499-41ED-B3FC-056876FC2A07}" destId="{BA12E76D-EAFF-4A51-9EE7-F2A13738D0EE}" srcOrd="0" destOrd="0" presId="urn:microsoft.com/office/officeart/2005/8/layout/radial1"/>
    <dgm:cxn modelId="{842E6DC5-7E0F-4074-8569-575D639AE50C}" type="presOf" srcId="{2C269142-78F2-464B-958B-A400D0AAC2F3}" destId="{1C92DA6B-6F0A-4D90-A284-CB73247A2790}" srcOrd="0" destOrd="0" presId="urn:microsoft.com/office/officeart/2005/8/layout/radial1"/>
    <dgm:cxn modelId="{88C34994-E092-451D-87CC-714517DAA9E7}" type="presOf" srcId="{D498619E-F7F6-4DA0-80B4-75F6D0FEA412}" destId="{4FDEB991-6C6E-4DBE-A8FA-DD88DAF5187A}" srcOrd="0" destOrd="0" presId="urn:microsoft.com/office/officeart/2005/8/layout/radial1"/>
    <dgm:cxn modelId="{5D48DDB2-72CB-42CA-9A20-BAB67FBBDABC}" type="presOf" srcId="{A5642331-81D0-44B5-A0E5-62153CDD8DA9}" destId="{486B958D-5A94-4D28-812E-E218CC17B536}" srcOrd="0" destOrd="0" presId="urn:microsoft.com/office/officeart/2005/8/layout/radial1"/>
    <dgm:cxn modelId="{4056D4EE-DD19-4C68-8A6B-E31B35B2F408}" type="presOf" srcId="{23DB0752-96CE-4635-ADF8-A2E5E63114CE}" destId="{DC6EC96E-A631-4FD1-86AE-477469E122F8}" srcOrd="0" destOrd="0" presId="urn:microsoft.com/office/officeart/2005/8/layout/radial1"/>
    <dgm:cxn modelId="{4B98033F-FC16-48B9-8C96-E0C8076DC79C}" type="presOf" srcId="{4CC23BEC-0D42-4D06-9345-E5BCF7687A28}" destId="{2934DCC5-01D0-48F0-ADB3-30ACE1F9987A}" srcOrd="1" destOrd="0" presId="urn:microsoft.com/office/officeart/2005/8/layout/radial1"/>
    <dgm:cxn modelId="{D9AE4778-571F-443F-890C-66BE00F99427}" srcId="{531B54B5-3DBF-4015-9BE3-890D9BFE9159}" destId="{7E241009-728D-47FE-AD5E-3A0137F04EB6}" srcOrd="2" destOrd="0" parTransId="{BBD1DA94-5499-41ED-B3FC-056876FC2A07}" sibTransId="{AE045023-9DA5-41F8-9D53-B3E3A1B7D7EE}"/>
    <dgm:cxn modelId="{7706C9AD-B3F2-41B8-AD85-8E7983A49E02}" srcId="{23DB0752-96CE-4635-ADF8-A2E5E63114CE}" destId="{531B54B5-3DBF-4015-9BE3-890D9BFE9159}" srcOrd="0" destOrd="0" parTransId="{86A4D342-D9B6-4A07-B875-5B1C2B4FE52F}" sibTransId="{70FE0E76-8AE0-4BD6-9555-38CAC3B8E4CB}"/>
    <dgm:cxn modelId="{F3B849F5-D979-4CF2-831E-EBC62DA8BB61}" type="presOf" srcId="{1A87590F-D1D8-48BA-A45E-0C1C4014D803}" destId="{D8F5B9CE-AD13-456B-9117-AD43463343B9}" srcOrd="1" destOrd="0" presId="urn:microsoft.com/office/officeart/2005/8/layout/radial1"/>
    <dgm:cxn modelId="{1E688117-63D3-4C96-A70B-3ECFF66C62ED}" type="presOf" srcId="{6F97AAF9-A830-49CD-B513-83F1307CE90B}" destId="{9AF0602E-63E6-4D72-A723-521303DFE18E}" srcOrd="1" destOrd="0" presId="urn:microsoft.com/office/officeart/2005/8/layout/radial1"/>
    <dgm:cxn modelId="{2116E80C-29EF-4C23-9892-60036EEA4D82}" type="presOf" srcId="{4CC23BEC-0D42-4D06-9345-E5BCF7687A28}" destId="{7625BF3A-D78B-4E6C-9DA8-774BA1DD11C2}" srcOrd="0" destOrd="0" presId="urn:microsoft.com/office/officeart/2005/8/layout/radial1"/>
    <dgm:cxn modelId="{5176308A-1C40-48BE-A004-C2B0B7E53BE7}" srcId="{531B54B5-3DBF-4015-9BE3-890D9BFE9159}" destId="{2B12756F-8F5D-4A51-BB43-C1CBD1DB368D}" srcOrd="5" destOrd="0" parTransId="{D498619E-F7F6-4DA0-80B4-75F6D0FEA412}" sibTransId="{5744B53E-0C88-49E6-B763-11EA3B08E79B}"/>
    <dgm:cxn modelId="{2263ACC5-2E3B-43F5-AF96-A268E1FD6A36}" type="presOf" srcId="{2B12756F-8F5D-4A51-BB43-C1CBD1DB368D}" destId="{5446E8FA-6565-4221-8DFC-C477D128505A}" srcOrd="0" destOrd="0" presId="urn:microsoft.com/office/officeart/2005/8/layout/radial1"/>
    <dgm:cxn modelId="{92618E0F-EC4C-4565-8FC2-B51C50F9F9E1}" srcId="{531B54B5-3DBF-4015-9BE3-890D9BFE9159}" destId="{F2007085-61EA-4B1E-8995-4EB2D1232C16}" srcOrd="4" destOrd="0" parTransId="{4CC23BEC-0D42-4D06-9345-E5BCF7687A28}" sibTransId="{99803164-E1CB-44DC-90EA-E7810405C5A6}"/>
    <dgm:cxn modelId="{1392467C-B0AF-4F9F-9E2E-5E465A905215}" type="presOf" srcId="{D498619E-F7F6-4DA0-80B4-75F6D0FEA412}" destId="{4A5D4141-FE4C-4130-BA7C-9FB4EF714345}" srcOrd="1" destOrd="0" presId="urn:microsoft.com/office/officeart/2005/8/layout/radial1"/>
    <dgm:cxn modelId="{4FF5651B-AB9F-454F-A4B9-DF4A89D8F3F2}" srcId="{531B54B5-3DBF-4015-9BE3-890D9BFE9159}" destId="{2C269142-78F2-464B-958B-A400D0AAC2F3}" srcOrd="3" destOrd="0" parTransId="{6F97AAF9-A830-49CD-B513-83F1307CE90B}" sibTransId="{9D625510-ED0A-4B8A-A95B-B5A0B840B128}"/>
    <dgm:cxn modelId="{2D53D2E1-0A19-4CEB-855D-6A50894B12A5}" srcId="{531B54B5-3DBF-4015-9BE3-890D9BFE9159}" destId="{A5642331-81D0-44B5-A0E5-62153CDD8DA9}" srcOrd="0" destOrd="0" parTransId="{1A87590F-D1D8-48BA-A45E-0C1C4014D803}" sibTransId="{685103A6-ADB9-4D65-9309-CDBE69CD194A}"/>
    <dgm:cxn modelId="{90558974-E153-47D3-92A5-5F31902F6D31}" type="presOf" srcId="{F65ABA27-0003-4C96-8D37-75E492ECE540}" destId="{93D35486-4D16-42BE-A6BD-59B3C06DCFC2}" srcOrd="1" destOrd="0" presId="urn:microsoft.com/office/officeart/2005/8/layout/radial1"/>
    <dgm:cxn modelId="{E59062D8-092F-4032-A522-F54E20B7F162}" type="presOf" srcId="{6F97AAF9-A830-49CD-B513-83F1307CE90B}" destId="{D5839A7B-5FFA-4F67-8E0E-379E7E251EB5}" srcOrd="0" destOrd="0" presId="urn:microsoft.com/office/officeart/2005/8/layout/radial1"/>
    <dgm:cxn modelId="{571A5F33-677A-4CDB-8818-07B6E5DFE8A9}" type="presOf" srcId="{F65ABA27-0003-4C96-8D37-75E492ECE540}" destId="{4842A75C-AB06-4F9B-95E8-2C438CF7AE53}" srcOrd="0" destOrd="0" presId="urn:microsoft.com/office/officeart/2005/8/layout/radial1"/>
    <dgm:cxn modelId="{33008C48-FD72-4F90-A49C-C683E0143A17}" type="presOf" srcId="{B7FCDF86-2769-4520-A3DD-682D83BE2892}" destId="{A0EF171E-7EFC-4C5F-83CE-1FB3F997E5D6}" srcOrd="0" destOrd="0" presId="urn:microsoft.com/office/officeart/2005/8/layout/radial1"/>
    <dgm:cxn modelId="{8AAA0EF2-A684-4FE8-9A06-D97761492AD3}" type="presOf" srcId="{7E241009-728D-47FE-AD5E-3A0137F04EB6}" destId="{26DA62CE-E48F-4F1A-8C60-4D3500B3A930}" srcOrd="0" destOrd="0" presId="urn:microsoft.com/office/officeart/2005/8/layout/radial1"/>
    <dgm:cxn modelId="{7B4CC2AB-8E6B-49E2-8CA8-A6DE36907392}" type="presOf" srcId="{531B54B5-3DBF-4015-9BE3-890D9BFE9159}" destId="{2064B994-F9A8-47BC-9790-E080BE9E6061}" srcOrd="0" destOrd="0" presId="urn:microsoft.com/office/officeart/2005/8/layout/radial1"/>
    <dgm:cxn modelId="{BC309EA0-C5A9-44B7-A81B-2EA823A4211C}" type="presOf" srcId="{F2007085-61EA-4B1E-8995-4EB2D1232C16}" destId="{712878FE-8F36-4D71-B5BE-87079F2860B2}" srcOrd="0" destOrd="0" presId="urn:microsoft.com/office/officeart/2005/8/layout/radial1"/>
    <dgm:cxn modelId="{6B19F4E9-9BEB-4793-9994-3982D60C42EB}" type="presOf" srcId="{BBD1DA94-5499-41ED-B3FC-056876FC2A07}" destId="{6C56D5BF-6865-4858-99C9-33507B373554}" srcOrd="1" destOrd="0" presId="urn:microsoft.com/office/officeart/2005/8/layout/radial1"/>
    <dgm:cxn modelId="{D1D75E55-56BD-4687-96B9-CEDBBFA4DFDA}" srcId="{531B54B5-3DBF-4015-9BE3-890D9BFE9159}" destId="{B7FCDF86-2769-4520-A3DD-682D83BE2892}" srcOrd="1" destOrd="0" parTransId="{F65ABA27-0003-4C96-8D37-75E492ECE540}" sibTransId="{8A4AFF48-9E81-4776-B36A-405D71F6D4A5}"/>
    <dgm:cxn modelId="{6E42B443-5568-4509-B386-DFA123DC9C2A}" type="presParOf" srcId="{DC6EC96E-A631-4FD1-86AE-477469E122F8}" destId="{2064B994-F9A8-47BC-9790-E080BE9E6061}" srcOrd="0" destOrd="0" presId="urn:microsoft.com/office/officeart/2005/8/layout/radial1"/>
    <dgm:cxn modelId="{D730C4AA-0A12-40F7-8FBE-3203A1E50801}" type="presParOf" srcId="{DC6EC96E-A631-4FD1-86AE-477469E122F8}" destId="{13AAC820-26E8-4D6F-A063-17575E658C4A}" srcOrd="1" destOrd="0" presId="urn:microsoft.com/office/officeart/2005/8/layout/radial1"/>
    <dgm:cxn modelId="{FDC14FC4-8C0B-43C3-8082-8CDD5C50F7E0}" type="presParOf" srcId="{13AAC820-26E8-4D6F-A063-17575E658C4A}" destId="{D8F5B9CE-AD13-456B-9117-AD43463343B9}" srcOrd="0" destOrd="0" presId="urn:microsoft.com/office/officeart/2005/8/layout/radial1"/>
    <dgm:cxn modelId="{1FEE164A-A09C-4851-BB66-0460FA6779A5}" type="presParOf" srcId="{DC6EC96E-A631-4FD1-86AE-477469E122F8}" destId="{486B958D-5A94-4D28-812E-E218CC17B536}" srcOrd="2" destOrd="0" presId="urn:microsoft.com/office/officeart/2005/8/layout/radial1"/>
    <dgm:cxn modelId="{1A344BCE-6EEF-4AC5-A15B-CE7C479A8C4C}" type="presParOf" srcId="{DC6EC96E-A631-4FD1-86AE-477469E122F8}" destId="{4842A75C-AB06-4F9B-95E8-2C438CF7AE53}" srcOrd="3" destOrd="0" presId="urn:microsoft.com/office/officeart/2005/8/layout/radial1"/>
    <dgm:cxn modelId="{A06731DF-B35D-4987-9172-7EDA4779E6DF}" type="presParOf" srcId="{4842A75C-AB06-4F9B-95E8-2C438CF7AE53}" destId="{93D35486-4D16-42BE-A6BD-59B3C06DCFC2}" srcOrd="0" destOrd="0" presId="urn:microsoft.com/office/officeart/2005/8/layout/radial1"/>
    <dgm:cxn modelId="{0BBA3F6C-C93B-4D06-A840-CAB4B76C4BD5}" type="presParOf" srcId="{DC6EC96E-A631-4FD1-86AE-477469E122F8}" destId="{A0EF171E-7EFC-4C5F-83CE-1FB3F997E5D6}" srcOrd="4" destOrd="0" presId="urn:microsoft.com/office/officeart/2005/8/layout/radial1"/>
    <dgm:cxn modelId="{0D1C4E8B-AE82-48A3-B5E1-44526BBBF8DB}" type="presParOf" srcId="{DC6EC96E-A631-4FD1-86AE-477469E122F8}" destId="{BA12E76D-EAFF-4A51-9EE7-F2A13738D0EE}" srcOrd="5" destOrd="0" presId="urn:microsoft.com/office/officeart/2005/8/layout/radial1"/>
    <dgm:cxn modelId="{E5AC8B78-7876-4BCA-8F95-FC485B844156}" type="presParOf" srcId="{BA12E76D-EAFF-4A51-9EE7-F2A13738D0EE}" destId="{6C56D5BF-6865-4858-99C9-33507B373554}" srcOrd="0" destOrd="0" presId="urn:microsoft.com/office/officeart/2005/8/layout/radial1"/>
    <dgm:cxn modelId="{27C34016-F4D7-4197-8703-B8C9BDBB5B6C}" type="presParOf" srcId="{DC6EC96E-A631-4FD1-86AE-477469E122F8}" destId="{26DA62CE-E48F-4F1A-8C60-4D3500B3A930}" srcOrd="6" destOrd="0" presId="urn:microsoft.com/office/officeart/2005/8/layout/radial1"/>
    <dgm:cxn modelId="{DDFAD144-D478-48FA-A939-4AA7C88F2CF5}" type="presParOf" srcId="{DC6EC96E-A631-4FD1-86AE-477469E122F8}" destId="{D5839A7B-5FFA-4F67-8E0E-379E7E251EB5}" srcOrd="7" destOrd="0" presId="urn:microsoft.com/office/officeart/2005/8/layout/radial1"/>
    <dgm:cxn modelId="{869D73FE-C4E9-436A-8AD6-BF7160E6B511}" type="presParOf" srcId="{D5839A7B-5FFA-4F67-8E0E-379E7E251EB5}" destId="{9AF0602E-63E6-4D72-A723-521303DFE18E}" srcOrd="0" destOrd="0" presId="urn:microsoft.com/office/officeart/2005/8/layout/radial1"/>
    <dgm:cxn modelId="{AA651F90-5741-4FDE-A14E-3EA328405E0A}" type="presParOf" srcId="{DC6EC96E-A631-4FD1-86AE-477469E122F8}" destId="{1C92DA6B-6F0A-4D90-A284-CB73247A2790}" srcOrd="8" destOrd="0" presId="urn:microsoft.com/office/officeart/2005/8/layout/radial1"/>
    <dgm:cxn modelId="{03FFD99D-68F9-4A7E-A303-2D6299D04F06}" type="presParOf" srcId="{DC6EC96E-A631-4FD1-86AE-477469E122F8}" destId="{7625BF3A-D78B-4E6C-9DA8-774BA1DD11C2}" srcOrd="9" destOrd="0" presId="urn:microsoft.com/office/officeart/2005/8/layout/radial1"/>
    <dgm:cxn modelId="{FCDD4714-DAB9-45EE-BA95-7081F1E53041}" type="presParOf" srcId="{7625BF3A-D78B-4E6C-9DA8-774BA1DD11C2}" destId="{2934DCC5-01D0-48F0-ADB3-30ACE1F9987A}" srcOrd="0" destOrd="0" presId="urn:microsoft.com/office/officeart/2005/8/layout/radial1"/>
    <dgm:cxn modelId="{152F314D-2367-4293-87C1-3493368D4A0F}" type="presParOf" srcId="{DC6EC96E-A631-4FD1-86AE-477469E122F8}" destId="{712878FE-8F36-4D71-B5BE-87079F2860B2}" srcOrd="10" destOrd="0" presId="urn:microsoft.com/office/officeart/2005/8/layout/radial1"/>
    <dgm:cxn modelId="{9FE9C5D8-50E4-4492-8BE7-88FC255E266C}" type="presParOf" srcId="{DC6EC96E-A631-4FD1-86AE-477469E122F8}" destId="{4FDEB991-6C6E-4DBE-A8FA-DD88DAF5187A}" srcOrd="11" destOrd="0" presId="urn:microsoft.com/office/officeart/2005/8/layout/radial1"/>
    <dgm:cxn modelId="{5F870A4B-FB9A-4D36-AE19-680BF9A6AF06}" type="presParOf" srcId="{4FDEB991-6C6E-4DBE-A8FA-DD88DAF5187A}" destId="{4A5D4141-FE4C-4130-BA7C-9FB4EF714345}" srcOrd="0" destOrd="0" presId="urn:microsoft.com/office/officeart/2005/8/layout/radial1"/>
    <dgm:cxn modelId="{0EB4FD63-DD3F-4724-BB77-6FF347C1F4F3}" type="presParOf" srcId="{DC6EC96E-A631-4FD1-86AE-477469E122F8}" destId="{5446E8FA-6565-4221-8DFC-C477D128505A}" srcOrd="12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DB648E-1869-4C0D-B810-7BD1BF816F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F0E6A71-5A70-4B0F-96A5-0CBFFA8ED9F7}">
      <dgm:prSet/>
      <dgm:spPr/>
      <dgm:t>
        <a:bodyPr/>
        <a:lstStyle/>
        <a:p>
          <a:pPr rtl="0"/>
          <a:r>
            <a:rPr lang="kk-KZ" b="1" dirty="0" smtClean="0">
              <a:latin typeface="Times New Roman" pitchFamily="18" charset="0"/>
              <a:cs typeface="Times New Roman" pitchFamily="18" charset="0"/>
            </a:rPr>
            <a:t>Мемлекеттік стандартқа сай келеді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B1578A8-90E6-43ED-9746-5E273AC26417}" type="parTrans" cxnId="{855F7DFE-0270-4226-8B1B-4164AB4E1B2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4E33A1-16D0-4975-8886-1A69AC9D5049}" type="sibTrans" cxnId="{855F7DFE-0270-4226-8B1B-4164AB4E1B2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7903C3-B2A5-4755-ADD7-E7E8E2D611DC}">
      <dgm:prSet/>
      <dgm:spPr/>
      <dgm:t>
        <a:bodyPr/>
        <a:lstStyle/>
        <a:p>
          <a:pPr rtl="0"/>
          <a:r>
            <a:rPr lang="kk-KZ" b="1" dirty="0" smtClean="0">
              <a:latin typeface="Times New Roman" pitchFamily="18" charset="0"/>
              <a:cs typeface="Times New Roman" pitchFamily="18" charset="0"/>
            </a:rPr>
            <a:t>Негізгі оқулықта берілген тақырыптарды қамтыған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D5FBBC-B5CD-4601-AEA5-897A9F492A3F}" type="parTrans" cxnId="{0BF242A7-E837-47E0-BA87-FE8FF099CC0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A23362-7979-4E97-86C7-00A10D3C3766}" type="sibTrans" cxnId="{0BF242A7-E837-47E0-BA87-FE8FF099CC0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92D200-F34D-42DD-B01F-1C4618F72A9E}">
      <dgm:prSet/>
      <dgm:spPr/>
      <dgm:t>
        <a:bodyPr/>
        <a:lstStyle/>
        <a:p>
          <a:pPr rtl="0"/>
          <a:r>
            <a:rPr lang="en-US" b="1" dirty="0" smtClean="0">
              <a:latin typeface="Times New Roman" pitchFamily="18" charset="0"/>
              <a:cs typeface="Times New Roman" pitchFamily="18" charset="0"/>
            </a:rPr>
            <a:t>III </a:t>
          </a:r>
          <a:r>
            <a:rPr lang="kk-KZ" b="1" dirty="0" smtClean="0">
              <a:latin typeface="Times New Roman" pitchFamily="18" charset="0"/>
              <a:cs typeface="Times New Roman" pitchFamily="18" charset="0"/>
            </a:rPr>
            <a:t>бөлімнен, әрбір бөлім тарауларға бөлінген (12 тарау)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3C4FDC-E8CD-4FBB-9966-335F6F90F4C1}" type="parTrans" cxnId="{4A5316D8-8CF8-4476-B493-95848C1EA6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7712D1-1A58-4F09-8B86-FAB27153C219}" type="sibTrans" cxnId="{4A5316D8-8CF8-4476-B493-95848C1EA6C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D42BED-AF00-45DA-961A-12A292AB14DC}">
      <dgm:prSet/>
      <dgm:spPr/>
      <dgm:t>
        <a:bodyPr/>
        <a:lstStyle/>
        <a:p>
          <a:pPr rtl="0"/>
          <a:r>
            <a: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Әр тарауда: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A2E683-FC63-4792-B4C5-1F2D94C501C9}" type="parTrans" cxnId="{BEE55DA1-A23E-4FAD-9C74-0E9E7DA397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D73C37-8782-4568-844D-F1F1B15F5C24}" type="sibTrans" cxnId="{BEE55DA1-A23E-4FAD-9C74-0E9E7DA397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0489C9-C684-4554-A16B-E2DA3958F580}">
      <dgm:prSet/>
      <dgm:spPr/>
      <dgm:t>
        <a:bodyPr/>
        <a:lstStyle/>
        <a:p>
          <a:pPr rtl="0"/>
          <a:r>
            <a:rPr lang="kk-KZ" b="1" dirty="0" smtClean="0">
              <a:latin typeface="Times New Roman" pitchFamily="18" charset="0"/>
              <a:cs typeface="Times New Roman" pitchFamily="18" charset="0"/>
            </a:rPr>
            <a:t>- ағылшын тілінде мәтін берілген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91E778-A748-41B8-A8A8-39323E18EF0C}" type="parTrans" cxnId="{0FBA6A81-71B2-40F1-AF0B-B2D981B5C9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477DD4-2EF8-46D5-9D09-A60F702FA640}" type="sibTrans" cxnId="{0FBA6A81-71B2-40F1-AF0B-B2D981B5C97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AD4CEC5-ED96-498C-904B-752B2BA3D27D}">
      <dgm:prSet/>
      <dgm:spPr/>
      <dgm:t>
        <a:bodyPr/>
        <a:lstStyle/>
        <a:p>
          <a:pPr rtl="0"/>
          <a:r>
            <a:rPr lang="kk-KZ" b="1" dirty="0" smtClean="0">
              <a:latin typeface="Times New Roman" pitchFamily="18" charset="0"/>
              <a:cs typeface="Times New Roman" pitchFamily="18" charset="0"/>
            </a:rPr>
            <a:t>- сызба, сурет, кесте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D5E01C-550E-413C-BCFB-7D2FB45E2180}" type="parTrans" cxnId="{F10EC086-3478-4996-AE75-7878983C1DD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70BF73-06AA-404A-B0BD-D493C38B080A}" type="sibTrans" cxnId="{F10EC086-3478-4996-AE75-7878983C1DD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BC5EF75-2295-4864-984D-D3CE17C8B00A}">
      <dgm:prSet/>
      <dgm:spPr/>
      <dgm:t>
        <a:bodyPr/>
        <a:lstStyle/>
        <a:p>
          <a:pPr rtl="0"/>
          <a:r>
            <a:rPr lang="kk-KZ" b="1" dirty="0" smtClean="0">
              <a:latin typeface="Times New Roman" pitchFamily="18" charset="0"/>
              <a:cs typeface="Times New Roman" pitchFamily="18" charset="0"/>
            </a:rPr>
            <a:t>- терминологиялық сөздік (үш тілде)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0B1449C-E832-493F-B7B2-9CDB690C2D43}" type="parTrans" cxnId="{4C1B4A32-F9E1-432A-BD6C-A11CB60DA0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FC4461-0D79-43B3-B1CB-9C34D5406554}" type="sibTrans" cxnId="{4C1B4A32-F9E1-432A-BD6C-A11CB60DA06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8C6E3F-BA12-40EB-B540-F94277CD3BFD}">
      <dgm:prSet/>
      <dgm:spPr/>
      <dgm:t>
        <a:bodyPr/>
        <a:lstStyle/>
        <a:p>
          <a:pPr rtl="0"/>
          <a:r>
            <a:rPr lang="kk-KZ" b="1" dirty="0" smtClean="0">
              <a:latin typeface="Times New Roman" pitchFamily="18" charset="0"/>
              <a:cs typeface="Times New Roman" pitchFamily="18" charset="0"/>
            </a:rPr>
            <a:t>- тапсырмалар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776E910-04C2-411F-8BD7-7D749DA2C9DD}" type="parTrans" cxnId="{171F4E4B-58BB-4D5E-A83F-F5FDEF4F6E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69A1EE-49DF-427B-9526-9CBB166A027F}" type="sibTrans" cxnId="{171F4E4B-58BB-4D5E-A83F-F5FDEF4F6E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81DE50-4B98-4A1B-A51B-CF63B9C3AD9F}" type="pres">
      <dgm:prSet presAssocID="{F3DB648E-1869-4C0D-B810-7BD1BF816F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72DEE-0CCC-4169-AE56-8F74B9F92527}" type="pres">
      <dgm:prSet presAssocID="{FF0E6A71-5A70-4B0F-96A5-0CBFFA8ED9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3C334-35D1-493D-B0EB-317C35FADAA1}" type="pres">
      <dgm:prSet presAssocID="{C84E33A1-16D0-4975-8886-1A69AC9D5049}" presName="spacer" presStyleCnt="0"/>
      <dgm:spPr/>
    </dgm:pt>
    <dgm:pt modelId="{F973862B-9FDF-4AD7-8CD8-F7116EF8F1F9}" type="pres">
      <dgm:prSet presAssocID="{C77903C3-B2A5-4755-ADD7-E7E8E2D611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9D0C1-F16F-44F7-AA62-E2D6404EE5FA}" type="pres">
      <dgm:prSet presAssocID="{EFA23362-7979-4E97-86C7-00A10D3C3766}" presName="spacer" presStyleCnt="0"/>
      <dgm:spPr/>
    </dgm:pt>
    <dgm:pt modelId="{1C1672CA-A6AF-4260-9ABC-DAE6523C8A67}" type="pres">
      <dgm:prSet presAssocID="{8792D200-F34D-42DD-B01F-1C4618F72A9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10176-6B95-4D52-84CA-66144265AB8D}" type="pres">
      <dgm:prSet presAssocID="{407712D1-1A58-4F09-8B86-FAB27153C219}" presName="spacer" presStyleCnt="0"/>
      <dgm:spPr/>
    </dgm:pt>
    <dgm:pt modelId="{D72E0DBF-3A53-4D69-B9B9-F854742D6734}" type="pres">
      <dgm:prSet presAssocID="{08D42BED-AF00-45DA-961A-12A292AB14D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1AC33-FA41-4AD7-91F6-8F4128CA14F0}" type="pres">
      <dgm:prSet presAssocID="{08D42BED-AF00-45DA-961A-12A292AB14D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629B9-8460-4EFC-B467-DB2415A585AD}" type="presOf" srcId="{F3DB648E-1869-4C0D-B810-7BD1BF816F79}" destId="{2C81DE50-4B98-4A1B-A51B-CF63B9C3AD9F}" srcOrd="0" destOrd="0" presId="urn:microsoft.com/office/officeart/2005/8/layout/vList2"/>
    <dgm:cxn modelId="{29FF1B80-47E8-43A1-B296-3C3A7434BAB4}" type="presOf" srcId="{8BC5EF75-2295-4864-984D-D3CE17C8B00A}" destId="{0E81AC33-FA41-4AD7-91F6-8F4128CA14F0}" srcOrd="0" destOrd="2" presId="urn:microsoft.com/office/officeart/2005/8/layout/vList2"/>
    <dgm:cxn modelId="{35A1DA38-0D9D-4C07-A3B9-7527B306690C}" type="presOf" srcId="{C77903C3-B2A5-4755-ADD7-E7E8E2D611DC}" destId="{F973862B-9FDF-4AD7-8CD8-F7116EF8F1F9}" srcOrd="0" destOrd="0" presId="urn:microsoft.com/office/officeart/2005/8/layout/vList2"/>
    <dgm:cxn modelId="{44EFFEB0-ADE8-44DD-A424-804C68281ED1}" type="presOf" srcId="{F48C6E3F-BA12-40EB-B540-F94277CD3BFD}" destId="{0E81AC33-FA41-4AD7-91F6-8F4128CA14F0}" srcOrd="0" destOrd="3" presId="urn:microsoft.com/office/officeart/2005/8/layout/vList2"/>
    <dgm:cxn modelId="{FA5D602B-801D-4DD2-99BA-F50D97F4F622}" type="presOf" srcId="{8792D200-F34D-42DD-B01F-1C4618F72A9E}" destId="{1C1672CA-A6AF-4260-9ABC-DAE6523C8A67}" srcOrd="0" destOrd="0" presId="urn:microsoft.com/office/officeart/2005/8/layout/vList2"/>
    <dgm:cxn modelId="{F10EC086-3478-4996-AE75-7878983C1DDF}" srcId="{08D42BED-AF00-45DA-961A-12A292AB14DC}" destId="{BAD4CEC5-ED96-498C-904B-752B2BA3D27D}" srcOrd="1" destOrd="0" parTransId="{08D5E01C-550E-413C-BCFB-7D2FB45E2180}" sibTransId="{B570BF73-06AA-404A-B0BD-D493C38B080A}"/>
    <dgm:cxn modelId="{301180C8-724A-45C7-90A2-DBE85AD5B1E5}" type="presOf" srcId="{FF0E6A71-5A70-4B0F-96A5-0CBFFA8ED9F7}" destId="{2FE72DEE-0CCC-4169-AE56-8F74B9F92527}" srcOrd="0" destOrd="0" presId="urn:microsoft.com/office/officeart/2005/8/layout/vList2"/>
    <dgm:cxn modelId="{4C4C114A-D229-4577-9BEA-6B536B14A3C9}" type="presOf" srcId="{08D42BED-AF00-45DA-961A-12A292AB14DC}" destId="{D72E0DBF-3A53-4D69-B9B9-F854742D6734}" srcOrd="0" destOrd="0" presId="urn:microsoft.com/office/officeart/2005/8/layout/vList2"/>
    <dgm:cxn modelId="{0BF242A7-E837-47E0-BA87-FE8FF099CC0A}" srcId="{F3DB648E-1869-4C0D-B810-7BD1BF816F79}" destId="{C77903C3-B2A5-4755-ADD7-E7E8E2D611DC}" srcOrd="1" destOrd="0" parTransId="{41D5FBBC-B5CD-4601-AEA5-897A9F492A3F}" sibTransId="{EFA23362-7979-4E97-86C7-00A10D3C3766}"/>
    <dgm:cxn modelId="{11F24207-81DF-472B-A213-02F42662848B}" type="presOf" srcId="{6F0489C9-C684-4554-A16B-E2DA3958F580}" destId="{0E81AC33-FA41-4AD7-91F6-8F4128CA14F0}" srcOrd="0" destOrd="0" presId="urn:microsoft.com/office/officeart/2005/8/layout/vList2"/>
    <dgm:cxn modelId="{171F4E4B-58BB-4D5E-A83F-F5FDEF4F6EFE}" srcId="{08D42BED-AF00-45DA-961A-12A292AB14DC}" destId="{F48C6E3F-BA12-40EB-B540-F94277CD3BFD}" srcOrd="3" destOrd="0" parTransId="{D776E910-04C2-411F-8BD7-7D749DA2C9DD}" sibTransId="{5369A1EE-49DF-427B-9526-9CBB166A027F}"/>
    <dgm:cxn modelId="{4A5316D8-8CF8-4476-B493-95848C1EA6CC}" srcId="{F3DB648E-1869-4C0D-B810-7BD1BF816F79}" destId="{8792D200-F34D-42DD-B01F-1C4618F72A9E}" srcOrd="2" destOrd="0" parTransId="{433C4FDC-E8CD-4FBB-9966-335F6F90F4C1}" sibTransId="{407712D1-1A58-4F09-8B86-FAB27153C219}"/>
    <dgm:cxn modelId="{4C1B4A32-F9E1-432A-BD6C-A11CB60DA06F}" srcId="{08D42BED-AF00-45DA-961A-12A292AB14DC}" destId="{8BC5EF75-2295-4864-984D-D3CE17C8B00A}" srcOrd="2" destOrd="0" parTransId="{B0B1449C-E832-493F-B7B2-9CDB690C2D43}" sibTransId="{AAFC4461-0D79-43B3-B1CB-9C34D5406554}"/>
    <dgm:cxn modelId="{855F7DFE-0270-4226-8B1B-4164AB4E1B2A}" srcId="{F3DB648E-1869-4C0D-B810-7BD1BF816F79}" destId="{FF0E6A71-5A70-4B0F-96A5-0CBFFA8ED9F7}" srcOrd="0" destOrd="0" parTransId="{BB1578A8-90E6-43ED-9746-5E273AC26417}" sibTransId="{C84E33A1-16D0-4975-8886-1A69AC9D5049}"/>
    <dgm:cxn modelId="{BEE55DA1-A23E-4FAD-9C74-0E9E7DA397B8}" srcId="{F3DB648E-1869-4C0D-B810-7BD1BF816F79}" destId="{08D42BED-AF00-45DA-961A-12A292AB14DC}" srcOrd="3" destOrd="0" parTransId="{6EA2E683-FC63-4792-B4C5-1F2D94C501C9}" sibTransId="{B2D73C37-8782-4568-844D-F1F1B15F5C24}"/>
    <dgm:cxn modelId="{0FBA6A81-71B2-40F1-AF0B-B2D981B5C97B}" srcId="{08D42BED-AF00-45DA-961A-12A292AB14DC}" destId="{6F0489C9-C684-4554-A16B-E2DA3958F580}" srcOrd="0" destOrd="0" parTransId="{1E91E778-A748-41B8-A8A8-39323E18EF0C}" sibTransId="{F4477DD4-2EF8-46D5-9D09-A60F702FA640}"/>
    <dgm:cxn modelId="{A7E252F6-A184-4F85-859F-6F40D1A14F8F}" type="presOf" srcId="{BAD4CEC5-ED96-498C-904B-752B2BA3D27D}" destId="{0E81AC33-FA41-4AD7-91F6-8F4128CA14F0}" srcOrd="0" destOrd="1" presId="urn:microsoft.com/office/officeart/2005/8/layout/vList2"/>
    <dgm:cxn modelId="{462066FF-284A-4315-B876-D26739BEE8DB}" type="presParOf" srcId="{2C81DE50-4B98-4A1B-A51B-CF63B9C3AD9F}" destId="{2FE72DEE-0CCC-4169-AE56-8F74B9F92527}" srcOrd="0" destOrd="0" presId="urn:microsoft.com/office/officeart/2005/8/layout/vList2"/>
    <dgm:cxn modelId="{F4982AC0-C9A4-4A0B-9DE6-117275A04D9E}" type="presParOf" srcId="{2C81DE50-4B98-4A1B-A51B-CF63B9C3AD9F}" destId="{4F53C334-35D1-493D-B0EB-317C35FADAA1}" srcOrd="1" destOrd="0" presId="urn:microsoft.com/office/officeart/2005/8/layout/vList2"/>
    <dgm:cxn modelId="{169BA0D6-DAAD-4E8C-B02F-6B6AF649D6CE}" type="presParOf" srcId="{2C81DE50-4B98-4A1B-A51B-CF63B9C3AD9F}" destId="{F973862B-9FDF-4AD7-8CD8-F7116EF8F1F9}" srcOrd="2" destOrd="0" presId="urn:microsoft.com/office/officeart/2005/8/layout/vList2"/>
    <dgm:cxn modelId="{3F5C0E51-9561-4116-A9EB-3520E3235A4B}" type="presParOf" srcId="{2C81DE50-4B98-4A1B-A51B-CF63B9C3AD9F}" destId="{6659D0C1-F16F-44F7-AA62-E2D6404EE5FA}" srcOrd="3" destOrd="0" presId="urn:microsoft.com/office/officeart/2005/8/layout/vList2"/>
    <dgm:cxn modelId="{70D7EE11-84E2-4683-8D33-5BA784643D06}" type="presParOf" srcId="{2C81DE50-4B98-4A1B-A51B-CF63B9C3AD9F}" destId="{1C1672CA-A6AF-4260-9ABC-DAE6523C8A67}" srcOrd="4" destOrd="0" presId="urn:microsoft.com/office/officeart/2005/8/layout/vList2"/>
    <dgm:cxn modelId="{D48764EA-8877-49E0-8D15-18D072042AD4}" type="presParOf" srcId="{2C81DE50-4B98-4A1B-A51B-CF63B9C3AD9F}" destId="{96810176-6B95-4D52-84CA-66144265AB8D}" srcOrd="5" destOrd="0" presId="urn:microsoft.com/office/officeart/2005/8/layout/vList2"/>
    <dgm:cxn modelId="{D5A45D6E-9514-410B-B215-8E4F3E6DC09D}" type="presParOf" srcId="{2C81DE50-4B98-4A1B-A51B-CF63B9C3AD9F}" destId="{D72E0DBF-3A53-4D69-B9B9-F854742D6734}" srcOrd="6" destOrd="0" presId="urn:microsoft.com/office/officeart/2005/8/layout/vList2"/>
    <dgm:cxn modelId="{C76D4C7D-CB77-49C2-A901-DAB757503F43}" type="presParOf" srcId="{2C81DE50-4B98-4A1B-A51B-CF63B9C3AD9F}" destId="{0E81AC33-FA41-4AD7-91F6-8F4128CA14F0}" srcOrd="7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1E95-D2B8-4D86-8A3B-2AD855747E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219B-D693-4A2B-92E5-3361AE34C7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021" y="4429132"/>
            <a:ext cx="283101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3500430" y="714356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857224" y="714356"/>
            <a:ext cx="2500330" cy="214312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857224" y="3000372"/>
            <a:ext cx="2500330" cy="214312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3500430" y="3000372"/>
            <a:ext cx="4643444" cy="214314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G:\&#1089;&#1073;&#1086;&#1088;&#1085;&#1080;&#1082;%20&#1041;&#1080;&#1086;&#1083;&#1086;&#1075;&#1080;&#1103;%2002,04.doc" TargetMode="Externa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study103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7143" b="7143"/>
          <a:stretch>
            <a:fillRect/>
          </a:stretch>
        </p:blipFill>
        <p:spPr>
          <a:xfrm>
            <a:off x="928662" y="3143248"/>
            <a:ext cx="2500330" cy="2143125"/>
          </a:xfrm>
        </p:spPr>
      </p:pic>
      <p:pic>
        <p:nvPicPr>
          <p:cNvPr id="17" name="图片占位符 16" descr="study032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 l="11416" r="11416"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7746629" y="4857760"/>
            <a:ext cx="1111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</a:rPr>
              <a:t>Back to </a:t>
            </a:r>
          </a:p>
          <a:p>
            <a:r>
              <a:rPr lang="en-US" altLang="zh-CN" sz="2200" b="1" dirty="0" smtClean="0">
                <a:solidFill>
                  <a:schemeClr val="bg1"/>
                </a:solidFill>
              </a:rPr>
              <a:t>school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cxnSp>
        <p:nvCxnSpPr>
          <p:cNvPr id="20" name="肘形连接符 19"/>
          <p:cNvCxnSpPr>
            <a:stCxn id="17" idx="3"/>
          </p:cNvCxnSpPr>
          <p:nvPr/>
        </p:nvCxnSpPr>
        <p:spPr>
          <a:xfrm>
            <a:off x="3357554" y="1785919"/>
            <a:ext cx="1000132" cy="5000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组合 9"/>
          <p:cNvGrpSpPr/>
          <p:nvPr/>
        </p:nvGrpSpPr>
        <p:grpSpPr>
          <a:xfrm>
            <a:off x="4429124" y="2000240"/>
            <a:ext cx="3571900" cy="785818"/>
            <a:chOff x="4429124" y="2000240"/>
            <a:chExt cx="3571900" cy="785818"/>
          </a:xfrm>
        </p:grpSpPr>
        <p:sp>
          <p:nvSpPr>
            <p:cNvPr id="23" name="矩形 22"/>
            <p:cNvSpPr/>
            <p:nvPr/>
          </p:nvSpPr>
          <p:spPr>
            <a:xfrm>
              <a:off x="4429124" y="2000240"/>
              <a:ext cx="3571900" cy="785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714876" y="2071678"/>
              <a:ext cx="26432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bg1"/>
                  </a:solidFill>
                  <a:ea typeface="宋体" charset="-122"/>
                </a:rPr>
                <a:t>    Biology</a:t>
              </a:r>
              <a:endParaRPr lang="zh-CN" altLang="en-US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500430" y="642918"/>
            <a:ext cx="5433258" cy="1357322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7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«Биология пәнін және тілді кіріктіріп оқытудың әдіс- тәсілдері»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body" sz="quarter" idx="14"/>
          </p:nvPr>
        </p:nvSpPr>
        <p:spPr>
          <a:xfrm>
            <a:off x="3143240" y="3000372"/>
            <a:ext cx="5000634" cy="2143140"/>
          </a:xfrm>
        </p:spPr>
        <p:txBody>
          <a:bodyPr>
            <a:normAutofit fontScale="90000" lnSpcReduction="10000"/>
          </a:bodyPr>
          <a:lstStyle/>
          <a:p>
            <a:pPr marL="365760" lvl="8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kk-KZ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Үш тілде оқыту – заман талабы десек, оның негізгі мақсаты: бірнеше тілді меңгерген, әлеуметтік және кәсіптік бағдарға қабілетті, мәдениетті тұлғаны дамыту және қалыптастыру</a:t>
            </a:r>
            <a:endParaRPr lang="ru-RU" sz="2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F:\семинар англ\IMG_9379.JPG"/>
          <p:cNvPicPr>
            <a:picLocks noChangeAspect="1" noChangeArrowheads="1"/>
          </p:cNvPicPr>
          <p:nvPr/>
        </p:nvPicPr>
        <p:blipFill>
          <a:blip r:embed="rId2" cstate="print"/>
          <a:srcRect l="7441" t="14882" b="-4179"/>
          <a:stretch>
            <a:fillRect/>
          </a:stretch>
        </p:blipFill>
        <p:spPr bwMode="auto">
          <a:xfrm>
            <a:off x="5429256" y="214290"/>
            <a:ext cx="3474984" cy="2357454"/>
          </a:xfrm>
          <a:prstGeom prst="rect">
            <a:avLst/>
          </a:prstGeom>
          <a:noFill/>
        </p:spPr>
      </p:pic>
      <p:pic>
        <p:nvPicPr>
          <p:cNvPr id="7" name="Picture 5" descr="C:\айка\фото с Fly\IMG_20150225_132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868" y="4069480"/>
            <a:ext cx="3520132" cy="2788520"/>
          </a:xfrm>
          <a:prstGeom prst="rect">
            <a:avLst/>
          </a:prstGeom>
          <a:noFill/>
        </p:spPr>
      </p:pic>
      <p:pic>
        <p:nvPicPr>
          <p:cNvPr id="6" name="Picture 2" descr="F:\семинар англ\IMG_938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704" t="27877" r="17835" b="17063"/>
          <a:stretch>
            <a:fillRect/>
          </a:stretch>
        </p:blipFill>
        <p:spPr bwMode="auto">
          <a:xfrm>
            <a:off x="0" y="4071918"/>
            <a:ext cx="3938744" cy="2786082"/>
          </a:xfrm>
          <a:prstGeom prst="rect">
            <a:avLst/>
          </a:prstGeom>
          <a:noFill/>
        </p:spPr>
      </p:pic>
      <p:pic>
        <p:nvPicPr>
          <p:cNvPr id="5" name="Picture 4" descr="F:\семинар англ\IMG_9413.JPG"/>
          <p:cNvPicPr>
            <a:picLocks noChangeAspect="1" noChangeArrowheads="1"/>
          </p:cNvPicPr>
          <p:nvPr/>
        </p:nvPicPr>
        <p:blipFill>
          <a:blip r:embed="rId5" cstate="print"/>
          <a:srcRect l="7441" t="26045"/>
          <a:stretch>
            <a:fillRect/>
          </a:stretch>
        </p:blipFill>
        <p:spPr bwMode="auto">
          <a:xfrm>
            <a:off x="214282" y="214290"/>
            <a:ext cx="3429024" cy="2571768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1142976" y="285728"/>
          <a:ext cx="750099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14414" y="0"/>
          <a:ext cx="7643866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3143272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err="1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Пән </a:t>
            </a:r>
            <a:r>
              <a:rPr lang="ru-RU" sz="2000" dirty="0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тілді</a:t>
            </a:r>
            <a:r>
              <a:rPr lang="ru-RU" sz="2000" dirty="0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кіріктіріп</a:t>
            </a:r>
            <a:r>
              <a:rPr lang="ru-RU" sz="2000" dirty="0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оқыту әдісіне негізделген</a:t>
            </a:r>
            <a:r>
              <a:rPr lang="ru-RU" sz="2000" dirty="0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 KZ" pitchFamily="18" charset="0"/>
                <a:ea typeface="Times New Roman KZ" pitchFamily="18" charset="0"/>
              </a:rPr>
              <a:t>сабақты жоспарлау</a:t>
            </a:r>
            <a:endParaRPr lang="ru-RU" sz="2000" dirty="0" smtClean="0">
              <a:solidFill>
                <a:srgbClr val="002060"/>
              </a:solidFill>
              <a:latin typeface="Times New Roman KZ" pitchFamily="18" charset="0"/>
              <a:ea typeface="Times New Roman KZ" pitchFamily="18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-535817" y="3607595"/>
            <a:ext cx="4572032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 мен тілді кіріктіріп оқыту барысында мұғалім мен оқушыға қажетті жағдайлар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571604" y="1643050"/>
          <a:ext cx="7572396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371600" y="285874"/>
            <a:ext cx="7415242" cy="6071991"/>
            <a:chOff x="864" y="973"/>
            <a:chExt cx="4128" cy="2981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3552" y="2094"/>
              <a:ext cx="1440" cy="17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648" y="2217"/>
              <a:ext cx="1296" cy="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k-KZ" sz="2000" dirty="0" smtClean="0">
                  <a:latin typeface="Times New Roman" pitchFamily="18" charset="0"/>
                  <a:cs typeface="Times New Roman" pitchFamily="18" charset="0"/>
                </a:rPr>
                <a:t>Оқушылардың өзіндік жұмыстарды, шығармашылық жұмыстарды орындауда, оқу материалын меңгеруде белсенділік принципі </a:t>
              </a:r>
              <a:r>
                <a:rPr lang="kk-KZ" dirty="0" smtClean="0">
                  <a:latin typeface="Times New Roman" pitchFamily="18" charset="0"/>
                  <a:cs typeface="Times New Roman" pitchFamily="18" charset="0"/>
                </a:rPr>
                <a:t>қарастырылады.</a:t>
              </a:r>
              <a:endPara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864" y="2094"/>
              <a:ext cx="1440" cy="17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24" y="2220"/>
              <a:ext cx="1284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k-KZ" sz="2000" dirty="0" smtClean="0">
                  <a:latin typeface="Times New Roman" pitchFamily="18" charset="0"/>
                  <a:cs typeface="Times New Roman" pitchFamily="18" charset="0"/>
                </a:rPr>
                <a:t>Негізгі биологиялық ұғымдарды, анықтамаларды, заңдылықтарды алдымен өз тілінде терең түсініп, меңгеріп алу, орыс тілінде, шетел тілінде айту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74" y="2031"/>
              <a:ext cx="573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gray">
            <a:xfrm>
              <a:off x="2174" y="2033"/>
              <a:ext cx="569" cy="78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3176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AutoShape 12"/>
            <p:cNvSpPr>
              <a:spLocks noChangeAspect="1" noChangeArrowheads="1" noTextEdit="1"/>
            </p:cNvSpPr>
            <p:nvPr/>
          </p:nvSpPr>
          <p:spPr bwMode="gray">
            <a:xfrm flipH="1">
              <a:off x="3282" y="2200"/>
              <a:ext cx="573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gray">
            <a:xfrm flipH="1">
              <a:off x="3119" y="2033"/>
              <a:ext cx="569" cy="78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tint val="3176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453" y="973"/>
              <a:ext cx="3182" cy="1122"/>
              <a:chOff x="1453" y="1279"/>
              <a:chExt cx="3182" cy="1122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453" y="1279"/>
                <a:ext cx="3182" cy="1122"/>
                <a:chOff x="1419" y="899"/>
                <a:chExt cx="3244" cy="1143"/>
              </a:xfrm>
            </p:grpSpPr>
            <p:sp>
              <p:nvSpPr>
                <p:cNvPr id="20" name="Oval 16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gray">
                <a:xfrm>
                  <a:off x="1419" y="899"/>
                  <a:ext cx="3244" cy="11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D80E3">
                        <a:gamma/>
                        <a:tint val="44314"/>
                        <a:invGamma/>
                      </a:srgbClr>
                    </a:gs>
                    <a:gs pos="100000">
                      <a:srgbClr val="1D80E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" name="Oval 18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" name="Oval 19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gray">
              <a:xfrm>
                <a:off x="1850" y="1327"/>
                <a:ext cx="2545" cy="100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" name="Oval 21"/>
              <p:cNvSpPr>
                <a:spLocks noChangeArrowheads="1"/>
              </p:cNvSpPr>
              <p:nvPr/>
            </p:nvSpPr>
            <p:spPr bwMode="gray">
              <a:xfrm>
                <a:off x="2009" y="1384"/>
                <a:ext cx="2068" cy="847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2544" y="1134"/>
              <a:ext cx="103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1214414" y="2143116"/>
            <a:ext cx="2928958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Саналылық принципі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29322" y="2214554"/>
            <a:ext cx="2928958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Белсенділік  принципі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857232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Биологияны көптілді оқыту принциптеріне тоқталатын болсақ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428604"/>
            <a:ext cx="4062386" cy="1857388"/>
          </a:xfrm>
        </p:spPr>
        <p:txBody>
          <a:bodyPr>
            <a:noAutofit/>
          </a:bodyPr>
          <a:lstStyle/>
          <a:p>
            <a:pPr algn="ctr"/>
            <a:r>
              <a:rPr lang="kk-KZ" sz="28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Биология (</a:t>
            </a:r>
            <a:r>
              <a:rPr lang="kk-KZ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kk-KZ" sz="28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сынып) </a:t>
            </a:r>
            <a:r>
              <a:rPr lang="kk-KZ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пәнін </a:t>
            </a:r>
            <a:r>
              <a:rPr lang="kk-KZ" sz="28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ағылшын тілінде</a:t>
            </a:r>
            <a:br>
              <a:rPr lang="kk-KZ" sz="28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оқытуға арналған </a:t>
            </a:r>
            <a:r>
              <a:rPr lang="kk-KZ" sz="28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әдістемелік құрал</a:t>
            </a:r>
            <a:endParaRPr lang="ru-RU" sz="2800" b="1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628" y="2571744"/>
          <a:ext cx="3714776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00042"/>
            <a:ext cx="40719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WORDS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9675"/>
                <a:gridCol w="3749675"/>
              </a:tblGrid>
              <a:tr h="2767018">
                <a:tc>
                  <a:txBody>
                    <a:bodyPr/>
                    <a:lstStyle/>
                    <a:p>
                      <a:r>
                        <a:rPr kumimoji="0" lang="kk-KZ" sz="2400" kern="1200" dirty="0" smtClean="0"/>
                        <a:t>Flower structure- гүл құрылысы</a:t>
                      </a:r>
                      <a:endParaRPr kumimoji="0" lang="ru-RU" sz="2400" kern="1200" dirty="0" smtClean="0"/>
                    </a:p>
                    <a:p>
                      <a:r>
                        <a:rPr kumimoji="0" lang="kk-KZ" sz="2400" kern="1200" dirty="0" smtClean="0"/>
                        <a:t>Petal-  күлте</a:t>
                      </a:r>
                      <a:endParaRPr kumimoji="0" lang="ru-RU" sz="2400" kern="1200" dirty="0" smtClean="0"/>
                    </a:p>
                    <a:p>
                      <a:r>
                        <a:rPr kumimoji="0" lang="kk-KZ" sz="2400" kern="1200" dirty="0" smtClean="0"/>
                        <a:t>Fillament-  жіпше</a:t>
                      </a:r>
                      <a:endParaRPr kumimoji="0" lang="ru-RU" sz="2400" kern="1200" dirty="0" smtClean="0"/>
                    </a:p>
                    <a:p>
                      <a:r>
                        <a:rPr kumimoji="0" lang="kk-KZ" sz="2400" kern="1200" dirty="0" smtClean="0"/>
                        <a:t>Anther- тозаңқап</a:t>
                      </a:r>
                      <a:endParaRPr kumimoji="0" lang="ru-RU" sz="2400" kern="1200" dirty="0" smtClean="0"/>
                    </a:p>
                    <a:p>
                      <a:r>
                        <a:rPr kumimoji="0" lang="kk-KZ" sz="2400" kern="1200" dirty="0" smtClean="0"/>
                        <a:t>Stigma- жатын ауызы</a:t>
                      </a:r>
                      <a:endParaRPr kumimoji="0" lang="ru-RU" sz="2400" kern="1200" dirty="0" smtClean="0"/>
                    </a:p>
                    <a:p>
                      <a:r>
                        <a:rPr kumimoji="0" lang="en-US" sz="2400" kern="1200" dirty="0" smtClean="0"/>
                        <a:t>Style- </a:t>
                      </a:r>
                      <a:r>
                        <a:rPr kumimoji="0" lang="kk-KZ" sz="2400" kern="1200" dirty="0" smtClean="0"/>
                        <a:t> жатын мойны</a:t>
                      </a:r>
                      <a:endParaRPr kumimoji="0" lang="ru-RU" sz="2400" kern="12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/>
                        <a:t>Ovary- </a:t>
                      </a:r>
                      <a:r>
                        <a:rPr kumimoji="0" lang="kk-KZ" sz="2400" kern="1200" dirty="0" smtClean="0"/>
                        <a:t>жатын</a:t>
                      </a:r>
                      <a:endParaRPr kumimoji="0" lang="ru-RU" sz="2400" kern="1200" dirty="0" smtClean="0"/>
                    </a:p>
                    <a:p>
                      <a:r>
                        <a:rPr kumimoji="0" lang="kk-KZ" sz="2400" kern="1200" dirty="0" smtClean="0"/>
                        <a:t>Stem- сабақ</a:t>
                      </a:r>
                      <a:endParaRPr kumimoji="0" lang="ru-RU" sz="2400" kern="1200" dirty="0" smtClean="0"/>
                    </a:p>
                    <a:p>
                      <a:r>
                        <a:rPr kumimoji="0" lang="en-US" sz="2400" kern="1200" dirty="0" smtClean="0"/>
                        <a:t>Leaf- </a:t>
                      </a:r>
                      <a:r>
                        <a:rPr kumimoji="0" lang="kk-KZ" sz="2400" kern="1200" dirty="0" smtClean="0"/>
                        <a:t>жапырақ</a:t>
                      </a:r>
                      <a:endParaRPr kumimoji="0" lang="ru-RU" sz="2400" kern="1200" dirty="0" smtClean="0"/>
                    </a:p>
                    <a:p>
                      <a:r>
                        <a:rPr kumimoji="0" lang="en-US" sz="2400" kern="1200" dirty="0" smtClean="0"/>
                        <a:t>Sepal- </a:t>
                      </a:r>
                      <a:r>
                        <a:rPr kumimoji="0" lang="kk-KZ" sz="2400" kern="1200" dirty="0" smtClean="0"/>
                        <a:t>тостағанша</a:t>
                      </a:r>
                      <a:endParaRPr kumimoji="0" lang="ru-RU" sz="2400" kern="1200" dirty="0" smtClean="0"/>
                    </a:p>
                    <a:p>
                      <a:r>
                        <a:rPr kumimoji="0" lang="en-US" sz="2400" kern="1200" dirty="0" smtClean="0"/>
                        <a:t>Receptacle- </a:t>
                      </a:r>
                      <a:r>
                        <a:rPr kumimoji="0" lang="kk-KZ" sz="2400" kern="1200" dirty="0" smtClean="0"/>
                        <a:t>гүл табаны</a:t>
                      </a:r>
                      <a:endParaRPr kumimoji="0" lang="ru-RU" sz="2400" kern="1200" dirty="0" smtClean="0"/>
                    </a:p>
                    <a:p>
                      <a:r>
                        <a:rPr kumimoji="0" lang="kk-KZ" sz="2400" kern="1200" dirty="0" smtClean="0"/>
                        <a:t>Part- бөлім, бөлік</a:t>
                      </a:r>
                      <a:endParaRPr kumimoji="0" lang="ru-RU" sz="2400" kern="1200" dirty="0" smtClean="0"/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43042" y="4572008"/>
          <a:ext cx="7215238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1523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… is divided into- </a:t>
                      </a:r>
                      <a:r>
                        <a:rPr kumimoji="0" lang="kk-KZ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бөліген. Мысалы: The 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class is </a:t>
                      </a:r>
                      <a:r>
                        <a:rPr kumimoji="0" lang="kk-KZ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divided into 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three groups</a:t>
                      </a:r>
                      <a:r>
                        <a:rPr kumimoji="0" lang="kk-KZ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kk-KZ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...  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consists of</a:t>
                      </a:r>
                      <a:r>
                        <a:rPr kumimoji="0"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… -</a:t>
                      </a:r>
                      <a:r>
                        <a:rPr kumimoji="0" lang="kk-KZ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құралған, состоит из. Мысал: </a:t>
                      </a:r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The USA consists of 50 states. </a:t>
                      </a:r>
                      <a:endParaRPr kumimoji="0" lang="ru-RU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This is …- </a:t>
                      </a:r>
                      <a:r>
                        <a:rPr kumimoji="0" lang="kk-KZ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бұл ... </a:t>
                      </a:r>
                      <a:endParaRPr kumimoji="0" lang="ru-RU" sz="1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59" name="Group 11"/>
          <p:cNvGrpSpPr>
            <a:grpSpLocks noChangeAspect="1"/>
          </p:cNvGrpSpPr>
          <p:nvPr/>
        </p:nvGrpSpPr>
        <p:grpSpPr bwMode="auto">
          <a:xfrm>
            <a:off x="357158" y="-1285908"/>
            <a:ext cx="8786842" cy="9787006"/>
            <a:chOff x="0" y="-2448"/>
            <a:chExt cx="9365" cy="11541"/>
          </a:xfrm>
        </p:grpSpPr>
        <p:sp>
          <p:nvSpPr>
            <p:cNvPr id="206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-2448"/>
              <a:ext cx="9365" cy="115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66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365" cy="5774"/>
            </a:xfrm>
            <a:prstGeom prst="rect">
              <a:avLst/>
            </a:prstGeom>
            <a:noFill/>
          </p:spPr>
        </p:pic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213" y="1005"/>
              <a:ext cx="1380" cy="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213" y="4371"/>
              <a:ext cx="1380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1593" y="5151"/>
              <a:ext cx="1746" cy="3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7863" y="465"/>
              <a:ext cx="1200" cy="20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7569" y="4071"/>
              <a:ext cx="1494" cy="8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5253" y="4941"/>
              <a:ext cx="1290" cy="9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86380" y="514351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STEM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528638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RECEPTACLE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57818" y="4357694"/>
            <a:ext cx="428628" cy="3571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7884" y="471488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592900" name="WordArt 4"/>
          <p:cNvSpPr>
            <a:spLocks noChangeArrowheads="1" noChangeShapeType="1" noTextEdit="1"/>
          </p:cNvSpPr>
          <p:nvPr/>
        </p:nvSpPr>
        <p:spPr bwMode="gray">
          <a:xfrm>
            <a:off x="1676400" y="2895600"/>
            <a:ext cx="57150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685"/>
              </a:avLst>
            </a:prstTxWarp>
          </a:bodyPr>
          <a:lstStyle/>
          <a:p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2888"/>
                    </a:gs>
                    <a:gs pos="100000">
                      <a:srgbClr val="1894E8"/>
                    </a:gs>
                  </a:gsLst>
                  <a:lin ang="0" scaled="1"/>
                </a:gradFill>
                <a:effectLst>
                  <a:outerShdw dist="125724" dir="2700000" algn="ctr" rotWithShape="0">
                    <a:srgbClr val="B2B2B2">
                      <a:alpha val="50000"/>
                    </a:srgbClr>
                  </a:outerShdw>
                </a:effectLst>
                <a:latin typeface="Arial Black"/>
              </a:rPr>
              <a:t>Thank You !</a:t>
            </a:r>
            <a:endParaRPr lang="ru-RU" sz="3600" kern="1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2888"/>
                  </a:gs>
                  <a:gs pos="100000">
                    <a:srgbClr val="1894E8"/>
                  </a:gs>
                </a:gsLst>
                <a:lin ang="0" scaled="1"/>
              </a:gradFill>
              <a:effectLst>
                <a:outerShdw dist="125724" dir="2700000" algn="ctr" rotWithShape="0">
                  <a:srgbClr val="B2B2B2">
                    <a:alpha val="5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280</TotalTime>
  <Words>332</Words>
  <PresentationFormat>Экран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Пән мен тілді кіріктіріп оқыту барысында мұғалім мен оқушыға қажетті жағдайлар</vt:lpstr>
      <vt:lpstr>Слайд 5</vt:lpstr>
      <vt:lpstr>Биология (6- сынып) пәнін ағылшын тілінде оқытуға арналған әдістемелік құрал</vt:lpstr>
      <vt:lpstr>NEW WORDS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биология</dc:creator>
  <cp:lastModifiedBy>Айка</cp:lastModifiedBy>
  <cp:revision>17</cp:revision>
  <dcterms:created xsi:type="dcterms:W3CDTF">2015-04-02T08:10:36Z</dcterms:created>
  <dcterms:modified xsi:type="dcterms:W3CDTF">2015-04-04T10:03:04Z</dcterms:modified>
</cp:coreProperties>
</file>