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9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625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39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25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827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1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036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155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739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729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096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50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E98F-597D-4344-920D-6E17F83B2110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D866-9269-47A4-9728-73792D6D37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38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t1.gstatic.com/images?q=tbn:ANd9GcTHh-HxIguNd05TEPA9gx6-m4uDLDLiRInczP1z09tsR50Z668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THh-HxIguNd05TEPA9gx6-m4uDLDLiRInczP1z09tsR50Z668B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1" y="749980"/>
            <a:ext cx="3565602" cy="48939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53149" y="2083205"/>
            <a:ext cx="589713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Мұратбеков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Жусан иісі [Мәтін]: Повесть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/Сайын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 Мұратбеков.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-Алматы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: «</a:t>
            </a: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АнАрыс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» баспасы, 2009.- 324 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Жусан иісі» атты повесінде екінші дүниежүзілік соғыс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жылдарындағы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 кішкентай бір ауылдағы балалардың бастан кешкен оқиғасы,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 көрген ауыртпашылықтары, қазақ ауылының ауыр жағдайы,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 халықтың басына түскен қайғы-қасірет суреттеледі.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Әңгімедегі басты кейіпкер – Аян.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Оған ақылдылық, ұқыптылық,  мақсаткерлік тән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5940425" algn="r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855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6" descr="1stran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1" y="750276"/>
            <a:ext cx="4107088" cy="53926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 rot="10800000" flipV="1">
            <a:off x="4680856" y="2366857"/>
            <a:ext cx="562791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Мұратбеков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 Басында </a:t>
            </a: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Үшқараның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...                                                                         [Мәтін]: Әңгімелер, Хикаялар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/Сайын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 Мұратбеков.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-Алматы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Z Times New Roman"/>
                <a:ea typeface="Times New Roman" panose="02020603050405020304" pitchFamily="18" charset="0"/>
              </a:rPr>
              <a:t>: «Қазақстан» баспа үйі, 2010.- 480 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Атақты жазушы, Қазақстан мемлекеттік сыйлығының лауреаты Сайын Мұратбеков бозбала кезінен – ақ көркем шығармалар жаза бастаған.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Оның әңгімелері қазақ әдебиетіндегі бөлек бір құбылыс.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Әңгімелеріндегі лирика, кейіпкерлерінің психологиялық бет-бейнесі ерекше қызықтырады.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Сондықтан да қолыңыздағы мына жинаққа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жазушының негізінен әңгімелері мен екі хикаяты топтастырылған.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5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57" y="511628"/>
            <a:ext cx="8349343" cy="59928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119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1" y="0"/>
            <a:ext cx="10703170" cy="67330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267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154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Admin</cp:lastModifiedBy>
  <cp:revision>4</cp:revision>
  <dcterms:created xsi:type="dcterms:W3CDTF">2014-07-15T03:54:59Z</dcterms:created>
  <dcterms:modified xsi:type="dcterms:W3CDTF">2014-08-21T06:13:42Z</dcterms:modified>
</cp:coreProperties>
</file>