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56" r:id="rId3"/>
    <p:sldId id="257" r:id="rId4"/>
    <p:sldId id="258" r:id="rId5"/>
    <p:sldId id="263" r:id="rId6"/>
    <p:sldId id="259" r:id="rId7"/>
    <p:sldId id="260" r:id="rId8"/>
    <p:sldId id="266" r:id="rId9"/>
    <p:sldId id="268" r:id="rId10"/>
    <p:sldId id="262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B4780-5602-4D74-AC83-79FE1996160C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553A1-059D-426F-A47C-415752F2B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53A1-059D-426F-A47C-415752F2B22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600106\Downloads\post-39973-1215845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2267744" y="980728"/>
            <a:ext cx="4608512" cy="216024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556792"/>
            <a:ext cx="4464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Funny English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0600106\Desktop\Ботагоз\the pictures\i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73016"/>
            <a:ext cx="3384376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Ботагоз\рисунки\Pictures\1442384_26d86c46d84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0600106\Desktop\Ботагоз\the pictures\i (5).jpg"/>
          <p:cNvPicPr>
            <a:picLocks noChangeAspect="1" noChangeArrowheads="1"/>
          </p:cNvPicPr>
          <p:nvPr/>
        </p:nvPicPr>
        <p:blipFill>
          <a:blip r:embed="rId3" cstate="print"/>
          <a:srcRect t="23113" r="13115"/>
          <a:stretch>
            <a:fillRect/>
          </a:stretch>
        </p:blipFill>
        <p:spPr bwMode="auto">
          <a:xfrm>
            <a:off x="323528" y="3501008"/>
            <a:ext cx="3024336" cy="2304256"/>
          </a:xfrm>
          <a:prstGeom prst="rect">
            <a:avLst/>
          </a:prstGeom>
          <a:noFill/>
        </p:spPr>
      </p:pic>
      <p:sp>
        <p:nvSpPr>
          <p:cNvPr id="4" name="Двойная волна 3"/>
          <p:cNvSpPr/>
          <p:nvPr/>
        </p:nvSpPr>
        <p:spPr>
          <a:xfrm>
            <a:off x="68932" y="2504094"/>
            <a:ext cx="3739963" cy="1148800"/>
          </a:xfrm>
          <a:prstGeom prst="doubleWave">
            <a:avLst>
              <a:gd name="adj1" fmla="val 6250"/>
              <a:gd name="adj2" fmla="val -35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Lunch box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Ботагоз\рисунки\Pictures\толерантро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1196752"/>
            <a:ext cx="43204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</a:p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Goodbye!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3678" y="476672"/>
            <a:ext cx="5966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0600106\Downloads\imgpreview.jpg"/>
          <p:cNvPicPr>
            <a:picLocks noChangeAspect="1" noChangeArrowheads="1"/>
          </p:cNvPicPr>
          <p:nvPr/>
        </p:nvPicPr>
        <p:blipFill>
          <a:blip r:embed="rId2" cstate="print"/>
          <a:srcRect b="13250"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71800" y="260648"/>
            <a:ext cx="2160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0" y="0"/>
            <a:ext cx="9288016" cy="1988840"/>
          </a:xfrm>
          <a:prstGeom prst="ribbon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0"/>
            <a:ext cx="8964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travel with the Adventure Car!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8351" y="476672"/>
            <a:ext cx="7947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Adventure in the sea.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C:\Users\0600106\Downloads\0_75143_3ad21e8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88640"/>
            <a:ext cx="6912768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Adventure in the Sea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Двойная волна 8"/>
          <p:cNvSpPr/>
          <p:nvPr/>
        </p:nvSpPr>
        <p:spPr>
          <a:xfrm rot="566999">
            <a:off x="3237124" y="2230120"/>
            <a:ext cx="3066054" cy="1535911"/>
          </a:xfrm>
          <a:prstGeom prst="doubleWave">
            <a:avLst>
              <a:gd name="adj1" fmla="val 6250"/>
              <a:gd name="adj2" fmla="val -35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732221">
            <a:off x="3163527" y="2461326"/>
            <a:ext cx="31082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ranslate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the words.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600106\Downloads\285b51dcd8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84194" y="332656"/>
            <a:ext cx="7175619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Adventure in the jungle.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1" y="2967335"/>
            <a:ext cx="184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0600106\Downloads\imgpreview (2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68760"/>
            <a:ext cx="1368152" cy="1296144"/>
          </a:xfrm>
          <a:prstGeom prst="rect">
            <a:avLst/>
          </a:prstGeom>
          <a:noFill/>
        </p:spPr>
      </p:pic>
      <p:pic>
        <p:nvPicPr>
          <p:cNvPr id="2051" name="Picture 3" descr="C:\Users\0600106\Downloads\imgpreview (2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1440160" cy="1700808"/>
          </a:xfrm>
          <a:prstGeom prst="rect">
            <a:avLst/>
          </a:prstGeom>
          <a:noFill/>
        </p:spPr>
      </p:pic>
      <p:pic>
        <p:nvPicPr>
          <p:cNvPr id="2052" name="Picture 4" descr="C:\Users\0600106\Downloads\imgpreview (2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01008"/>
            <a:ext cx="1512168" cy="1656184"/>
          </a:xfrm>
          <a:prstGeom prst="rect">
            <a:avLst/>
          </a:prstGeom>
          <a:noFill/>
        </p:spPr>
      </p:pic>
      <p:pic>
        <p:nvPicPr>
          <p:cNvPr id="2053" name="Picture 5" descr="C:\Users\0600106\Downloads\imgpreview (25).jpg"/>
          <p:cNvPicPr>
            <a:picLocks noChangeAspect="1" noChangeArrowheads="1"/>
          </p:cNvPicPr>
          <p:nvPr/>
        </p:nvPicPr>
        <p:blipFill>
          <a:blip r:embed="rId6" cstate="print"/>
          <a:srcRect l="10815" r="8073"/>
          <a:stretch>
            <a:fillRect/>
          </a:stretch>
        </p:blipFill>
        <p:spPr bwMode="auto">
          <a:xfrm>
            <a:off x="5364088" y="3212976"/>
            <a:ext cx="1080120" cy="1628800"/>
          </a:xfrm>
          <a:prstGeom prst="rect">
            <a:avLst/>
          </a:prstGeom>
          <a:noFill/>
        </p:spPr>
      </p:pic>
      <p:pic>
        <p:nvPicPr>
          <p:cNvPr id="2054" name="Picture 6" descr="C:\Users\0600106\Downloads\imgpreview (26).jpg"/>
          <p:cNvPicPr>
            <a:picLocks noChangeAspect="1" noChangeArrowheads="1"/>
          </p:cNvPicPr>
          <p:nvPr/>
        </p:nvPicPr>
        <p:blipFill>
          <a:blip r:embed="rId7" cstate="print"/>
          <a:srcRect l="15385" t="8467"/>
          <a:stretch>
            <a:fillRect/>
          </a:stretch>
        </p:blipFill>
        <p:spPr bwMode="auto">
          <a:xfrm>
            <a:off x="2555776" y="3140968"/>
            <a:ext cx="1584176" cy="1556792"/>
          </a:xfrm>
          <a:prstGeom prst="rect">
            <a:avLst/>
          </a:prstGeom>
          <a:noFill/>
        </p:spPr>
      </p:pic>
      <p:pic>
        <p:nvPicPr>
          <p:cNvPr id="2055" name="Picture 7" descr="C:\Users\0600106\Downloads\imgpreview (27).jpg"/>
          <p:cNvPicPr>
            <a:picLocks noChangeAspect="1" noChangeArrowheads="1"/>
          </p:cNvPicPr>
          <p:nvPr/>
        </p:nvPicPr>
        <p:blipFill>
          <a:blip r:embed="rId8" cstate="print"/>
          <a:srcRect l="9524" t="8467" r="9524" b="2624"/>
          <a:stretch>
            <a:fillRect/>
          </a:stretch>
        </p:blipFill>
        <p:spPr bwMode="auto">
          <a:xfrm>
            <a:off x="6804248" y="3212976"/>
            <a:ext cx="1224136" cy="1512168"/>
          </a:xfrm>
          <a:prstGeom prst="rect">
            <a:avLst/>
          </a:prstGeom>
          <a:noFill/>
        </p:spPr>
      </p:pic>
      <p:pic>
        <p:nvPicPr>
          <p:cNvPr id="2056" name="Picture 8" descr="C:\Users\0600106\Downloads\imgpreview (28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5013176"/>
            <a:ext cx="1547664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600106\Downloads\large_29May2013_18-43-38etskie_fotooboi_alltastic_eselaya_fer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08583" y="5373216"/>
            <a:ext cx="6726841" cy="92333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Adventure in the farm.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"/>
            <a:ext cx="3744416" cy="9541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animals can you see in this picture?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600106\Downloads\imgpreview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0364165">
            <a:off x="227161" y="885763"/>
            <a:ext cx="3895914" cy="175432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Adventure in the sky.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1349" y="3140967"/>
            <a:ext cx="54813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Say the months.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600106\Downloads\Bankoboev.Ru_krasivye_domiki_i_vetryanye_melnicy_v_vechnom_krae_l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0600106\Downloads\imgpreview (1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1685925" cy="21526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23728" y="1268760"/>
            <a:ext cx="63367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How is the weather?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600106\Downloads\imgpreview (3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504172">
            <a:off x="-321697" y="1837810"/>
            <a:ext cx="58315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Adventure</a:t>
            </a:r>
          </a:p>
          <a:p>
            <a:pPr algn="ctr"/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space.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293096"/>
            <a:ext cx="63013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 find the puzzle.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5301208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2132856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2132856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2132856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132856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132856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1340768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340768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1340768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1340768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548680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67944" y="548680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47864" y="548680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907704" y="2924944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3717032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28184" y="2924944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2924944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788024" y="2924944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67944" y="2924944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347864" y="2924944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627784" y="2924944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948264" y="3717032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228184" y="3717032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508104" y="3717032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788024" y="3717032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067944" y="3717032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347864" y="3717032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627784" y="3717032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067944" y="4509120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347864" y="4509120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627784" y="5301208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788024" y="5301208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067944" y="5301208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347864" y="5301208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508104" y="4509120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907704" y="2132856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788024" y="4509120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9" descr="C:\Users\0600106\Downloads\imgpreview (2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229200"/>
            <a:ext cx="1224136" cy="1438275"/>
          </a:xfrm>
          <a:prstGeom prst="rect">
            <a:avLst/>
          </a:prstGeom>
          <a:noFill/>
        </p:spPr>
      </p:pic>
      <p:pic>
        <p:nvPicPr>
          <p:cNvPr id="48" name="Picture 4" descr="C:\Users\0600106\Downloads\imgpreview (3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869160"/>
            <a:ext cx="2019300" cy="1800225"/>
          </a:xfrm>
          <a:prstGeom prst="rect">
            <a:avLst/>
          </a:prstGeom>
          <a:noFill/>
        </p:spPr>
      </p:pic>
      <p:pic>
        <p:nvPicPr>
          <p:cNvPr id="49" name="Picture 2" descr="C:\Users\0600106\Downloads\imgpreview (33).jpg"/>
          <p:cNvPicPr>
            <a:picLocks noChangeAspect="1" noChangeArrowheads="1"/>
          </p:cNvPicPr>
          <p:nvPr/>
        </p:nvPicPr>
        <p:blipFill>
          <a:blip r:embed="rId4" cstate="print"/>
          <a:srcRect l="14704" r="16570"/>
          <a:stretch>
            <a:fillRect/>
          </a:stretch>
        </p:blipFill>
        <p:spPr bwMode="auto">
          <a:xfrm>
            <a:off x="0" y="1700808"/>
            <a:ext cx="1512168" cy="1647825"/>
          </a:xfrm>
          <a:prstGeom prst="rect">
            <a:avLst/>
          </a:prstGeom>
          <a:noFill/>
        </p:spPr>
      </p:pic>
      <p:pic>
        <p:nvPicPr>
          <p:cNvPr id="50" name="Picture 6" descr="C:\Users\0600106\Downloads\imgpreview (3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1368152" cy="1362075"/>
          </a:xfrm>
          <a:prstGeom prst="rect">
            <a:avLst/>
          </a:prstGeom>
          <a:noFill/>
        </p:spPr>
      </p:pic>
      <p:pic>
        <p:nvPicPr>
          <p:cNvPr id="51" name="Picture 3" descr="C:\Users\0600106\Downloads\imgpreview (34).jpg"/>
          <p:cNvPicPr>
            <a:picLocks noChangeAspect="1" noChangeArrowheads="1"/>
          </p:cNvPicPr>
          <p:nvPr/>
        </p:nvPicPr>
        <p:blipFill>
          <a:blip r:embed="rId6" cstate="print"/>
          <a:srcRect l="7692" r="12080"/>
          <a:stretch>
            <a:fillRect/>
          </a:stretch>
        </p:blipFill>
        <p:spPr bwMode="auto">
          <a:xfrm>
            <a:off x="0" y="0"/>
            <a:ext cx="1872208" cy="1552575"/>
          </a:xfrm>
          <a:prstGeom prst="rect">
            <a:avLst/>
          </a:prstGeom>
          <a:noFill/>
        </p:spPr>
      </p:pic>
      <p:pic>
        <p:nvPicPr>
          <p:cNvPr id="52" name="Picture 8" descr="C:\Users\0600106\Downloads\imgpreview (29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60648"/>
            <a:ext cx="2333625" cy="1552575"/>
          </a:xfrm>
          <a:prstGeom prst="rect">
            <a:avLst/>
          </a:prstGeom>
          <a:noFill/>
        </p:spPr>
      </p:pic>
      <p:pic>
        <p:nvPicPr>
          <p:cNvPr id="53" name="Picture 7" descr="C:\Users\0600106\Downloads\imgpreview (32).jpg"/>
          <p:cNvPicPr>
            <a:picLocks noChangeAspect="1" noChangeArrowheads="1"/>
          </p:cNvPicPr>
          <p:nvPr/>
        </p:nvPicPr>
        <p:blipFill>
          <a:blip r:embed="rId8" cstate="print"/>
          <a:srcRect r="50910"/>
          <a:stretch>
            <a:fillRect/>
          </a:stretch>
        </p:blipFill>
        <p:spPr bwMode="auto">
          <a:xfrm>
            <a:off x="7740352" y="1988840"/>
            <a:ext cx="1403648" cy="1647825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3923929" y="3244334"/>
            <a:ext cx="360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87824" y="548680"/>
            <a:ext cx="36004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987824" y="1340768"/>
            <a:ext cx="36004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547664" y="2132856"/>
            <a:ext cx="36004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547664" y="2924944"/>
            <a:ext cx="36004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547664" y="3717032"/>
            <a:ext cx="36004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987824" y="4509120"/>
            <a:ext cx="36004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1547664" y="5301208"/>
            <a:ext cx="36004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0" y="5517232"/>
            <a:ext cx="36004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0" y="1772816"/>
            <a:ext cx="36004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1763688" y="188640"/>
            <a:ext cx="36004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0" y="3573016"/>
            <a:ext cx="36004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588224" y="260648"/>
            <a:ext cx="36004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7380312" y="1988840"/>
            <a:ext cx="36004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876256" y="4869160"/>
            <a:ext cx="36004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93</Words>
  <Application>Microsoft Office PowerPoint</Application>
  <PresentationFormat>Экран (4:3)</PresentationFormat>
  <Paragraphs>32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travel with the Adventure Car!</dc:title>
  <dc:creator>0600106</dc:creator>
  <cp:lastModifiedBy>0600106</cp:lastModifiedBy>
  <cp:revision>47</cp:revision>
  <dcterms:created xsi:type="dcterms:W3CDTF">2014-03-18T12:50:03Z</dcterms:created>
  <dcterms:modified xsi:type="dcterms:W3CDTF">2014-09-08T13:33:03Z</dcterms:modified>
</cp:coreProperties>
</file>