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88" r:id="rId3"/>
    <p:sldId id="285" r:id="rId4"/>
    <p:sldId id="286" r:id="rId5"/>
    <p:sldId id="257" r:id="rId6"/>
    <p:sldId id="258" r:id="rId7"/>
    <p:sldId id="259" r:id="rId8"/>
    <p:sldId id="260" r:id="rId9"/>
    <p:sldId id="262" r:id="rId10"/>
    <p:sldId id="264" r:id="rId11"/>
    <p:sldId id="287" r:id="rId12"/>
    <p:sldId id="261" r:id="rId13"/>
    <p:sldId id="265" r:id="rId14"/>
    <p:sldId id="283" r:id="rId15"/>
    <p:sldId id="284" r:id="rId16"/>
    <p:sldId id="266" r:id="rId17"/>
    <p:sldId id="267" r:id="rId18"/>
    <p:sldId id="268" r:id="rId19"/>
    <p:sldId id="269" r:id="rId20"/>
    <p:sldId id="273" r:id="rId21"/>
    <p:sldId id="272" r:id="rId22"/>
    <p:sldId id="270" r:id="rId23"/>
    <p:sldId id="271" r:id="rId24"/>
    <p:sldId id="274" r:id="rId25"/>
    <p:sldId id="28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7363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Сынып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сағаттарының</a:t>
            </a:r>
            <a:r>
              <a:rPr lang="kk-KZ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өтілу сапасы, </a:t>
            </a:r>
            <a:br>
              <a:rPr lang="kk-KZ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kk-KZ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ата-аналармен ақпараттық жұмыс бағыты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7479" y="4437112"/>
            <a:ext cx="7772400" cy="1199704"/>
          </a:xfrm>
        </p:spPr>
        <p:txBody>
          <a:bodyPr>
            <a:normAutofit/>
          </a:bodyPr>
          <a:lstStyle/>
          <a:p>
            <a:pPr fontAlgn="base"/>
            <a:r>
              <a:rPr lang="ru-RU" sz="1400" dirty="0" err="1" smtClean="0"/>
              <a:t>Директордың</a:t>
            </a:r>
            <a:r>
              <a:rPr lang="ru-RU" sz="1400" dirty="0" smtClean="0"/>
              <a:t> </a:t>
            </a:r>
            <a:r>
              <a:rPr lang="ru-RU" sz="1400" dirty="0" err="1"/>
              <a:t>тәрбие</a:t>
            </a:r>
            <a:r>
              <a:rPr lang="ru-RU" sz="1400" dirty="0"/>
              <a:t>  </a:t>
            </a:r>
            <a:r>
              <a:rPr lang="ru-RU" sz="1400" dirty="0" err="1"/>
              <a:t>жөніндегі</a:t>
            </a:r>
            <a:r>
              <a:rPr lang="ru-RU" sz="1400" dirty="0"/>
              <a:t> </a:t>
            </a:r>
            <a:r>
              <a:rPr lang="ru-RU" sz="1400" dirty="0" err="1" smtClean="0"/>
              <a:t>орынбасары</a:t>
            </a:r>
            <a:endParaRPr lang="ru-RU" sz="1400" dirty="0"/>
          </a:p>
          <a:p>
            <a:pPr fontAlgn="base"/>
            <a:r>
              <a:rPr lang="ru-RU" sz="1400" cap="all" dirty="0" smtClean="0"/>
              <a:t>Г.А</a:t>
            </a:r>
            <a:r>
              <a:rPr lang="kk-KZ" sz="1400" cap="all" dirty="0" smtClean="0"/>
              <a:t>. </a:t>
            </a:r>
            <a:r>
              <a:rPr lang="ru-RU" sz="1400" cap="all" dirty="0" smtClean="0"/>
              <a:t>БАКИРБЕКОВА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40466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 err="1"/>
              <a:t>Ақсу</a:t>
            </a:r>
            <a:r>
              <a:rPr lang="ru-RU" b="1" dirty="0"/>
              <a:t> </a:t>
            </a:r>
            <a:r>
              <a:rPr lang="ru-RU" b="1" dirty="0" err="1" smtClean="0"/>
              <a:t>қаласының</a:t>
            </a:r>
            <a:r>
              <a:rPr lang="ru-RU" b="1" dirty="0" smtClean="0"/>
              <a:t> </a:t>
            </a:r>
            <a:r>
              <a:rPr lang="ru-RU" b="1" dirty="0" err="1" smtClean="0"/>
              <a:t>дарынды</a:t>
            </a:r>
            <a:r>
              <a:rPr lang="ru-RU" b="1" dirty="0" smtClean="0"/>
              <a:t> </a:t>
            </a:r>
            <a:r>
              <a:rPr lang="ru-RU" b="1" dirty="0" err="1"/>
              <a:t>балаларға</a:t>
            </a:r>
            <a:r>
              <a:rPr lang="ru-RU" b="1" dirty="0"/>
              <a:t> </a:t>
            </a:r>
            <a:r>
              <a:rPr lang="ru-RU" b="1" dirty="0" err="1"/>
              <a:t>арналған</a:t>
            </a:r>
            <a:endParaRPr lang="ru-RU" b="1" dirty="0"/>
          </a:p>
          <a:p>
            <a:pPr algn="ctr" fontAlgn="base"/>
            <a:r>
              <a:rPr lang="ru-RU" b="1" dirty="0" err="1"/>
              <a:t>мамандандырылған</a:t>
            </a:r>
            <a:r>
              <a:rPr lang="ru-RU" b="1" dirty="0"/>
              <a:t> </a:t>
            </a:r>
            <a:r>
              <a:rPr lang="ru-RU" b="1" dirty="0" err="1"/>
              <a:t>гимназиясы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6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4184650" cy="595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357166"/>
            <a:ext cx="4392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Педагогика училищесінің  студенті Сәбира Мұхамеджанова 26- желтоқсанда  </a:t>
            </a:r>
            <a:r>
              <a:rPr lang="kk-KZ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4-інші  қабаттан  секіріп,өзін-өзі құрбандыққа шалды.</a:t>
            </a:r>
            <a:endParaRPr lang="ru-RU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34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5. Оқушылардың дайындап келген ақпараты қызықсыз, жаттанды, сол күйінде, кейде өте үлкен көлемде, тақтада ұсақ жазумен басқа оқушыларға таныстырылады.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Шараны ұйымдастыру барысында  интерактивті тақта арқылы тапсырманы қосуға не т.б  қосымша құралдарды қолдануға  алаңдау.</a:t>
            </a:r>
          </a:p>
          <a:p>
            <a:pPr marL="0" indent="0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Компьютерге қарап тұрып, теріс сөйлеу.</a:t>
            </a:r>
          </a:p>
          <a:p>
            <a:pPr marL="0" indent="0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Тақтадағы мәліметтердің </a:t>
            </a:r>
            <a:r>
              <a:rPr lang="kk-KZ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өте ұсақ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жазылуы, көрінбеуі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28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79350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Шара барысында берілген тапсырма, орындалатын тапсырма, жұмбақтың мазмұны оқушыға түсінікті болуы керек.</a:t>
            </a:r>
          </a:p>
          <a:p>
            <a:pPr marL="0" indent="0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Мысалы мына жұмбақтардың жауабы болатын бірнеше жауап табуға болады. Бұл оқушыларды шатастырады.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1784" y="358595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Арқасында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азығы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Бауырында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қазығы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Азықтан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татпайды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жазығы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41784" y="5155613"/>
            <a:ext cx="8229600" cy="18036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бойда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жанжал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09728" indent="0" algn="ctr">
              <a:buFont typeface="Wingdings 3"/>
              <a:buNone/>
            </a:pP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Жұмсайтыны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қанжар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644008" y="3561784"/>
            <a:ext cx="3600400" cy="1584175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kk-KZ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Өмірді өлшейді,</a:t>
            </a:r>
          </a:p>
          <a:p>
            <a:pPr marL="0" indent="0" algn="ctr">
              <a:buNone/>
              <a:defRPr/>
            </a:pPr>
            <a:r>
              <a:rPr lang="kk-KZ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Ешкімнен сұрамай,</a:t>
            </a:r>
          </a:p>
          <a:p>
            <a:pPr marL="0" indent="0" algn="ctr">
              <a:buNone/>
              <a:defRPr/>
            </a:pPr>
            <a:r>
              <a:rPr lang="kk-KZ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Ерте іс бастама,</a:t>
            </a:r>
          </a:p>
          <a:p>
            <a:pPr marL="0" indent="0" algn="ctr">
              <a:buNone/>
              <a:defRPr/>
            </a:pPr>
            <a:r>
              <a:rPr lang="kk-KZ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Тетігін бұрамай.</a:t>
            </a:r>
          </a:p>
          <a:p>
            <a:pPr algn="ctr"/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i="1" dirty="0" smtClean="0">
                <a:solidFill>
                  <a:srgbClr val="0070C0"/>
                </a:solidFill>
              </a:rPr>
              <a:t>Тозығы жеткен жұмбақ</a:t>
            </a:r>
            <a:endParaRPr lang="ru-RU" sz="3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5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Ата-аналарды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ақпараттандыру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айдары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363272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1.Білім Заңы: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49-бап.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өкілдердің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latin typeface="Times New Roman" pitchFamily="18" charset="0"/>
                <a:cs typeface="Times New Roman" pitchFamily="18" charset="0"/>
              </a:rPr>
              <a:t>құқықтары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ұйымдарынан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балаларының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үлгеріміне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мінез-құлқына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жағдайларына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орнындағы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сабаққа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баруын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Заңдарды  таныстыру арқылы ата-ананың міндеті мен құқығын түсіндіру :</a:t>
            </a:r>
            <a:br>
              <a:rPr lang="kk-KZ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07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11-тарау. АТА-АНАЛАРДЫҢ ҚҰҚЫҚТАРЫ МЕН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МІНДЕТТЕРІ</a:t>
            </a:r>
          </a:p>
          <a:p>
            <a:pPr marL="0" indent="0"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5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70-бап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беру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құқықтары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5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5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5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5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7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7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баласын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тәрбиелеуге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құқығы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осыған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баласының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алуын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тәрбиесі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алуына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мәселелерді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мүдделерін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негізге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пікірін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келісу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ата-аналар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шешеді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80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         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2.Неке және отбасы туралы Кодекс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1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72-бап. Кәмелетке толмағандардың әкiмшiлiк жауаптылығы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73-бап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. Кәмелетке толмағандарға әкiмшiлiк жазалар  қолданудың ерекшелiктерi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75-бап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Кәмелетке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толмағандарды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әк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жауаптылықтан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әк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жазадан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босату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Әкiмшiлiк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құқық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бұзушылық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6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36-бап.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Защита ребенка от отрицательного воздействия социальной среды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өкілдерінің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ертіп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жүруінсіз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түнгі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22-ден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6-ға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ойын-сауық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мекемелерінде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болуына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жіберілуіне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салынады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лдер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жүрмеген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тұрғын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жайынан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жерлерде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23-тен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6-ға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болуына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салынады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ҚР бала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құқығы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Заңы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4-тарау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БАЛА ЖӘНЕ ОТБАСЫ</a:t>
            </a:r>
          </a:p>
        </p:txBody>
      </p:sp>
    </p:spTree>
    <p:extLst>
      <p:ext uri="{BB962C8B-B14F-4D97-AF65-F5344CB8AC3E}">
        <p14:creationId xmlns:p14="http://schemas.microsoft.com/office/powerpoint/2010/main" val="30419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5400" b="1" dirty="0" smtClean="0">
                <a:solidFill>
                  <a:srgbClr val="FF0000"/>
                </a:solidFill>
              </a:rPr>
              <a:t>Сыныптан тыс шараларының жүзеге асыратын басты                        3 мақсаты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User\Мои документы\Downloads\смайлы\книг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933056"/>
            <a:ext cx="2633712" cy="263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3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ата-анасы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өкілдері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мемлекетт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функциясын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асыратын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салауатты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алкогольд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темек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бұйымдарының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насихаттауға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ндетт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</a:rPr>
              <a:t>37-бап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6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35-бап. Бала </a:t>
            </a:r>
            <a:r>
              <a:rPr lang="ru-RU" dirty="0" err="1">
                <a:solidFill>
                  <a:srgbClr val="C00000"/>
                </a:solidFill>
              </a:rPr>
              <a:t>және</a:t>
            </a:r>
            <a:r>
              <a:rPr lang="ru-RU" dirty="0">
                <a:solidFill>
                  <a:srgbClr val="C00000"/>
                </a:solidFill>
              </a:rPr>
              <a:t> д</a:t>
            </a:r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ru-RU" dirty="0">
                <a:solidFill>
                  <a:srgbClr val="C00000"/>
                </a:solidFill>
              </a:rPr>
              <a:t>н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ата-анасының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орнындағы</a:t>
            </a:r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 д</a:t>
            </a:r>
            <a:r>
              <a:rPr lang="en-US" dirty="0"/>
              <a:t>i</a:t>
            </a:r>
            <a:r>
              <a:rPr lang="ru-RU" dirty="0"/>
              <a:t>ни </a:t>
            </a:r>
            <a:r>
              <a:rPr lang="ru-RU" dirty="0" err="1"/>
              <a:t>дүниетанымына</a:t>
            </a:r>
            <a:r>
              <a:rPr lang="ru-RU" dirty="0"/>
              <a:t> нег</a:t>
            </a:r>
            <a:r>
              <a:rPr lang="en-US" dirty="0"/>
              <a:t>i</a:t>
            </a:r>
            <a:r>
              <a:rPr lang="ru-RU" dirty="0" err="1"/>
              <a:t>зделген</a:t>
            </a:r>
            <a:r>
              <a:rPr lang="ru-RU" dirty="0"/>
              <a:t> </a:t>
            </a:r>
            <a:r>
              <a:rPr lang="ru-RU" dirty="0" err="1"/>
              <a:t>тәрбиеге</a:t>
            </a:r>
            <a:r>
              <a:rPr lang="ru-RU" dirty="0"/>
              <a:t> </a:t>
            </a:r>
            <a:r>
              <a:rPr lang="ru-RU" dirty="0" err="1"/>
              <a:t>араласпауға</a:t>
            </a:r>
            <a:r>
              <a:rPr lang="ru-RU" dirty="0"/>
              <a:t>, б</a:t>
            </a:r>
            <a:r>
              <a:rPr lang="en-US" dirty="0"/>
              <a:t>i</a:t>
            </a:r>
            <a:r>
              <a:rPr lang="ru-RU" dirty="0"/>
              <a:t>л</a:t>
            </a:r>
            <a:r>
              <a:rPr lang="en-US" dirty="0"/>
              <a:t>i</a:t>
            </a:r>
            <a:r>
              <a:rPr lang="ru-RU" dirty="0"/>
              <a:t>м беру, </a:t>
            </a:r>
            <a:r>
              <a:rPr lang="ru-RU" dirty="0" err="1"/>
              <a:t>тәрбиелеу</a:t>
            </a:r>
            <a:r>
              <a:rPr lang="ru-RU" dirty="0"/>
              <a:t>, </a:t>
            </a:r>
            <a:r>
              <a:rPr lang="ru-RU" dirty="0" err="1"/>
              <a:t>емдеу</a:t>
            </a:r>
            <a:r>
              <a:rPr lang="ru-RU" dirty="0"/>
              <a:t> </a:t>
            </a:r>
            <a:r>
              <a:rPr lang="ru-RU" dirty="0" err="1"/>
              <a:t>ұйымдарының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мекемелерд</a:t>
            </a:r>
            <a:r>
              <a:rPr lang="en-US" dirty="0"/>
              <a:t>i</a:t>
            </a:r>
            <a:r>
              <a:rPr lang="ru-RU" dirty="0"/>
              <a:t>ң </a:t>
            </a:r>
            <a:r>
              <a:rPr lang="ru-RU" dirty="0" err="1"/>
              <a:t>шег</a:t>
            </a:r>
            <a:r>
              <a:rPr lang="en-US" dirty="0"/>
              <a:t>i</a:t>
            </a:r>
            <a:r>
              <a:rPr lang="ru-RU" dirty="0" err="1"/>
              <a:t>нен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жерлерде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қатысуымен</a:t>
            </a:r>
            <a:r>
              <a:rPr lang="ru-RU" dirty="0"/>
              <a:t> д</a:t>
            </a:r>
            <a:r>
              <a:rPr lang="en-US" dirty="0"/>
              <a:t>i</a:t>
            </a:r>
            <a:r>
              <a:rPr lang="ru-RU" dirty="0"/>
              <a:t>ни </a:t>
            </a:r>
            <a:r>
              <a:rPr lang="ru-RU" dirty="0" err="1"/>
              <a:t>жоралардың</a:t>
            </a:r>
            <a:r>
              <a:rPr lang="ru-RU" dirty="0"/>
              <a:t> </a:t>
            </a:r>
            <a:r>
              <a:rPr lang="ru-RU" dirty="0" err="1"/>
              <a:t>жасалуына</a:t>
            </a:r>
            <a:r>
              <a:rPr lang="ru-RU" dirty="0"/>
              <a:t>, </a:t>
            </a:r>
            <a:r>
              <a:rPr lang="ru-RU" dirty="0" err="1"/>
              <a:t>аталған</a:t>
            </a:r>
            <a:r>
              <a:rPr lang="ru-RU" dirty="0"/>
              <a:t> </a:t>
            </a:r>
            <a:r>
              <a:rPr lang="ru-RU" dirty="0" err="1"/>
              <a:t>әрекеттер</a:t>
            </a:r>
            <a:r>
              <a:rPr lang="ru-RU" dirty="0"/>
              <a:t> </a:t>
            </a:r>
            <a:r>
              <a:rPr lang="ru-RU" dirty="0" err="1"/>
              <a:t>баланың</a:t>
            </a:r>
            <a:r>
              <a:rPr lang="ru-RU" dirty="0"/>
              <a:t> </a:t>
            </a:r>
            <a:r>
              <a:rPr lang="ru-RU" dirty="0" err="1"/>
              <a:t>өм</a:t>
            </a:r>
            <a:r>
              <a:rPr lang="en-US" dirty="0"/>
              <a:t>i</a:t>
            </a:r>
            <a:r>
              <a:rPr lang="ru-RU" dirty="0"/>
              <a:t>р</a:t>
            </a:r>
            <a:r>
              <a:rPr lang="en-US" dirty="0"/>
              <a:t>i </a:t>
            </a:r>
            <a:r>
              <a:rPr lang="ru-RU" dirty="0"/>
              <a:t>мен </a:t>
            </a:r>
            <a:r>
              <a:rPr lang="ru-RU" dirty="0" err="1"/>
              <a:t>денсаулығына</a:t>
            </a:r>
            <a:r>
              <a:rPr lang="ru-RU" dirty="0"/>
              <a:t> </a:t>
            </a:r>
            <a:r>
              <a:rPr lang="ru-RU" dirty="0" err="1"/>
              <a:t>қатер</a:t>
            </a:r>
            <a:r>
              <a:rPr lang="ru-RU" dirty="0"/>
              <a:t> </a:t>
            </a:r>
            <a:r>
              <a:rPr lang="ru-RU" dirty="0" err="1"/>
              <a:t>төнд</a:t>
            </a:r>
            <a:r>
              <a:rPr lang="en-US" dirty="0"/>
              <a:t>i</a:t>
            </a:r>
            <a:r>
              <a:rPr lang="ru-RU" dirty="0" err="1"/>
              <a:t>рет</a:t>
            </a:r>
            <a:r>
              <a:rPr lang="en-US" dirty="0"/>
              <a:t>i</a:t>
            </a:r>
            <a:r>
              <a:rPr lang="ru-RU" dirty="0"/>
              <a:t>н,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құқығын</a:t>
            </a:r>
            <a:r>
              <a:rPr lang="ru-RU" dirty="0"/>
              <a:t> </a:t>
            </a:r>
            <a:r>
              <a:rPr lang="ru-RU" dirty="0" err="1"/>
              <a:t>бұзатын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жауапкерш</a:t>
            </a:r>
            <a:r>
              <a:rPr lang="en-US" dirty="0"/>
              <a:t>i</a:t>
            </a:r>
            <a:r>
              <a:rPr lang="ru-RU" dirty="0"/>
              <a:t>л</a:t>
            </a:r>
            <a:r>
              <a:rPr lang="en-US" dirty="0"/>
              <a:t>i</a:t>
            </a:r>
            <a:r>
              <a:rPr lang="ru-RU" dirty="0"/>
              <a:t>г</a:t>
            </a:r>
            <a:r>
              <a:rPr lang="en-US" dirty="0"/>
              <a:t>i</a:t>
            </a:r>
            <a:r>
              <a:rPr lang="ru-RU" dirty="0"/>
              <a:t>н </a:t>
            </a:r>
            <a:r>
              <a:rPr lang="ru-RU" dirty="0" err="1"/>
              <a:t>шектейт</a:t>
            </a:r>
            <a:r>
              <a:rPr lang="en-US" dirty="0"/>
              <a:t>i</a:t>
            </a:r>
            <a:r>
              <a:rPr lang="ru-RU" dirty="0"/>
              <a:t>н </a:t>
            </a:r>
            <a:r>
              <a:rPr lang="ru-RU" dirty="0" err="1"/>
              <a:t>жағдайларды</a:t>
            </a:r>
            <a:r>
              <a:rPr lang="ru-RU" dirty="0"/>
              <a:t> </a:t>
            </a:r>
            <a:r>
              <a:rPr lang="ru-RU" dirty="0" err="1"/>
              <a:t>қоспағанда</a:t>
            </a:r>
            <a:r>
              <a:rPr lang="ru-RU" dirty="0"/>
              <a:t>, </a:t>
            </a:r>
            <a:r>
              <a:rPr lang="ru-RU" dirty="0" err="1"/>
              <a:t>кеп</a:t>
            </a:r>
            <a:r>
              <a:rPr lang="en-US" dirty="0"/>
              <a:t>i</a:t>
            </a:r>
            <a:r>
              <a:rPr lang="ru-RU" dirty="0" err="1"/>
              <a:t>лд</a:t>
            </a:r>
            <a:r>
              <a:rPr lang="en-US" dirty="0"/>
              <a:t>i</a:t>
            </a:r>
            <a:r>
              <a:rPr lang="ru-RU" dirty="0"/>
              <a:t>к </a:t>
            </a:r>
            <a:r>
              <a:rPr lang="ru-RU" dirty="0" err="1" smtClean="0"/>
              <a:t>береді</a:t>
            </a:r>
            <a:endParaRPr lang="kk-KZ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2. </a:t>
            </a:r>
            <a:r>
              <a:rPr lang="ru-RU" dirty="0" err="1"/>
              <a:t>Кәмелетт</a:t>
            </a:r>
            <a:r>
              <a:rPr lang="en-US" dirty="0"/>
              <a:t>i</a:t>
            </a:r>
            <a:r>
              <a:rPr lang="ru-RU" dirty="0"/>
              <a:t>к </a:t>
            </a:r>
            <a:r>
              <a:rPr lang="ru-RU" dirty="0" err="1"/>
              <a:t>жасқа</a:t>
            </a:r>
            <a:r>
              <a:rPr lang="ru-RU" dirty="0"/>
              <a:t> </a:t>
            </a:r>
            <a:r>
              <a:rPr lang="ru-RU" dirty="0" err="1"/>
              <a:t>толмаған</a:t>
            </a:r>
            <a:r>
              <a:rPr lang="ru-RU" dirty="0"/>
              <a:t> </a:t>
            </a:r>
            <a:r>
              <a:rPr lang="ru-RU" dirty="0" err="1"/>
              <a:t>балаларға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д</a:t>
            </a:r>
            <a:r>
              <a:rPr lang="en-US" dirty="0"/>
              <a:t>i</a:t>
            </a:r>
            <a:r>
              <a:rPr lang="ru-RU" dirty="0"/>
              <a:t>ни </a:t>
            </a:r>
            <a:r>
              <a:rPr lang="ru-RU" dirty="0" err="1"/>
              <a:t>жоралар</a:t>
            </a:r>
            <a:r>
              <a:rPr lang="ru-RU" dirty="0"/>
              <a:t> </a:t>
            </a:r>
            <a:r>
              <a:rPr lang="ru-RU" dirty="0" err="1"/>
              <a:t>ата-анасының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орнындағы</a:t>
            </a:r>
            <a:r>
              <a:rPr lang="ru-RU" dirty="0"/>
              <a:t> </a:t>
            </a:r>
            <a:r>
              <a:rPr lang="ru-RU" dirty="0" err="1"/>
              <a:t>адамдардың</a:t>
            </a:r>
            <a:r>
              <a:rPr lang="ru-RU" dirty="0"/>
              <a:t> </a:t>
            </a:r>
            <a:r>
              <a:rPr lang="ru-RU" dirty="0" err="1"/>
              <a:t>кел</a:t>
            </a:r>
            <a:r>
              <a:rPr lang="en-US" dirty="0"/>
              <a:t>i</a:t>
            </a:r>
            <a:r>
              <a:rPr lang="ru-RU" dirty="0"/>
              <a:t>с</a:t>
            </a:r>
            <a:r>
              <a:rPr lang="en-US" dirty="0"/>
              <a:t>i</a:t>
            </a:r>
            <a:r>
              <a:rPr lang="ru-RU" dirty="0"/>
              <a:t>м</a:t>
            </a:r>
            <a:r>
              <a:rPr lang="en-US" dirty="0"/>
              <a:t>i</a:t>
            </a:r>
            <a:r>
              <a:rPr lang="ru-RU" dirty="0"/>
              <a:t>мен </a:t>
            </a:r>
            <a:r>
              <a:rPr lang="ru-RU" dirty="0" err="1"/>
              <a:t>жасалады</a:t>
            </a:r>
            <a:r>
              <a:rPr lang="ru-RU" dirty="0"/>
              <a:t>. </a:t>
            </a:r>
            <a:r>
              <a:rPr lang="ru-RU" dirty="0" err="1"/>
              <a:t>Балаларды</a:t>
            </a:r>
            <a:r>
              <a:rPr lang="ru-RU" dirty="0"/>
              <a:t> д</a:t>
            </a:r>
            <a:r>
              <a:rPr lang="en-US" dirty="0"/>
              <a:t>i</a:t>
            </a:r>
            <a:r>
              <a:rPr lang="ru-RU" dirty="0" err="1"/>
              <a:t>нге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жөн</a:t>
            </a:r>
            <a:r>
              <a:rPr lang="en-US" dirty="0"/>
              <a:t>i</a:t>
            </a:r>
            <a:r>
              <a:rPr lang="ru-RU" dirty="0" err="1"/>
              <a:t>ндег</a:t>
            </a:r>
            <a:r>
              <a:rPr lang="en-US" dirty="0"/>
              <a:t>i </a:t>
            </a:r>
            <a:r>
              <a:rPr lang="ru-RU" dirty="0" err="1"/>
              <a:t>мәжбүрлеу</a:t>
            </a:r>
            <a:r>
              <a:rPr lang="ru-RU" dirty="0"/>
              <a:t> </a:t>
            </a:r>
            <a:r>
              <a:rPr lang="ru-RU" dirty="0" err="1"/>
              <a:t>шараларына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</a:t>
            </a:r>
            <a:r>
              <a:rPr lang="ru-RU" dirty="0" err="1"/>
              <a:t>бер</a:t>
            </a:r>
            <a:r>
              <a:rPr lang="en-US" dirty="0"/>
              <a:t>i</a:t>
            </a:r>
            <a:r>
              <a:rPr lang="ru-RU" dirty="0" err="1"/>
              <a:t>лмейд</a:t>
            </a:r>
            <a:r>
              <a:rPr lang="en-US" dirty="0"/>
              <a:t>i.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solidFill>
                  <a:srgbClr val="C00000"/>
                </a:solidFill>
              </a:rPr>
              <a:t>7-тарау. БАЛА ЖӘНЕ ҚОҒАМ</a:t>
            </a:r>
          </a:p>
        </p:txBody>
      </p:sp>
    </p:spTree>
    <p:extLst>
      <p:ext uri="{BB962C8B-B14F-4D97-AF65-F5344CB8AC3E}">
        <p14:creationId xmlns:p14="http://schemas.microsoft.com/office/powerpoint/2010/main" val="23538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мемлекеттен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қағидатына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азаматының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шетелдік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азаматтығы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дінге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ұстанатын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дініне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көзқарасын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айқындауына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өкілдерінің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нанымдарына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тәрбиелеуіне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денсаулығына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төндірген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құқықтарына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қысым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жауапкершілігін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конституциялық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құрылысына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егемендігіне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аумақтық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тұтастығына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қоспағанда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араласпайды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Діни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діни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бірлестіктер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3-бап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азаматтарын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шетелдіктер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азаматтығы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нге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көзқарасын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айқындауда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қызметіне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жораларға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оқып-үйренуге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қатысуына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қатыспауына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да 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күштеп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мәжбүрлеуге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лмейд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</a:rPr>
              <a:t>11-  бөлім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56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Дінге қатысы бар ата-аналар,олардың балалары туралы толық ақпарат.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Оқушылар мен ата-аналарға деструктивті ұйымдар туралы, олардың арбау,алдау әдістері туралы ақпарат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және оған қарсы тұрудың жолдарын меңгерту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Тыйым салынған ұйымдар туралы ақпараттандыру (</a:t>
            </a:r>
            <a:r>
              <a:rPr lang="kk-K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жас ерекшелігін ескеру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109728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(жалған ақпарат беру, бөтен адамдардың айтқанына  көну, терроризмнің адамзатқа қиянаты, Қазақстандағы діни ахуал)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 smtClean="0"/>
              <a:t>Сынып жетекшілерде болуы керек: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805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қауіпсіздікті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Ұлтаралық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қатынастар және Қазақстанның бейбіт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жолы 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Ұлттық және діни шыдамдылық»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Діни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қауіпсіздікті нығайту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Діни секталар  құрсауында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Секталардан сақ болайық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Мен дін туралы не білемін?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Діни экстремизмнің  зияны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Сақ бол, діни экстремизм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Діни экстремизмнің алдын алу бойынша ұсынылған сынып сағаттарының тақырыптары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7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6120680"/>
          </a:xfrm>
        </p:spPr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Танымдық</a:t>
            </a:r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үйретемін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?)</a:t>
            </a:r>
          </a:p>
          <a:p>
            <a:r>
              <a:rPr lang="kk-KZ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Бағыттаушы </a:t>
            </a:r>
            <a:r>
              <a:rPr lang="kk-K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мақсат </a:t>
            </a:r>
            <a:r>
              <a:rPr lang="kk-KZ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(нені дамытамын?) </a:t>
            </a:r>
          </a:p>
          <a:p>
            <a:r>
              <a:rPr lang="ru-RU" sz="4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Қалыптастырушы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4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( </a:t>
            </a:r>
            <a:r>
              <a:rPr lang="ru-RU" sz="4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қалыптастырамын</a:t>
            </a:r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?)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kk-KZ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 сағаттарын өткізу барысында жиі кездесетін қателіктер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0324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k-K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1.Шараны  өткізу барысында  тапсырмаларды тек өз </a:t>
            </a:r>
            <a:r>
              <a:rPr lang="kk-K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пәнінің </a:t>
            </a:r>
            <a:r>
              <a:rPr lang="kk-K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төңірегінде дайындайды. Пәннің басқа да саламен байланысы мүлде қарастырылмайды.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Мысалы: қазақ тілінен ХХІ ғасыр көшбасшысы ойынында тек қазақ тілі мен әдебиетіне қатысты сұрақтар мен тапсырмалар қарастырылған.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4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2.Шара барысында жағымды эмоционалдық жағдай туғызу, соған әрекет ету сирек кездеседі.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 сайыс кезінде  кезеңдер арасында, жеңіске жеткенде, тапсырма орындау барысында музыка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сурет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бейнефильм қолдану.   Интербелсенді әдістерді қолдану.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Патриоттық бағыттағы шара болса, рухты көтеретін әндер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үзінділер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тыңдату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т.б.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Кейбір тапсырмалардың оқушы қиялының дамуын шектеуі.</a:t>
            </a:r>
          </a:p>
          <a:p>
            <a:pPr marL="0" indent="0">
              <a:buNone/>
            </a:pPr>
            <a:endParaRPr lang="kk-KZ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Мысалы: «Болашақта қандай мектепте оқығың келеді?» тақырыбында жоба-үлгі қорғау тапсырмасын 1 түсті маркермен орындау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4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Оқушылардың жасына байланысты ерекшеліктерді ескермеу,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kk-KZ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білмеу</a:t>
            </a:r>
            <a:r>
              <a:rPr lang="kk-K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Мысалы: Президент күні, Тәуелсіздік күні қарсаңында өткізілген сынып сағаттарында келесі ақпараттар берілді.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363377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6248" y="428604"/>
            <a:ext cx="457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Ләззат Асанова- 25- желтоқсан күні  желтоқсан шеруіне  қатысқаны үшін  сұраққа алына  бастаған Алматы  музыкалық  училищесінің  студенті       </a:t>
            </a:r>
            <a:r>
              <a:rPr lang="kk-KZ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5-інші  қабаттан секіріп, өзін құрбандыққа шалды. </a:t>
            </a:r>
            <a:endParaRPr lang="ru-RU" sz="28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31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528</TotalTime>
  <Words>940</Words>
  <Application>Microsoft Office PowerPoint</Application>
  <PresentationFormat>Экран (4:3)</PresentationFormat>
  <Paragraphs>84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Сынып сағаттарының өтілу сапасы,  ата-аналармен ақпараттық жұмыс бағыты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Тозығы жеткен жұмбақ</vt:lpstr>
      <vt:lpstr>Презентация PowerPoint</vt:lpstr>
      <vt:lpstr>  Заңдарды  таныстыру арқылы ата-ананың міндеті мен құқығын түсіндіру : </vt:lpstr>
      <vt:lpstr>2.Неке және отбасы туралы Кодекс</vt:lpstr>
      <vt:lpstr> 3.Әкiмшiлiк құқық бұзушылық туралы </vt:lpstr>
      <vt:lpstr> ҚР бала құқығы Заңы 4-тарау. БАЛА ЖӘНЕ ОТБАСЫ</vt:lpstr>
      <vt:lpstr>37-бап</vt:lpstr>
      <vt:lpstr> 7-тарау. БАЛА ЖӘНЕ ҚОҒАМ</vt:lpstr>
      <vt:lpstr>Діни қызмет және діни бірлестіктер туралы 3-бап.  8 бөлім Мемлекет және дін</vt:lpstr>
      <vt:lpstr>11-  бөлім</vt:lpstr>
      <vt:lpstr>Сынып жетекшілерде болуы керек:</vt:lpstr>
      <vt:lpstr>Діни экстремизмнің алдын алу бойынша ұсынылған сынып сағаттарының тақырыптары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Сынып сағаттарының өтілу сапасы</dc:title>
  <cp:lastModifiedBy>Пользователь</cp:lastModifiedBy>
  <cp:revision>40</cp:revision>
  <dcterms:modified xsi:type="dcterms:W3CDTF">2014-01-27T11:51:28Z</dcterms:modified>
</cp:coreProperties>
</file>