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7" r:id="rId2"/>
    <p:sldId id="256" r:id="rId3"/>
    <p:sldId id="258" r:id="rId4"/>
    <p:sldId id="283" r:id="rId5"/>
    <p:sldId id="262" r:id="rId6"/>
    <p:sldId id="263" r:id="rId7"/>
    <p:sldId id="264" r:id="rId8"/>
    <p:sldId id="265" r:id="rId9"/>
    <p:sldId id="266" r:id="rId10"/>
    <p:sldId id="259" r:id="rId11"/>
    <p:sldId id="261" r:id="rId12"/>
    <p:sldId id="28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2" r:id="rId22"/>
    <p:sldId id="276" r:id="rId23"/>
    <p:sldId id="278" r:id="rId24"/>
    <p:sldId id="279" r:id="rId25"/>
    <p:sldId id="280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0" y="-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6D77E0-BA2E-46C1-828B-0BB96925A487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</dgm:pt>
    <dgm:pt modelId="{C606487C-0782-4FC3-AF15-7D3F9775F97D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R="0" algn="ctr" rtl="0"/>
          <a:r>
            <a:rPr lang="kk-KZ" sz="2800" b="1" baseline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Бұл сөздер кімге арналған?</a:t>
          </a:r>
          <a:endParaRPr lang="ru-RU" sz="2800" b="1" dirty="0" smtClean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C89E06-F3BA-48FE-BBC2-E255A7B0E638}" type="parTrans" cxnId="{F02A20F7-FA1E-4D32-A8F5-48209BF9CB0F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4A41C094-2F8B-46B4-814A-CFB283CB66BC}" type="sibTrans" cxnId="{F02A20F7-FA1E-4D32-A8F5-48209BF9CB0F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F0C70EB3-C347-4AB0-BEED-FC76736F95D5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R="0" algn="ctr" rtl="0"/>
          <a:r>
            <a:rPr lang="ru-RU" sz="3200" b="1" dirty="0" err="1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Сотқар</a:t>
          </a:r>
          <a:endParaRPr lang="ru-RU" sz="3200" b="1" dirty="0" smtClean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7690A4-266B-401C-9EA8-BD55A4FD9CF9}" type="parTrans" cxnId="{9DC38D92-53CB-48C8-B8CC-19607DC9C85E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2E6B18FF-2AE4-4BEA-87F2-C956CA54F278}" type="sibTrans" cxnId="{9DC38D92-53CB-48C8-B8CC-19607DC9C85E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1A9F8C86-7E91-41EA-B9E9-AE3FEB590C9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R="0" algn="ctr" rtl="0"/>
          <a:r>
            <a:rPr lang="ru-RU" sz="3600" b="1" dirty="0" err="1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Тентек</a:t>
          </a:r>
          <a:endParaRPr lang="ru-RU" sz="3600" b="1" dirty="0" smtClean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E45E80-C1BC-4E35-8DD2-10BB9BCD70DE}" type="parTrans" cxnId="{3ADA65FB-C33A-484E-8AD3-B94BFFA4DC93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E37E505A-EB61-4F8E-894A-FEF4AB4D9951}" type="sibTrans" cxnId="{3ADA65FB-C33A-484E-8AD3-B94BFFA4DC93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EC752CB9-92AE-4B11-8561-08251B6D068F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R="0" algn="ctr" rtl="0"/>
          <a:r>
            <a:rPr lang="kk-KZ" sz="3200" b="1" baseline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Ұрыншақ</a:t>
          </a:r>
          <a:endParaRPr lang="ru-RU" sz="3200" b="1" dirty="0" smtClean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56A4C5-4DA9-45A2-A2CB-009B41888610}" type="parTrans" cxnId="{E49EFCC6-0044-45D5-9644-9CABBCF011A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F8618434-BB59-4660-B81D-FEA98D871C6A}" type="sibTrans" cxnId="{E49EFCC6-0044-45D5-9644-9CABBCF011A0}">
      <dgm:prSet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42C6B2BE-2B78-489B-AAE0-A983FE838D06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rgbClr val="FF0000"/>
        </a:solidFill>
      </dgm:spPr>
      <dgm:t>
        <a:bodyPr/>
        <a:lstStyle/>
        <a:p>
          <a:r>
            <a:rPr lang="ru-RU" b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Түбі адам болатын бала</a:t>
          </a:r>
        </a:p>
      </dgm:t>
    </dgm:pt>
    <dgm:pt modelId="{23EC9248-E155-4902-A7A2-ABB9225ECD02}" type="parTrans" cxnId="{0A80BA20-4F1F-43FF-9479-0727C3590333}">
      <dgm:prSet/>
      <dgm:spPr/>
      <dgm:t>
        <a:bodyPr/>
        <a:lstStyle/>
        <a:p>
          <a:endParaRPr lang="ru-RU"/>
        </a:p>
      </dgm:t>
    </dgm:pt>
    <dgm:pt modelId="{B0C9A86D-51C8-458E-96F6-3D6CF68616C0}" type="sibTrans" cxnId="{0A80BA20-4F1F-43FF-9479-0727C3590333}">
      <dgm:prSet/>
      <dgm:spPr/>
      <dgm:t>
        <a:bodyPr/>
        <a:lstStyle/>
        <a:p>
          <a:endParaRPr lang="ru-RU"/>
        </a:p>
      </dgm:t>
    </dgm:pt>
    <dgm:pt modelId="{252B5318-4F49-48D4-87CF-6CFE875CFBF3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Қызба</a:t>
          </a:r>
          <a:endParaRPr lang="ru-RU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096CD9-0CC1-4CAB-846B-77E43182DAEE}" type="parTrans" cxnId="{7815AE98-6BD6-4CF6-A7D2-668972D38E21}">
      <dgm:prSet/>
      <dgm:spPr/>
      <dgm:t>
        <a:bodyPr/>
        <a:lstStyle/>
        <a:p>
          <a:endParaRPr lang="ru-RU"/>
        </a:p>
      </dgm:t>
    </dgm:pt>
    <dgm:pt modelId="{42D2D709-D601-4F59-9044-9E77BF655188}" type="sibTrans" cxnId="{7815AE98-6BD6-4CF6-A7D2-668972D38E21}">
      <dgm:prSet/>
      <dgm:spPr/>
      <dgm:t>
        <a:bodyPr/>
        <a:lstStyle/>
        <a:p>
          <a:endParaRPr lang="ru-RU"/>
        </a:p>
      </dgm:t>
    </dgm:pt>
    <dgm:pt modelId="{5A414589-24F5-47DA-B363-9B1D142AA7E2}" type="pres">
      <dgm:prSet presAssocID="{456D77E0-BA2E-46C1-828B-0BB96925A48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8AE9F3B-C925-4300-99BF-DD12BB6126AF}" type="pres">
      <dgm:prSet presAssocID="{C606487C-0782-4FC3-AF15-7D3F9775F97D}" presName="centerShape" presStyleLbl="node0" presStyleIdx="0" presStyleCnt="1" custScaleX="181504" custScaleY="88142" custLinFactNeighborX="0" custLinFactNeighborY="-4995"/>
      <dgm:spPr/>
      <dgm:t>
        <a:bodyPr/>
        <a:lstStyle/>
        <a:p>
          <a:endParaRPr lang="ru-RU"/>
        </a:p>
      </dgm:t>
    </dgm:pt>
    <dgm:pt modelId="{66171847-7B2A-4A52-83A9-3A2CEBFDC064}" type="pres">
      <dgm:prSet presAssocID="{207690A4-266B-401C-9EA8-BD55A4FD9CF9}" presName="Name9" presStyleLbl="parChTrans1D2" presStyleIdx="0" presStyleCnt="5"/>
      <dgm:spPr/>
      <dgm:t>
        <a:bodyPr/>
        <a:lstStyle/>
        <a:p>
          <a:endParaRPr lang="ru-RU"/>
        </a:p>
      </dgm:t>
    </dgm:pt>
    <dgm:pt modelId="{EBA9712B-73D8-4FF6-8F23-53DEC2A69A81}" type="pres">
      <dgm:prSet presAssocID="{207690A4-266B-401C-9EA8-BD55A4FD9CF9}" presName="connTx" presStyleLbl="parChTrans1D2" presStyleIdx="0" presStyleCnt="5"/>
      <dgm:spPr/>
      <dgm:t>
        <a:bodyPr/>
        <a:lstStyle/>
        <a:p>
          <a:endParaRPr lang="ru-RU"/>
        </a:p>
      </dgm:t>
    </dgm:pt>
    <dgm:pt modelId="{148CECA6-5060-48D2-9771-E735429B0AEB}" type="pres">
      <dgm:prSet presAssocID="{F0C70EB3-C347-4AB0-BEED-FC76736F95D5}" presName="node" presStyleLbl="node1" presStyleIdx="0" presStyleCnt="5" custScaleX="187150" custScaleY="64737" custRadScaleRad="104466" custRadScaleInc="-1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41354-F167-4C48-BB79-60B04DCA4B43}" type="pres">
      <dgm:prSet presAssocID="{4FE45E80-C1BC-4E35-8DD2-10BB9BCD70DE}" presName="Name9" presStyleLbl="parChTrans1D2" presStyleIdx="1" presStyleCnt="5"/>
      <dgm:spPr/>
      <dgm:t>
        <a:bodyPr/>
        <a:lstStyle/>
        <a:p>
          <a:endParaRPr lang="ru-RU"/>
        </a:p>
      </dgm:t>
    </dgm:pt>
    <dgm:pt modelId="{BCCCCC77-0DE3-46B7-A2F6-F86F5500E2CC}" type="pres">
      <dgm:prSet presAssocID="{4FE45E80-C1BC-4E35-8DD2-10BB9BCD70D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1CD1D380-2528-4245-9F66-4B75143D8660}" type="pres">
      <dgm:prSet presAssocID="{1A9F8C86-7E91-41EA-B9E9-AE3FEB590C93}" presName="node" presStyleLbl="node1" presStyleIdx="1" presStyleCnt="5" custAng="0" custScaleX="164726" custScaleY="64262" custRadScaleRad="141089" custRadScaleInc="10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A790F-CD27-4B25-9566-AB5CEA1135E2}" type="pres">
      <dgm:prSet presAssocID="{C856A4C5-4DA9-45A2-A2CB-009B41888610}" presName="Name9" presStyleLbl="parChTrans1D2" presStyleIdx="2" presStyleCnt="5"/>
      <dgm:spPr/>
      <dgm:t>
        <a:bodyPr/>
        <a:lstStyle/>
        <a:p>
          <a:endParaRPr lang="ru-RU"/>
        </a:p>
      </dgm:t>
    </dgm:pt>
    <dgm:pt modelId="{FF88C527-F7FC-4335-9118-8B5CA291E2C4}" type="pres">
      <dgm:prSet presAssocID="{C856A4C5-4DA9-45A2-A2CB-009B4188861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6228F529-1C40-44F8-A8A5-BEE4A4E49C92}" type="pres">
      <dgm:prSet presAssocID="{EC752CB9-92AE-4B11-8561-08251B6D068F}" presName="node" presStyleLbl="node1" presStyleIdx="2" presStyleCnt="5" custScaleX="190725" custScaleY="67694" custRadScaleRad="171415" custRadScaleInc="-71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49143-81CF-46F9-AB46-FDF7AD1DFE9F}" type="pres">
      <dgm:prSet presAssocID="{23EC9248-E155-4902-A7A2-ABB9225ECD02}" presName="Name9" presStyleLbl="parChTrans1D2" presStyleIdx="3" presStyleCnt="5"/>
      <dgm:spPr/>
      <dgm:t>
        <a:bodyPr/>
        <a:lstStyle/>
        <a:p>
          <a:endParaRPr lang="ru-RU"/>
        </a:p>
      </dgm:t>
    </dgm:pt>
    <dgm:pt modelId="{0E2A4C9D-1D45-4FAF-B270-4264FD0B142C}" type="pres">
      <dgm:prSet presAssocID="{23EC9248-E155-4902-A7A2-ABB9225ECD02}" presName="connTx" presStyleLbl="parChTrans1D2" presStyleIdx="3" presStyleCnt="5"/>
      <dgm:spPr/>
      <dgm:t>
        <a:bodyPr/>
        <a:lstStyle/>
        <a:p>
          <a:endParaRPr lang="ru-RU"/>
        </a:p>
      </dgm:t>
    </dgm:pt>
    <dgm:pt modelId="{187422A4-4BAF-4A14-B167-0279A906A543}" type="pres">
      <dgm:prSet presAssocID="{42C6B2BE-2B78-489B-AAE0-A983FE838D06}" presName="node" presStyleLbl="node1" presStyleIdx="3" presStyleCnt="5" custScaleX="238361" custRadScaleRad="122049" custRadScaleInc="32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8F404-F643-40A6-BF7B-556A211692EF}" type="pres">
      <dgm:prSet presAssocID="{4C096CD9-0CC1-4CAB-846B-77E43182DAEE}" presName="Name9" presStyleLbl="parChTrans1D2" presStyleIdx="4" presStyleCnt="5"/>
      <dgm:spPr/>
      <dgm:t>
        <a:bodyPr/>
        <a:lstStyle/>
        <a:p>
          <a:endParaRPr lang="ru-RU"/>
        </a:p>
      </dgm:t>
    </dgm:pt>
    <dgm:pt modelId="{6692C648-268F-48A4-B616-4B89C09679FE}" type="pres">
      <dgm:prSet presAssocID="{4C096CD9-0CC1-4CAB-846B-77E43182DAEE}" presName="connTx" presStyleLbl="parChTrans1D2" presStyleIdx="4" presStyleCnt="5"/>
      <dgm:spPr/>
      <dgm:t>
        <a:bodyPr/>
        <a:lstStyle/>
        <a:p>
          <a:endParaRPr lang="ru-RU"/>
        </a:p>
      </dgm:t>
    </dgm:pt>
    <dgm:pt modelId="{FE89816F-68C0-4F37-8FAB-30CE2A6C84B7}" type="pres">
      <dgm:prSet presAssocID="{252B5318-4F49-48D4-87CF-6CFE875CFBF3}" presName="node" presStyleLbl="node1" presStyleIdx="4" presStyleCnt="5" custScaleX="157222" custScaleY="57076" custRadScaleRad="138974" custRadScaleInc="-21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8DA5EF-7111-45D6-A154-15EC3641A938}" type="presOf" srcId="{42C6B2BE-2B78-489B-AAE0-A983FE838D06}" destId="{187422A4-4BAF-4A14-B167-0279A906A543}" srcOrd="0" destOrd="0" presId="urn:microsoft.com/office/officeart/2005/8/layout/radial1"/>
    <dgm:cxn modelId="{2C2F1507-0DF9-4133-8D6E-55A1CA3DCAE7}" type="presOf" srcId="{4FE45E80-C1BC-4E35-8DD2-10BB9BCD70DE}" destId="{BCCCCC77-0DE3-46B7-A2F6-F86F5500E2CC}" srcOrd="1" destOrd="0" presId="urn:microsoft.com/office/officeart/2005/8/layout/radial1"/>
    <dgm:cxn modelId="{3ADA65FB-C33A-484E-8AD3-B94BFFA4DC93}" srcId="{C606487C-0782-4FC3-AF15-7D3F9775F97D}" destId="{1A9F8C86-7E91-41EA-B9E9-AE3FEB590C93}" srcOrd="1" destOrd="0" parTransId="{4FE45E80-C1BC-4E35-8DD2-10BB9BCD70DE}" sibTransId="{E37E505A-EB61-4F8E-894A-FEF4AB4D9951}"/>
    <dgm:cxn modelId="{7815AE98-6BD6-4CF6-A7D2-668972D38E21}" srcId="{C606487C-0782-4FC3-AF15-7D3F9775F97D}" destId="{252B5318-4F49-48D4-87CF-6CFE875CFBF3}" srcOrd="4" destOrd="0" parTransId="{4C096CD9-0CC1-4CAB-846B-77E43182DAEE}" sibTransId="{42D2D709-D601-4F59-9044-9E77BF655188}"/>
    <dgm:cxn modelId="{99CAC052-B626-4027-8355-B731F84D477D}" type="presOf" srcId="{C856A4C5-4DA9-45A2-A2CB-009B41888610}" destId="{FF88C527-F7FC-4335-9118-8B5CA291E2C4}" srcOrd="1" destOrd="0" presId="urn:microsoft.com/office/officeart/2005/8/layout/radial1"/>
    <dgm:cxn modelId="{0A80BA20-4F1F-43FF-9479-0727C3590333}" srcId="{C606487C-0782-4FC3-AF15-7D3F9775F97D}" destId="{42C6B2BE-2B78-489B-AAE0-A983FE838D06}" srcOrd="3" destOrd="0" parTransId="{23EC9248-E155-4902-A7A2-ABB9225ECD02}" sibTransId="{B0C9A86D-51C8-458E-96F6-3D6CF68616C0}"/>
    <dgm:cxn modelId="{86FC5D1B-5236-4C46-A6C5-3689CFD42662}" type="presOf" srcId="{C606487C-0782-4FC3-AF15-7D3F9775F97D}" destId="{48AE9F3B-C925-4300-99BF-DD12BB6126AF}" srcOrd="0" destOrd="0" presId="urn:microsoft.com/office/officeart/2005/8/layout/radial1"/>
    <dgm:cxn modelId="{E3D65106-5338-4AFB-8D2D-3707C33B3D00}" type="presOf" srcId="{4FE45E80-C1BC-4E35-8DD2-10BB9BCD70DE}" destId="{23F41354-F167-4C48-BB79-60B04DCA4B43}" srcOrd="0" destOrd="0" presId="urn:microsoft.com/office/officeart/2005/8/layout/radial1"/>
    <dgm:cxn modelId="{50AB08FE-4EC3-4E73-AFE9-29AF633F8771}" type="presOf" srcId="{F0C70EB3-C347-4AB0-BEED-FC76736F95D5}" destId="{148CECA6-5060-48D2-9771-E735429B0AEB}" srcOrd="0" destOrd="0" presId="urn:microsoft.com/office/officeart/2005/8/layout/radial1"/>
    <dgm:cxn modelId="{9B0D8A6C-4B58-4332-9722-2A1FE8068701}" type="presOf" srcId="{4C096CD9-0CC1-4CAB-846B-77E43182DAEE}" destId="{B138F404-F643-40A6-BF7B-556A211692EF}" srcOrd="0" destOrd="0" presId="urn:microsoft.com/office/officeart/2005/8/layout/radial1"/>
    <dgm:cxn modelId="{22FEDCFA-7266-4438-96AB-DF1A1F00F959}" type="presOf" srcId="{C856A4C5-4DA9-45A2-A2CB-009B41888610}" destId="{47FA790F-CD27-4B25-9566-AB5CEA1135E2}" srcOrd="0" destOrd="0" presId="urn:microsoft.com/office/officeart/2005/8/layout/radial1"/>
    <dgm:cxn modelId="{E1B21C22-BB27-4B90-8CEB-A9E656353FF1}" type="presOf" srcId="{23EC9248-E155-4902-A7A2-ABB9225ECD02}" destId="{2F749143-81CF-46F9-AB46-FDF7AD1DFE9F}" srcOrd="0" destOrd="0" presId="urn:microsoft.com/office/officeart/2005/8/layout/radial1"/>
    <dgm:cxn modelId="{E49EFCC6-0044-45D5-9644-9CABBCF011A0}" srcId="{C606487C-0782-4FC3-AF15-7D3F9775F97D}" destId="{EC752CB9-92AE-4B11-8561-08251B6D068F}" srcOrd="2" destOrd="0" parTransId="{C856A4C5-4DA9-45A2-A2CB-009B41888610}" sibTransId="{F8618434-BB59-4660-B81D-FEA98D871C6A}"/>
    <dgm:cxn modelId="{0F2A1C68-919E-4B71-87A5-9708EC0B65CB}" type="presOf" srcId="{23EC9248-E155-4902-A7A2-ABB9225ECD02}" destId="{0E2A4C9D-1D45-4FAF-B270-4264FD0B142C}" srcOrd="1" destOrd="0" presId="urn:microsoft.com/office/officeart/2005/8/layout/radial1"/>
    <dgm:cxn modelId="{E2D43686-C1AF-45AB-B565-83E7A0651347}" type="presOf" srcId="{4C096CD9-0CC1-4CAB-846B-77E43182DAEE}" destId="{6692C648-268F-48A4-B616-4B89C09679FE}" srcOrd="1" destOrd="0" presId="urn:microsoft.com/office/officeart/2005/8/layout/radial1"/>
    <dgm:cxn modelId="{71B40911-FAC4-4AB0-8E66-5D65705B8B8C}" type="presOf" srcId="{EC752CB9-92AE-4B11-8561-08251B6D068F}" destId="{6228F529-1C40-44F8-A8A5-BEE4A4E49C92}" srcOrd="0" destOrd="0" presId="urn:microsoft.com/office/officeart/2005/8/layout/radial1"/>
    <dgm:cxn modelId="{1ABA7779-050D-4305-90BD-4EEF87549F3C}" type="presOf" srcId="{207690A4-266B-401C-9EA8-BD55A4FD9CF9}" destId="{66171847-7B2A-4A52-83A9-3A2CEBFDC064}" srcOrd="0" destOrd="0" presId="urn:microsoft.com/office/officeart/2005/8/layout/radial1"/>
    <dgm:cxn modelId="{A3C4AA46-54C5-469C-9D88-440D3C589019}" type="presOf" srcId="{1A9F8C86-7E91-41EA-B9E9-AE3FEB590C93}" destId="{1CD1D380-2528-4245-9F66-4B75143D8660}" srcOrd="0" destOrd="0" presId="urn:microsoft.com/office/officeart/2005/8/layout/radial1"/>
    <dgm:cxn modelId="{578E0F76-3ED2-4F94-9D83-0F1C87E0583D}" type="presOf" srcId="{252B5318-4F49-48D4-87CF-6CFE875CFBF3}" destId="{FE89816F-68C0-4F37-8FAB-30CE2A6C84B7}" srcOrd="0" destOrd="0" presId="urn:microsoft.com/office/officeart/2005/8/layout/radial1"/>
    <dgm:cxn modelId="{9DC38D92-53CB-48C8-B8CC-19607DC9C85E}" srcId="{C606487C-0782-4FC3-AF15-7D3F9775F97D}" destId="{F0C70EB3-C347-4AB0-BEED-FC76736F95D5}" srcOrd="0" destOrd="0" parTransId="{207690A4-266B-401C-9EA8-BD55A4FD9CF9}" sibTransId="{2E6B18FF-2AE4-4BEA-87F2-C956CA54F278}"/>
    <dgm:cxn modelId="{2A25C31B-DB54-4C72-84ED-6D7731252245}" type="presOf" srcId="{456D77E0-BA2E-46C1-828B-0BB96925A487}" destId="{5A414589-24F5-47DA-B363-9B1D142AA7E2}" srcOrd="0" destOrd="0" presId="urn:microsoft.com/office/officeart/2005/8/layout/radial1"/>
    <dgm:cxn modelId="{ABB659BA-2C21-4CDC-A90A-BFCA42AE1956}" type="presOf" srcId="{207690A4-266B-401C-9EA8-BD55A4FD9CF9}" destId="{EBA9712B-73D8-4FF6-8F23-53DEC2A69A81}" srcOrd="1" destOrd="0" presId="urn:microsoft.com/office/officeart/2005/8/layout/radial1"/>
    <dgm:cxn modelId="{F02A20F7-FA1E-4D32-A8F5-48209BF9CB0F}" srcId="{456D77E0-BA2E-46C1-828B-0BB96925A487}" destId="{C606487C-0782-4FC3-AF15-7D3F9775F97D}" srcOrd="0" destOrd="0" parTransId="{EDC89E06-F3BA-48FE-BBC2-E255A7B0E638}" sibTransId="{4A41C094-2F8B-46B4-814A-CFB283CB66BC}"/>
    <dgm:cxn modelId="{580B1ECF-A249-4AAD-9E0C-0933322A080E}" type="presParOf" srcId="{5A414589-24F5-47DA-B363-9B1D142AA7E2}" destId="{48AE9F3B-C925-4300-99BF-DD12BB6126AF}" srcOrd="0" destOrd="0" presId="urn:microsoft.com/office/officeart/2005/8/layout/radial1"/>
    <dgm:cxn modelId="{DD7DACA0-3E4A-4B3F-9683-C5336BCA592C}" type="presParOf" srcId="{5A414589-24F5-47DA-B363-9B1D142AA7E2}" destId="{66171847-7B2A-4A52-83A9-3A2CEBFDC064}" srcOrd="1" destOrd="0" presId="urn:microsoft.com/office/officeart/2005/8/layout/radial1"/>
    <dgm:cxn modelId="{02F4C911-472A-46DB-B042-C832070C93DB}" type="presParOf" srcId="{66171847-7B2A-4A52-83A9-3A2CEBFDC064}" destId="{EBA9712B-73D8-4FF6-8F23-53DEC2A69A81}" srcOrd="0" destOrd="0" presId="urn:microsoft.com/office/officeart/2005/8/layout/radial1"/>
    <dgm:cxn modelId="{0116050E-E2B8-43A4-B484-49422E03B038}" type="presParOf" srcId="{5A414589-24F5-47DA-B363-9B1D142AA7E2}" destId="{148CECA6-5060-48D2-9771-E735429B0AEB}" srcOrd="2" destOrd="0" presId="urn:microsoft.com/office/officeart/2005/8/layout/radial1"/>
    <dgm:cxn modelId="{E1371339-30CE-425C-9DB8-BA495A0963DA}" type="presParOf" srcId="{5A414589-24F5-47DA-B363-9B1D142AA7E2}" destId="{23F41354-F167-4C48-BB79-60B04DCA4B43}" srcOrd="3" destOrd="0" presId="urn:microsoft.com/office/officeart/2005/8/layout/radial1"/>
    <dgm:cxn modelId="{84319FBE-CDC7-431B-A7C9-D96267BB2B83}" type="presParOf" srcId="{23F41354-F167-4C48-BB79-60B04DCA4B43}" destId="{BCCCCC77-0DE3-46B7-A2F6-F86F5500E2CC}" srcOrd="0" destOrd="0" presId="urn:microsoft.com/office/officeart/2005/8/layout/radial1"/>
    <dgm:cxn modelId="{729F6E58-798D-423C-9A9E-7EDBD593A726}" type="presParOf" srcId="{5A414589-24F5-47DA-B363-9B1D142AA7E2}" destId="{1CD1D380-2528-4245-9F66-4B75143D8660}" srcOrd="4" destOrd="0" presId="urn:microsoft.com/office/officeart/2005/8/layout/radial1"/>
    <dgm:cxn modelId="{61ADDD5F-2AC9-4371-8331-9B3934E73ED3}" type="presParOf" srcId="{5A414589-24F5-47DA-B363-9B1D142AA7E2}" destId="{47FA790F-CD27-4B25-9566-AB5CEA1135E2}" srcOrd="5" destOrd="0" presId="urn:microsoft.com/office/officeart/2005/8/layout/radial1"/>
    <dgm:cxn modelId="{F9243D53-EEA4-4EE2-9034-1DD3693AAD89}" type="presParOf" srcId="{47FA790F-CD27-4B25-9566-AB5CEA1135E2}" destId="{FF88C527-F7FC-4335-9118-8B5CA291E2C4}" srcOrd="0" destOrd="0" presId="urn:microsoft.com/office/officeart/2005/8/layout/radial1"/>
    <dgm:cxn modelId="{0C4BEBAD-B106-40B8-8032-C83F108C57EC}" type="presParOf" srcId="{5A414589-24F5-47DA-B363-9B1D142AA7E2}" destId="{6228F529-1C40-44F8-A8A5-BEE4A4E49C92}" srcOrd="6" destOrd="0" presId="urn:microsoft.com/office/officeart/2005/8/layout/radial1"/>
    <dgm:cxn modelId="{0C3FC3D4-E1A2-44A7-985F-48B57C1B5806}" type="presParOf" srcId="{5A414589-24F5-47DA-B363-9B1D142AA7E2}" destId="{2F749143-81CF-46F9-AB46-FDF7AD1DFE9F}" srcOrd="7" destOrd="0" presId="urn:microsoft.com/office/officeart/2005/8/layout/radial1"/>
    <dgm:cxn modelId="{357BA04F-135C-4457-9E2F-AA133E3CF609}" type="presParOf" srcId="{2F749143-81CF-46F9-AB46-FDF7AD1DFE9F}" destId="{0E2A4C9D-1D45-4FAF-B270-4264FD0B142C}" srcOrd="0" destOrd="0" presId="urn:microsoft.com/office/officeart/2005/8/layout/radial1"/>
    <dgm:cxn modelId="{D79EB143-6AF0-4CD5-8900-2C0E193E60BB}" type="presParOf" srcId="{5A414589-24F5-47DA-B363-9B1D142AA7E2}" destId="{187422A4-4BAF-4A14-B167-0279A906A543}" srcOrd="8" destOrd="0" presId="urn:microsoft.com/office/officeart/2005/8/layout/radial1"/>
    <dgm:cxn modelId="{17F20A7C-B9E7-4103-8543-0F920D3153A0}" type="presParOf" srcId="{5A414589-24F5-47DA-B363-9B1D142AA7E2}" destId="{B138F404-F643-40A6-BF7B-556A211692EF}" srcOrd="9" destOrd="0" presId="urn:microsoft.com/office/officeart/2005/8/layout/radial1"/>
    <dgm:cxn modelId="{9F3D2BC2-FBC6-4E8B-8A14-5F605466B80B}" type="presParOf" srcId="{B138F404-F643-40A6-BF7B-556A211692EF}" destId="{6692C648-268F-48A4-B616-4B89C09679FE}" srcOrd="0" destOrd="0" presId="urn:microsoft.com/office/officeart/2005/8/layout/radial1"/>
    <dgm:cxn modelId="{11035399-481B-4C98-BF23-58869724E445}" type="presParOf" srcId="{5A414589-24F5-47DA-B363-9B1D142AA7E2}" destId="{FE89816F-68C0-4F37-8FAB-30CE2A6C84B7}" srcOrd="10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DE867-5D4F-43C8-BDE3-48BA9343F9FB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ACBF5-DB98-454B-98E8-8C15F4ED6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CBF5-DB98-454B-98E8-8C15F4ED65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CBF5-DB98-454B-98E8-8C15F4ED65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CBF5-DB98-454B-98E8-8C15F4ED65E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CBF5-DB98-454B-98E8-8C15F4ED65E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5BC4-F998-43A1-94F7-A77327D5C8A1}" type="datetimeFigureOut">
              <a:rPr lang="ru-RU" smtClean="0"/>
              <a:pPr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97341-C348-4168-9275-65EDC1E55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42910" y="1214422"/>
            <a:ext cx="8001056" cy="4572032"/>
            <a:chOff x="4286248" y="1500174"/>
            <a:chExt cx="3121025" cy="2225675"/>
          </a:xfrm>
        </p:grpSpPr>
        <p:pic>
          <p:nvPicPr>
            <p:cNvPr id="9" name="Picture 1" descr="C:\Documents and Settings\Admin.MICROSOF-E8056D\Рабочий стол\картинкаа (2)\00445wxz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6248" y="1500174"/>
              <a:ext cx="3121025" cy="2225675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4"/>
            <a:srcRect l="12634" t="13845" r="11559" b="12314"/>
            <a:stretch>
              <a:fillRect/>
            </a:stretch>
          </p:blipFill>
          <p:spPr bwMode="auto">
            <a:xfrm>
              <a:off x="4711842" y="1818128"/>
              <a:ext cx="1702377" cy="127181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sp>
        <p:nvSpPr>
          <p:cNvPr id="11" name="Прямоугольник 10"/>
          <p:cNvSpPr/>
          <p:nvPr/>
        </p:nvSpPr>
        <p:spPr>
          <a:xfrm>
            <a:off x="857224" y="214290"/>
            <a:ext cx="7215238" cy="101566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6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“Сыр сандық”</a:t>
            </a:r>
            <a:endParaRPr lang="ru-RU" sz="6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642918"/>
            <a:ext cx="75009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4800" b="1" dirty="0" smtClean="0">
                <a:solidFill>
                  <a:srgbClr val="0070C0"/>
                </a:solidFill>
                <a:latin typeface="KZ Boyarsky" pitchFamily="34" charset="0"/>
                <a:cs typeface="Times New Roman" pitchFamily="18" charset="0"/>
              </a:rPr>
              <a:t>“Повесть” </a:t>
            </a:r>
            <a:r>
              <a:rPr lang="kk-KZ" sz="4800" dirty="0" smtClean="0">
                <a:latin typeface="KZ Boyarsky" pitchFamily="34" charset="0"/>
                <a:cs typeface="Times New Roman" pitchFamily="18" charset="0"/>
              </a:rPr>
              <a:t>деген не?</a:t>
            </a:r>
            <a:endParaRPr lang="ru-RU" sz="4800" dirty="0" smtClean="0">
              <a:latin typeface="KZ Boyarsky" pitchFamily="34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r>
              <a:rPr lang="kk-KZ" sz="2800" dirty="0" smtClean="0">
                <a:latin typeface="KZ Boyarsky" pitchFamily="34" charset="0"/>
              </a:rPr>
              <a:t>Баяндау түрінде қарасөзбен жазылған оқиғалы көркем шығарманың түрін  </a:t>
            </a:r>
            <a:r>
              <a:rPr lang="kk-KZ" sz="2800" dirty="0" smtClean="0">
                <a:solidFill>
                  <a:srgbClr val="FF0000"/>
                </a:solidFill>
                <a:latin typeface="KZ Boyarsky" pitchFamily="34" charset="0"/>
              </a:rPr>
              <a:t>повесть (хикаят) </a:t>
            </a:r>
            <a:r>
              <a:rPr lang="kk-KZ" sz="2800" dirty="0" smtClean="0">
                <a:latin typeface="KZ Boyarsky" pitchFamily="34" charset="0"/>
              </a:rPr>
              <a:t>деп атайды. Ол көлемі жағынан әңгімеден ұзақ, романнан қысқа болып келеді. Повесте оқиғалар жинақы, сюжеттік желісі бір арнада ғана өрістейді, кейіпкерлер саны да аса көп болмайды.</a:t>
            </a:r>
            <a:endParaRPr lang="ru-RU" sz="2800" dirty="0" smtClean="0">
              <a:latin typeface="KZ Boyarsky" pitchFamily="34" charset="0"/>
            </a:endParaRPr>
          </a:p>
          <a:p>
            <a:pPr lvl="0"/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2434" y="295252"/>
            <a:ext cx="86439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Ой қозғау стратегиясы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рганизационная диаграмма 3"/>
          <p:cNvGraphicFramePr/>
          <p:nvPr/>
        </p:nvGraphicFramePr>
        <p:xfrm>
          <a:off x="285720" y="1000108"/>
          <a:ext cx="864399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428596" y="785794"/>
            <a:ext cx="8429684" cy="514353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928662" y="2571744"/>
            <a:ext cx="75009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5400" b="1" dirty="0" smtClean="0">
                <a:latin typeface="KZ Boyarsky" pitchFamily="34" charset="0"/>
                <a:cs typeface="Times New Roman" pitchFamily="18" charset="0"/>
              </a:rPr>
              <a:t>Сабақ мақсаты:</a:t>
            </a:r>
            <a:endParaRPr lang="ru-RU" sz="5400" dirty="0" smtClean="0">
              <a:latin typeface="KZ Boyarsky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85728"/>
            <a:ext cx="482741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“Сыр сандық”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l="12634" t="13845" r="11559" b="12314"/>
          <a:stretch>
            <a:fillRect/>
          </a:stretch>
        </p:blipFill>
        <p:spPr bwMode="auto">
          <a:xfrm>
            <a:off x="214282" y="1285860"/>
            <a:ext cx="4764834" cy="4643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1908556">
            <a:off x="4588383" y="1584606"/>
            <a:ext cx="4549253" cy="2474341"/>
          </a:xfrm>
          <a:prstGeom prst="cloudCallout">
            <a:avLst>
              <a:gd name="adj1" fmla="val -47737"/>
              <a:gd name="adj2" fmla="val 8628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785279">
            <a:off x="5485395" y="1868449"/>
            <a:ext cx="2787623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Қожа </a:t>
            </a:r>
          </a:p>
          <a:p>
            <a:pPr algn="ctr">
              <a:defRPr/>
            </a:pPr>
            <a:r>
              <a:rPr lang="kk-KZ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деген кім?</a:t>
            </a:r>
            <a:endParaRPr lang="ru-RU" sz="4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85728"/>
            <a:ext cx="482741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“Сыр сандық”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l="12634" t="13845" r="11559" b="12314"/>
          <a:stretch>
            <a:fillRect/>
          </a:stretch>
        </p:blipFill>
        <p:spPr bwMode="auto">
          <a:xfrm>
            <a:off x="214282" y="1285860"/>
            <a:ext cx="4764834" cy="4643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1299015">
            <a:off x="4121384" y="1451537"/>
            <a:ext cx="5054169" cy="2474341"/>
          </a:xfrm>
          <a:prstGeom prst="cloudCallout">
            <a:avLst>
              <a:gd name="adj1" fmla="val -55109"/>
              <a:gd name="adj2" fmla="val 9542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1173040">
            <a:off x="5126966" y="1868449"/>
            <a:ext cx="3504486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Қожаның ісі </a:t>
            </a:r>
          </a:p>
          <a:p>
            <a:pPr algn="ctr">
              <a:defRPr/>
            </a:pPr>
            <a:r>
              <a:rPr lang="kk-KZ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дұрыс </a:t>
            </a:r>
            <a:endParaRPr lang="ru-RU" sz="4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14290"/>
            <a:ext cx="482741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“Сыр сандық”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l="12634" t="13845" r="11559" b="12314"/>
          <a:stretch>
            <a:fillRect/>
          </a:stretch>
        </p:blipFill>
        <p:spPr bwMode="auto">
          <a:xfrm>
            <a:off x="214282" y="1285860"/>
            <a:ext cx="4764834" cy="4643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1372856">
            <a:off x="3779085" y="1236615"/>
            <a:ext cx="5054169" cy="2621228"/>
          </a:xfrm>
          <a:prstGeom prst="cloudCallout">
            <a:avLst>
              <a:gd name="adj1" fmla="val -49484"/>
              <a:gd name="adj2" fmla="val 9327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785279">
            <a:off x="4733587" y="1761981"/>
            <a:ext cx="3504486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Қожаның ісі </a:t>
            </a:r>
          </a:p>
          <a:p>
            <a:pPr algn="ctr">
              <a:defRPr/>
            </a:pPr>
            <a:r>
              <a:rPr lang="kk-KZ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дұрыс емес</a:t>
            </a:r>
            <a:endParaRPr lang="ru-RU" sz="4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2634" t="13845" r="11559" b="12314"/>
          <a:stretch>
            <a:fillRect/>
          </a:stretch>
        </p:blipFill>
        <p:spPr bwMode="auto">
          <a:xfrm>
            <a:off x="357158" y="2000240"/>
            <a:ext cx="4764834" cy="4643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332957">
            <a:off x="2167092" y="324895"/>
            <a:ext cx="6856405" cy="2824556"/>
          </a:xfrm>
          <a:prstGeom prst="cloudCallout">
            <a:avLst>
              <a:gd name="adj1" fmla="val -28977"/>
              <a:gd name="adj2" fmla="val 1030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497019">
            <a:off x="3041226" y="796569"/>
            <a:ext cx="5248424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“Менің атым – Қожа”</a:t>
            </a:r>
          </a:p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көркем фильмінен </a:t>
            </a:r>
          </a:p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үзінді</a:t>
            </a:r>
            <a:endParaRPr lang="ru-RU" sz="4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2634" t="13845" r="11559" b="12314"/>
          <a:stretch>
            <a:fillRect/>
          </a:stretch>
        </p:blipFill>
        <p:spPr bwMode="auto">
          <a:xfrm>
            <a:off x="357158" y="2000240"/>
            <a:ext cx="4764834" cy="4643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332957">
            <a:off x="1013785" y="199484"/>
            <a:ext cx="7980239" cy="2420707"/>
          </a:xfrm>
          <a:prstGeom prst="cloudCallout">
            <a:avLst>
              <a:gd name="adj1" fmla="val -13337"/>
              <a:gd name="adj2" fmla="val 11759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632028">
            <a:off x="1984502" y="527059"/>
            <a:ext cx="5944769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Қожа -  алғыр,</a:t>
            </a:r>
          </a:p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ақылды, мейірімді, әділ </a:t>
            </a:r>
          </a:p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бала</a:t>
            </a:r>
            <a:endParaRPr lang="ru-RU" sz="4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2634" t="13845" r="11559" b="12314"/>
          <a:stretch>
            <a:fillRect/>
          </a:stretch>
        </p:blipFill>
        <p:spPr bwMode="auto">
          <a:xfrm>
            <a:off x="357158" y="2000240"/>
            <a:ext cx="4764834" cy="4643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1119536">
            <a:off x="2291903" y="210262"/>
            <a:ext cx="6890545" cy="3127359"/>
          </a:xfrm>
          <a:prstGeom prst="cloudCallout">
            <a:avLst>
              <a:gd name="adj1" fmla="val -28007"/>
              <a:gd name="adj2" fmla="val 11625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725187">
            <a:off x="2930857" y="1029683"/>
            <a:ext cx="5881418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Қожа -  өтірікші, қызба,</a:t>
            </a:r>
          </a:p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сотқар, мақтаншақ бала</a:t>
            </a:r>
            <a:endParaRPr lang="ru-RU" sz="4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2634" t="13845" r="11559" b="12314"/>
          <a:stretch>
            <a:fillRect/>
          </a:stretch>
        </p:blipFill>
        <p:spPr bwMode="auto">
          <a:xfrm>
            <a:off x="2428860" y="2928934"/>
            <a:ext cx="3764702" cy="36688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20886847">
            <a:off x="112056" y="698995"/>
            <a:ext cx="7973916" cy="1918183"/>
          </a:xfrm>
          <a:prstGeom prst="cloudCallout">
            <a:avLst>
              <a:gd name="adj1" fmla="val 6309"/>
              <a:gd name="adj2" fmla="val 12025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20646252">
            <a:off x="312805" y="1355674"/>
            <a:ext cx="7390165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Жақсы бала жеткізеді мұратқа</a:t>
            </a:r>
            <a:endParaRPr lang="ru-RU" sz="4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Үй тапсырмасын тексеру:    </a:t>
            </a:r>
          </a:p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Әбдіжәміл Нұрпейісов </a:t>
            </a:r>
          </a:p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«Балықшылар» </a:t>
            </a: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әңгімесі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285852" y="2357430"/>
            <a:ext cx="6468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Әбдіжәміл Нұрпейісов деген кім?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3000372"/>
            <a:ext cx="85725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Әбдіжәміл Нұрпейісов қай өңірде дүниеге келді?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3929066"/>
            <a:ext cx="85725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«Балықшылар» деген әңгіме жазушының қай туындысынан алынған үзінді?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7158" y="5214950"/>
            <a:ext cx="8643966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KZ Times New Roman" pitchFamily="18" charset="0"/>
              </a:rPr>
              <a:t>Арал балықшыларының тұрмысы үзіндіде қалай берілген?</a:t>
            </a:r>
          </a:p>
          <a:p>
            <a:pPr lvl="0" algn="ctr"/>
            <a:r>
              <a:rPr lang="kk-KZ" sz="3200" dirty="0" smtClean="0">
                <a:latin typeface="KZ Times New Roman" pitchFamily="18" charset="0"/>
              </a:rPr>
              <a:t> </a:t>
            </a:r>
            <a:endParaRPr lang="ru-RU" sz="3200" dirty="0" smtClean="0">
              <a:latin typeface="KZ Times New Roman" pitchFamily="18" charset="0"/>
            </a:endParaRPr>
          </a:p>
          <a:p>
            <a:pPr algn="ctr"/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45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2634" t="13845" r="11559" b="12314"/>
          <a:stretch>
            <a:fillRect/>
          </a:stretch>
        </p:blipFill>
        <p:spPr bwMode="auto">
          <a:xfrm>
            <a:off x="357158" y="2643182"/>
            <a:ext cx="4000528" cy="38986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804228">
            <a:off x="1156183" y="457638"/>
            <a:ext cx="8032080" cy="2290452"/>
          </a:xfrm>
          <a:prstGeom prst="cloudCallout">
            <a:avLst>
              <a:gd name="adj1" fmla="val -13229"/>
              <a:gd name="adj2" fmla="val 14273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 rot="874836">
            <a:off x="1767173" y="1154656"/>
            <a:ext cx="7072642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Тентек бүлдіреді, ата-анасын </a:t>
            </a:r>
          </a:p>
          <a:p>
            <a:pPr algn="ctr">
              <a:defRPr/>
            </a:pPr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күйдіреді</a:t>
            </a:r>
            <a:endParaRPr lang="ru-RU" sz="4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ертикальный свиток 5"/>
          <p:cNvSpPr/>
          <p:nvPr/>
        </p:nvSpPr>
        <p:spPr>
          <a:xfrm>
            <a:off x="428596" y="785794"/>
            <a:ext cx="8429684" cy="514353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57224" y="2143116"/>
            <a:ext cx="750099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5400" b="1" dirty="0" smtClean="0">
                <a:latin typeface="KZ Boyarsky" pitchFamily="34" charset="0"/>
                <a:cs typeface="Times New Roman" pitchFamily="18" charset="0"/>
              </a:rPr>
              <a:t>Әр топ өзара </a:t>
            </a:r>
          </a:p>
          <a:p>
            <a:pPr lvl="0" algn="ctr"/>
            <a:r>
              <a:rPr lang="kk-KZ" sz="5400" b="1" dirty="0" smtClean="0">
                <a:latin typeface="KZ Boyarsky" pitchFamily="34" charset="0"/>
                <a:cs typeface="Times New Roman" pitchFamily="18" charset="0"/>
              </a:rPr>
              <a:t>сұрақ-жауап алмасады</a:t>
            </a:r>
            <a:endParaRPr lang="ru-RU" sz="5400" dirty="0" smtClean="0">
              <a:latin typeface="KZ Boyarsky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 rot="10800000">
            <a:off x="428596" y="357166"/>
            <a:ext cx="8429683" cy="607223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2643182"/>
            <a:ext cx="3324949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7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Қаулы:</a:t>
            </a:r>
            <a:endParaRPr lang="ru-RU" sz="7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928802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800" dirty="0" smtClean="0">
                <a:solidFill>
                  <a:srgbClr val="0070C0"/>
                </a:solidFill>
                <a:latin typeface="KZ Boyarsky" pitchFamily="34" charset="0"/>
              </a:rPr>
              <a:t>   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2634" t="13845" r="11559" b="12314"/>
          <a:stretch>
            <a:fillRect/>
          </a:stretch>
        </p:blipFill>
        <p:spPr bwMode="auto">
          <a:xfrm>
            <a:off x="285720" y="2714620"/>
            <a:ext cx="4000528" cy="38986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Выноска-облако 9"/>
          <p:cNvSpPr/>
          <p:nvPr/>
        </p:nvSpPr>
        <p:spPr>
          <a:xfrm rot="174384">
            <a:off x="963299" y="1134937"/>
            <a:ext cx="8146063" cy="1572902"/>
          </a:xfrm>
          <a:prstGeom prst="cloudCallout">
            <a:avLst>
              <a:gd name="adj1" fmla="val 25308"/>
              <a:gd name="adj2" fmla="val 7868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285728"/>
            <a:ext cx="554401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IV. </a:t>
            </a:r>
            <a:r>
              <a:rPr lang="kk-KZ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Бекіту кезеңі:</a:t>
            </a:r>
            <a:endParaRPr lang="ru-RU" sz="5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285860"/>
            <a:ext cx="5763694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Сыр </a:t>
            </a:r>
            <a:r>
              <a:rPr lang="kk-K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сандықты ашып қара, ашып қара </a:t>
            </a:r>
          </a:p>
          <a:p>
            <a:pPr algn="ctr">
              <a:defRPr/>
            </a:pPr>
            <a:r>
              <a:rPr lang="kk-K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сырласым, сырына қарап, </a:t>
            </a:r>
          </a:p>
          <a:p>
            <a:pPr algn="ctr">
              <a:defRPr/>
            </a:pPr>
            <a:r>
              <a:rPr lang="kk-K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ұғарсың көптің мәнісін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 rot="745999">
            <a:off x="3690979" y="3251335"/>
            <a:ext cx="5192745" cy="1901035"/>
          </a:xfrm>
          <a:prstGeom prst="cloudCallout">
            <a:avLst>
              <a:gd name="adj1" fmla="val -75846"/>
              <a:gd name="adj2" fmla="val 8484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3600" dirty="0" smtClean="0">
                <a:latin typeface="KZ Boyarsky" pitchFamily="34" charset="0"/>
              </a:rPr>
              <a:t>“Сыр сандықтың” қоржыны</a:t>
            </a:r>
            <a:endParaRPr lang="ru-RU" sz="3600" dirty="0">
              <a:latin typeface="KZ Boyarsk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142984"/>
            <a:ext cx="9144000" cy="514353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57166"/>
            <a:ext cx="483722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V. </a:t>
            </a:r>
            <a:r>
              <a:rPr lang="kk-KZ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Қорытынды кезеңі:</a:t>
            </a:r>
            <a:endParaRPr lang="ru-RU" sz="3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1428736"/>
            <a:ext cx="3831497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“Түртіп алу” стратегиясы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2143116"/>
          <a:ext cx="8715436" cy="3857652"/>
        </p:xfrm>
        <a:graphic>
          <a:graphicData uri="http://schemas.openxmlformats.org/drawingml/2006/table">
            <a:tbl>
              <a:tblPr/>
              <a:tblGrid>
                <a:gridCol w="2071702"/>
                <a:gridCol w="2143140"/>
                <a:gridCol w="2428892"/>
                <a:gridCol w="2071702"/>
              </a:tblGrid>
              <a:tr h="1414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V – “білемін”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― - “мен үшін түсініксіз”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+ - “мен үшін жаңа ақпарат”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? – “мені таң қалдырады”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1142984"/>
            <a:ext cx="8072494" cy="48577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57166"/>
            <a:ext cx="4152099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VI. </a:t>
            </a:r>
            <a:r>
              <a:rPr lang="kk-KZ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Бағалау кезеңі:</a:t>
            </a:r>
            <a:endParaRPr lang="ru-RU" sz="3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2571744"/>
            <a:ext cx="7512569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Оқушылар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</a:t>
            </a: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алдарына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</a:t>
            </a: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берілген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</a:t>
            </a: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жауап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</a:t>
            </a: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парақшалары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ар</a:t>
            </a:r>
            <a:r>
              <a:rPr lang="kk-K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қ</a:t>
            </a: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ылы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</a:t>
            </a: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өздерін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 </a:t>
            </a:r>
            <a:r>
              <a:rPr lang="ru-RU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бағалайды</a:t>
            </a:r>
            <a:endParaRPr lang="ru-RU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  <a:p>
            <a:pPr algn="ctr">
              <a:defRPr/>
            </a:pPr>
            <a:endParaRPr lang="ru-RU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 rot="10800000">
            <a:off x="214281" y="357166"/>
            <a:ext cx="8643997" cy="6072230"/>
          </a:xfrm>
          <a:prstGeom prst="horizont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357298"/>
            <a:ext cx="562205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VII. </a:t>
            </a:r>
            <a:r>
              <a:rPr lang="kk-KZ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Үй тапсырмасы:</a:t>
            </a:r>
            <a:endParaRPr lang="ru-RU" sz="4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643182"/>
            <a:ext cx="7935186" cy="23083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>
              <a:defRPr/>
            </a:pPr>
            <a:r>
              <a:rPr lang="kk-KZ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1. “Менің арманым ... ” тақырыбына</a:t>
            </a:r>
          </a:p>
          <a:p>
            <a:pPr marL="514350" indent="-514350">
              <a:defRPr/>
            </a:pPr>
            <a:r>
              <a:rPr lang="kk-KZ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шығарма жазыңдар</a:t>
            </a:r>
          </a:p>
          <a:p>
            <a:pPr marL="514350" indent="-514350">
              <a:defRPr/>
            </a:pPr>
            <a:r>
              <a:rPr lang="kk-KZ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2. Жантас, Сұлтан, Майқанованың</a:t>
            </a:r>
          </a:p>
          <a:p>
            <a:pPr marL="514350" indent="-514350">
              <a:defRPr/>
            </a:pPr>
            <a:r>
              <a:rPr lang="kk-KZ" sz="3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Z Times New Roman" pitchFamily="18" charset="0"/>
              </a:rPr>
              <a:t>бейнесін ашыңдар</a:t>
            </a:r>
            <a:endParaRPr lang="ru-RU" sz="3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571480"/>
            <a:ext cx="76997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b="1" dirty="0" smtClean="0">
                <a:solidFill>
                  <a:srgbClr val="7030A0"/>
                </a:solidFill>
                <a:latin typeface="KZ 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7030A0"/>
                </a:solidFill>
                <a:latin typeface="KZ Times New Roman" pitchFamily="18" charset="0"/>
              </a:rPr>
              <a:t>Федоров пен Еламанның арасындағы </a:t>
            </a:r>
          </a:p>
          <a:p>
            <a:pPr lvl="0" algn="ctr"/>
            <a:r>
              <a:rPr lang="kk-KZ" sz="3200" b="1" dirty="0" smtClean="0">
                <a:solidFill>
                  <a:srgbClr val="7030A0"/>
                </a:solidFill>
                <a:latin typeface="KZ Times New Roman" pitchFamily="18" charset="0"/>
              </a:rPr>
              <a:t>қақтығыс неден туды деп ойлайсыңдар?</a:t>
            </a:r>
            <a:endParaRPr lang="ru-RU" sz="3200" b="1" dirty="0" smtClean="0">
              <a:solidFill>
                <a:srgbClr val="7030A0"/>
              </a:solidFill>
              <a:latin typeface="KZ 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1857364"/>
            <a:ext cx="8572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b="1" dirty="0" smtClean="0">
                <a:solidFill>
                  <a:srgbClr val="FF0000"/>
                </a:solidFill>
                <a:latin typeface="KZ Times New Roman" pitchFamily="18" charset="0"/>
              </a:rPr>
              <a:t>Әңгімеде өмір мен өлім арасындағы жанталас қай кейіпкерлер арқылы ашық суреттеледі?</a:t>
            </a:r>
            <a:endParaRPr lang="ru-RU" sz="3200" b="1" dirty="0" smtClean="0">
              <a:solidFill>
                <a:srgbClr val="FF0000"/>
              </a:solidFill>
              <a:latin typeface="KZ 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5720" y="3571876"/>
            <a:ext cx="86439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B0F0"/>
                </a:solidFill>
                <a:latin typeface="KZ Times New Roman" pitchFamily="18" charset="0"/>
              </a:rPr>
              <a:t>Еламанның Федоровты өлтіру себебі неде деп ойлайсыңдар? Еламанға мінездеме бер.</a:t>
            </a:r>
            <a:endParaRPr lang="ru-RU" sz="3200" b="1" dirty="0">
              <a:solidFill>
                <a:srgbClr val="00B0F0"/>
              </a:solidFill>
              <a:latin typeface="KZ 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4282" y="4929198"/>
            <a:ext cx="8572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kk-KZ" sz="3200" b="1" dirty="0" smtClean="0">
                <a:solidFill>
                  <a:srgbClr val="00B050"/>
                </a:solidFill>
                <a:latin typeface="KZ Times New Roman" pitchFamily="18" charset="0"/>
              </a:rPr>
              <a:t>Арал теңізінің қазіргі экологиялық жағдайы туралы не білесіңдер?</a:t>
            </a:r>
            <a:endParaRPr lang="ru-RU" sz="3200" b="1" dirty="0" smtClean="0">
              <a:solidFill>
                <a:srgbClr val="00B050"/>
              </a:solidFill>
              <a:latin typeface="KZ Times New Roman" pitchFamily="18" charset="0"/>
            </a:endParaRPr>
          </a:p>
          <a:p>
            <a:r>
              <a:rPr lang="kk-KZ" sz="3200" dirty="0" smtClean="0">
                <a:solidFill>
                  <a:srgbClr val="FF0000"/>
                </a:solidFill>
              </a:rPr>
              <a:t> 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714356"/>
            <a:ext cx="89128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kumimoji="0" lang="kk-KZ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қпанның жиырма бірі</a:t>
            </a:r>
          </a:p>
          <a:p>
            <a:pPr algn="ctr"/>
            <a:r>
              <a:rPr lang="kk-KZ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ea typeface="+mj-ea"/>
                <a:cs typeface="Times New Roman" pitchFamily="18" charset="0"/>
              </a:rPr>
              <a:t>Сынып жұмысы</a:t>
            </a: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 algn="ctr"/>
            <a:endParaRPr lang="kk-KZ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214291"/>
            <a:ext cx="891288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+mj-ea"/>
                <a:cs typeface="Times New Roman" pitchFamily="18" charset="0"/>
              </a:rPr>
              <a:t>ердібек Соқпақбаевтың </a:t>
            </a:r>
            <a:r>
              <a:rPr lang="kk-KZ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“Менің атым – Қожа” повестіндегі 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+mj-ea"/>
                <a:cs typeface="Times New Roman" pitchFamily="18" charset="0"/>
              </a:rPr>
              <a:t>Қожа бейнесі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kk-KZ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4" descr="C:\Users\User\Desktop\Қожа\berdibek1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428736"/>
            <a:ext cx="3609974" cy="5146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214291"/>
            <a:ext cx="89128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kk-KZ" sz="36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Жазушының өмірі мен шығармашылық жолы</a:t>
            </a: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kk-KZ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1357312"/>
          <a:ext cx="8715436" cy="5214960"/>
        </p:xfrm>
        <a:graphic>
          <a:graphicData uri="http://schemas.openxmlformats.org/drawingml/2006/table">
            <a:tbl>
              <a:tblPr/>
              <a:tblGrid>
                <a:gridCol w="3071834"/>
                <a:gridCol w="3041502"/>
                <a:gridCol w="2602100"/>
              </a:tblGrid>
              <a:tr h="621680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Қызметі: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2" marR="60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Шығармалары: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2" marR="60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Жетістіктері: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2" marR="60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280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. Ауыл мектебінде бала оқытқан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2. Алғашқы қаламгерлік жолын өлең жазудан бастаған жазушы «Пионер»  (қазіргі «Ақжелкен») журналында қызмет етті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3.«Қазақ әдебиеті» газетінде жұмыс істейді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4. «Балдырған» журналында қызмет етті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5. Қазақстан Жазушылар одағында балалар  әдебиеті жөніндегі  әдеби кеңесші болады.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2" marR="60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1. 1950 жылы «Бұлақ» атты жыр жинағын шығарған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2. Жиырмадан астам әңгіме, повесть, роман кітаптарын ұсынады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3. «Менің атым ‒ Қожа», «Балалық шаққа саяхат», «Бозтөбеде бір қыз бар», «Он алты жасар чемпион», «Қайдасың», «Гауһар», «Аяжан», «Дала жұлдыздары», «Жексен ‒ жекеменшік» сурет кітапшасы жарық көреді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2" marR="60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1967 жылы балалар мен жасөспірімдерге арналған фильмдердің Францияда өткен халықаралық фестивалінде «Менің атым ‒ Қожа» арнаулы жүлдеге ие болды. Қазақ КСР Құрмет грамотасымен марапатталды.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2" marR="60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>
            <a:off x="357188" y="785794"/>
            <a:ext cx="8572530" cy="4000528"/>
          </a:xfrm>
          <a:prstGeom prst="cloudCallout">
            <a:avLst>
              <a:gd name="adj1" fmla="val -46105"/>
              <a:gd name="adj2" fmla="val 840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1112" y="1928802"/>
            <a:ext cx="89128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kk-KZ" sz="72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Менің атым</a:t>
            </a:r>
            <a:endParaRPr lang="ru-RU" sz="7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 algn="ctr"/>
            <a:endParaRPr lang="kk-KZ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 rot="10800000">
            <a:off x="428595" y="500041"/>
            <a:ext cx="8429683" cy="607223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2500306"/>
            <a:ext cx="89128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kk-KZ" sz="72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“Ат қою дәстүрі”</a:t>
            </a:r>
            <a:endParaRPr lang="ru-RU" sz="7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 algn="ctr"/>
            <a:endParaRPr lang="kk-KZ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>
            <a:off x="428596" y="285728"/>
            <a:ext cx="8501092" cy="2286016"/>
          </a:xfrm>
          <a:prstGeom prst="cloudCallout">
            <a:avLst>
              <a:gd name="adj1" fmla="val -14553"/>
              <a:gd name="adj2" fmla="val 1220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857232"/>
            <a:ext cx="87868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kk-KZ" sz="44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“Өзім туралы повесть”</a:t>
            </a:r>
            <a:endParaRPr lang="ru-RU" sz="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 algn="ctr"/>
            <a:endParaRPr lang="kk-KZ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4" descr="C:\Users\User\Desktop\Қожа\berdibek1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928934"/>
            <a:ext cx="2505630" cy="35719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545</Words>
  <Application>Microsoft Office PowerPoint</Application>
  <PresentationFormat>Экран (4:3)</PresentationFormat>
  <Paragraphs>102</Paragraphs>
  <Slides>26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50</cp:revision>
  <dcterms:created xsi:type="dcterms:W3CDTF">2011-03-06T17:54:30Z</dcterms:created>
  <dcterms:modified xsi:type="dcterms:W3CDTF">2012-02-19T14:17:11Z</dcterms:modified>
</cp:coreProperties>
</file>