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5B7FC-52BC-45CE-8187-E65DE5519CBD}" type="datetimeFigureOut">
              <a:rPr lang="ru-RU" smtClean="0"/>
              <a:pPr/>
              <a:t>29.07.2011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39C0B-B7CA-4A0D-B10E-3200104738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</a:rPr>
              <a:t>Татулық- бірлік бастауы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k-KZ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Сабақтың мақсаты: </a:t>
            </a:r>
            <a:r>
              <a:rPr lang="kk-K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оқушылардың татулық,  </a:t>
            </a:r>
          </a:p>
          <a:p>
            <a:pPr>
              <a:buNone/>
            </a:pPr>
            <a:r>
              <a:rPr lang="kk-K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бірлік, ынтымақ туралы түсініктерін  </a:t>
            </a:r>
          </a:p>
          <a:p>
            <a:pPr>
              <a:buNone/>
            </a:pPr>
            <a:r>
              <a:rPr lang="kk-K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кеңейту.</a:t>
            </a:r>
          </a:p>
          <a:p>
            <a:pPr>
              <a:buNone/>
            </a:pPr>
            <a:r>
              <a:rPr lang="kk-KZ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Міндеттері:</a:t>
            </a:r>
          </a:p>
          <a:p>
            <a:pPr>
              <a:buNone/>
            </a:pPr>
            <a:r>
              <a:rPr lang="kk-K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- татулық, бірліктің адами қарым- </a:t>
            </a:r>
          </a:p>
          <a:p>
            <a:pPr>
              <a:buNone/>
            </a:pPr>
            <a:r>
              <a:rPr lang="kk-K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қатынастағы мәнін ашу;</a:t>
            </a:r>
          </a:p>
          <a:p>
            <a:pPr>
              <a:buNone/>
            </a:pPr>
            <a:r>
              <a:rPr lang="kk-K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- адамдармен сыйластықты,  </a:t>
            </a:r>
          </a:p>
          <a:p>
            <a:pPr>
              <a:buNone/>
            </a:pPr>
            <a:r>
              <a:rPr lang="kk-K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жарастықты қарым-қатынас жасау  </a:t>
            </a:r>
          </a:p>
          <a:p>
            <a:pPr>
              <a:buNone/>
            </a:pPr>
            <a:r>
              <a:rPr lang="kk-K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іскерліктерін дамыту;</a:t>
            </a:r>
          </a:p>
          <a:p>
            <a:pPr>
              <a:buNone/>
            </a:pPr>
            <a:r>
              <a:rPr lang="kk-K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- бірлікке, ынтымаққа тәрбиелеу. </a:t>
            </a:r>
          </a:p>
          <a:p>
            <a:pPr>
              <a:buNone/>
            </a:pP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</a:rPr>
              <a:t>Шаттық шеңбері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Қазақ елі- қашаннан да жыр елі,</a:t>
            </a:r>
          </a:p>
          <a:p>
            <a:pPr>
              <a:buNone/>
            </a:pPr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Тарихында тұлғалар көп киелі.</a:t>
            </a:r>
          </a:p>
          <a:p>
            <a:pPr>
              <a:buNone/>
            </a:pPr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Қазақстан аясында бұрыннан,</a:t>
            </a:r>
          </a:p>
          <a:p>
            <a:pPr>
              <a:buNone/>
            </a:pPr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Бірнеше ұлт бірге өмір сүреді.</a:t>
            </a:r>
          </a:p>
          <a:p>
            <a:pPr>
              <a:buNone/>
            </a:pPr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             Бір-бірімен тату-тәтті тұрады,</a:t>
            </a:r>
          </a:p>
          <a:p>
            <a:pPr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              Бәрінің де Қазақстан тұрағы.</a:t>
            </a:r>
          </a:p>
          <a:p>
            <a:pPr>
              <a:buNone/>
            </a:pPr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             Туған жерге тебіренген сәттерде</a:t>
            </a:r>
          </a:p>
          <a:p>
            <a:pPr>
              <a:buNone/>
            </a:pPr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              Ағылады өлең- жырдың бұлағы.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</a:rPr>
              <a:t>Ойланайық, пікірлесейік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Адамдармен тіл табысудың қандай жолдарын білесіз?</a:t>
            </a:r>
          </a:p>
          <a:p>
            <a:pPr>
              <a:buFont typeface="Arial" charset="0"/>
              <a:buChar char="•"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Адамдармен ренжіскенде кезде қандай күйде боласыз?</a:t>
            </a:r>
          </a:p>
          <a:p>
            <a:pPr>
              <a:buFont typeface="Arial" charset="0"/>
              <a:buChar char="•"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Өзге адамның пікірімен келіспеген жағдайда не істер едіңіз?</a:t>
            </a:r>
          </a:p>
          <a:p>
            <a:pPr>
              <a:buFont typeface="Arial" charset="0"/>
              <a:buChar char="•"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“ Татулық – достық кілті” дегенді қалай түсінесіз?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</a:rPr>
              <a:t>Ұлағатты сөздер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k-KZ" dirty="0" smtClean="0"/>
              <a:t>“Алтау ала болса,</a:t>
            </a:r>
          </a:p>
          <a:p>
            <a:pPr>
              <a:buNone/>
            </a:pPr>
            <a:r>
              <a:rPr lang="kk-KZ" dirty="0" smtClean="0"/>
              <a:t>     Ауыздағы кетеді.</a:t>
            </a:r>
          </a:p>
          <a:p>
            <a:pPr>
              <a:buNone/>
            </a:pPr>
            <a:r>
              <a:rPr lang="kk-KZ" dirty="0" smtClean="0"/>
              <a:t>     Төртеу түгел болса, </a:t>
            </a:r>
          </a:p>
          <a:p>
            <a:pPr>
              <a:buNone/>
            </a:pPr>
            <a:r>
              <a:rPr lang="kk-KZ" dirty="0" smtClean="0"/>
              <a:t>     Төбедегі келеді.</a:t>
            </a:r>
          </a:p>
          <a:p>
            <a:pPr>
              <a:buFont typeface="Arial" charset="0"/>
              <a:buChar char="•"/>
            </a:pPr>
            <a:r>
              <a:rPr lang="kk-KZ" dirty="0" smtClean="0"/>
              <a:t>Ырыс алды – ынтымақ.</a:t>
            </a:r>
          </a:p>
          <a:p>
            <a:pPr>
              <a:buFont typeface="Arial" charset="0"/>
              <a:buChar char="•"/>
            </a:pPr>
            <a:r>
              <a:rPr lang="kk-KZ" dirty="0" smtClean="0"/>
              <a:t>Жұмыла көтерген жүк жеңіл</a:t>
            </a:r>
          </a:p>
          <a:p>
            <a:pPr>
              <a:buFont typeface="Arial" charset="0"/>
              <a:buChar char="•"/>
            </a:pPr>
            <a:r>
              <a:rPr lang="kk-KZ" dirty="0" smtClean="0"/>
              <a:t>Бірлік болмай тірлік жоқ.</a:t>
            </a:r>
          </a:p>
          <a:p>
            <a:pPr>
              <a:buFont typeface="Arial" charset="0"/>
              <a:buChar char="•"/>
            </a:pPr>
            <a:r>
              <a:rPr lang="kk-KZ" dirty="0" smtClean="0"/>
              <a:t>Саусақ бірікпей, </a:t>
            </a:r>
          </a:p>
          <a:p>
            <a:pPr>
              <a:buNone/>
            </a:pPr>
            <a:r>
              <a:rPr lang="kk-KZ" dirty="0" smtClean="0"/>
              <a:t>    Ине ілікпейді.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Жүректен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жүрекке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</a:t>
            </a:r>
          </a:p>
          <a:p>
            <a:pPr marL="0" indent="0">
              <a:buNone/>
            </a:pPr>
            <a:r>
              <a:rPr lang="kk-KZ" sz="2800">
                <a:latin typeface="Arial" pitchFamily="34" charset="0"/>
                <a:cs typeface="Arial" pitchFamily="34" charset="0"/>
              </a:rPr>
              <a:t> </a:t>
            </a:r>
            <a:r>
              <a:rPr lang="kk-KZ" sz="280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kk-KZ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latin typeface="Arial" pitchFamily="34" charset="0"/>
                <a:cs typeface="Arial" pitchFamily="34" charset="0"/>
              </a:rPr>
              <a:t>Арқа мен жеті судың арасында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Қазақтың ұлан байтақ даласында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Орнаған ән мен жырдан алтын көпір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Жарқылдап алтын шуақ алдаспандай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Көңілдің тазалығы таңғы аспандай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Ақ тілек, адал ниет аясында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Астана Алматыға жалғасқандай.</a:t>
            </a:r>
          </a:p>
          <a:p>
            <a:pPr marL="0" indent="0" algn="ctr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Қайырмасы</a:t>
            </a:r>
          </a:p>
          <a:p>
            <a:pPr marL="0" indent="0" algn="ctr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                 Астана-алматы бұл өмірдің жалғасы</a:t>
            </a:r>
          </a:p>
          <a:p>
            <a:pPr marL="0" indent="0" algn="ctr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Бір-біріне тоғысқан</a:t>
            </a:r>
          </a:p>
          <a:p>
            <a:pPr marL="0" indent="0" algn="ctr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Ән мен жырдың арнасы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Шарықтап шар тарапқа достар әні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Жатады шіркін, көңіл хош табады.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Достыққа қалың елім жатыр бүгін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Қосып-ап бір-біріне қос қаланы.</a:t>
            </a:r>
          </a:p>
          <a:p>
            <a:pPr marL="0" indent="0"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                                              Қайырмасы  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263</Words>
  <Application>Microsoft Office PowerPoint</Application>
  <PresentationFormat>Экран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Татулық- бірлік бастауы</vt:lpstr>
      <vt:lpstr>Шаттық шеңбері</vt:lpstr>
      <vt:lpstr>Ойланайық, пікірлесейік</vt:lpstr>
      <vt:lpstr>Ұлағатты сөздер</vt:lpstr>
      <vt:lpstr>Жүректен жүрекке</vt:lpstr>
    </vt:vector>
  </TitlesOfParts>
  <Company>Школа Гимназия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Татулық- бірлік бастауы</dc:title>
  <dc:creator>PK3</dc:creator>
  <cp:lastModifiedBy>Пользователь</cp:lastModifiedBy>
  <cp:revision>22</cp:revision>
  <dcterms:created xsi:type="dcterms:W3CDTF">2011-07-11T08:56:08Z</dcterms:created>
  <dcterms:modified xsi:type="dcterms:W3CDTF">2011-07-29T09:32:22Z</dcterms:modified>
</cp:coreProperties>
</file>