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8" r:id="rId3"/>
    <p:sldId id="259" r:id="rId4"/>
    <p:sldId id="256" r:id="rId5"/>
    <p:sldId id="262" r:id="rId6"/>
    <p:sldId id="257" r:id="rId7"/>
    <p:sldId id="265" r:id="rId8"/>
    <p:sldId id="260" r:id="rId9"/>
    <p:sldId id="261" r:id="rId10"/>
    <p:sldId id="266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177D"/>
    <a:srgbClr val="CF0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The%20Goodbye%20Song%20for%20Children.mp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if-deti.ucoz.ru/photo/shkola_animashki/63_2/25-0-396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://allforchildren.ru/pictures/showimg/books/book005gif.ht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hyperlink" Target="http://gif-deti.ucoz.ru/photo/shkola_animashki/49/25-0-39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hyperlink" Target="What's%20Your%20Name%20Song%20for%20Kids.mp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gif"/><Relationship Id="rId4" Type="http://schemas.openxmlformats.org/officeDocument/2006/relationships/hyperlink" Target="http://gif-deti.ucoz.ru/photo/shkola_animashki/41_2/25-0-38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Bobo</a:t>
            </a:r>
            <a:r>
              <a:rPr lang="en-US" dirty="0" smtClean="0"/>
              <a:t> the clown says…</a:t>
            </a:r>
          </a:p>
          <a:p>
            <a:r>
              <a:rPr lang="en-US" dirty="0" smtClean="0"/>
              <a:t>Put your hands on your head!</a:t>
            </a:r>
          </a:p>
          <a:p>
            <a:r>
              <a:rPr lang="en-US" dirty="0">
                <a:solidFill>
                  <a:prstClr val="black"/>
                </a:solidFill>
              </a:rPr>
              <a:t>Put your hands on </a:t>
            </a:r>
            <a:r>
              <a:rPr lang="en-US" dirty="0" smtClean="0">
                <a:solidFill>
                  <a:prstClr val="black"/>
                </a:solidFill>
              </a:rPr>
              <a:t>your legs!</a:t>
            </a:r>
          </a:p>
          <a:p>
            <a:r>
              <a:rPr lang="en-US" dirty="0">
                <a:solidFill>
                  <a:prstClr val="black"/>
                </a:solidFill>
              </a:rPr>
              <a:t>Put your hands on </a:t>
            </a:r>
            <a:r>
              <a:rPr lang="en-US" dirty="0" smtClean="0">
                <a:solidFill>
                  <a:prstClr val="black"/>
                </a:solidFill>
              </a:rPr>
              <a:t>your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arms!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Put </a:t>
            </a:r>
            <a:r>
              <a:rPr lang="en-US" dirty="0">
                <a:solidFill>
                  <a:prstClr val="black"/>
                </a:solidFill>
              </a:rPr>
              <a:t>your hands on your </a:t>
            </a:r>
            <a:r>
              <a:rPr lang="en-US" dirty="0" smtClean="0">
                <a:solidFill>
                  <a:prstClr val="black"/>
                </a:solidFill>
              </a:rPr>
              <a:t>feet!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Put your foot on your leg!</a:t>
            </a:r>
            <a:endParaRPr lang="ru-RU" dirty="0"/>
          </a:p>
        </p:txBody>
      </p:sp>
      <p:pic>
        <p:nvPicPr>
          <p:cNvPr id="1026" name="Picture 2" descr="C:\Documents and Settings\User\Мои документы\Моя музыка\images (3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09"/>
          <a:stretch>
            <a:fillRect/>
          </a:stretch>
        </p:blipFill>
        <p:spPr bwMode="auto">
          <a:xfrm>
            <a:off x="5643570" y="928670"/>
            <a:ext cx="3129858" cy="395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6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0003-003-Family-members-Grandmother-babushka-grandfather-dedushka-fath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16832"/>
            <a:ext cx="5852582" cy="438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99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Good Bye </a:t>
            </a:r>
            <a:r>
              <a:rPr lang="kk-K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,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Children</a:t>
            </a:r>
            <a:r>
              <a:rPr lang="kk-KZ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F:\images (22)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928802"/>
            <a:ext cx="4310085" cy="3458381"/>
          </a:xfrm>
          <a:prstGeom prst="rect">
            <a:avLst/>
          </a:prstGeom>
          <a:noFill/>
        </p:spPr>
      </p:pic>
      <p:pic>
        <p:nvPicPr>
          <p:cNvPr id="2051" name="Picture 3" descr="F:\Моя музыка\images (2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500570"/>
            <a:ext cx="2343150" cy="1952625"/>
          </a:xfrm>
          <a:prstGeom prst="rect">
            <a:avLst/>
          </a:prstGeom>
          <a:noFill/>
        </p:spPr>
      </p:pic>
      <p:pic>
        <p:nvPicPr>
          <p:cNvPr id="2052" name="Picture 4" descr="F:\Моя музыка\images (19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77525" y="571480"/>
            <a:ext cx="1466475" cy="1098441"/>
          </a:xfrm>
          <a:prstGeom prst="rect">
            <a:avLst/>
          </a:prstGeom>
          <a:noFill/>
        </p:spPr>
      </p:pic>
      <p:pic>
        <p:nvPicPr>
          <p:cNvPr id="7" name="Picture 3" descr="F:\Моя музыка\images (2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2500306"/>
            <a:ext cx="2343150" cy="1952625"/>
          </a:xfrm>
          <a:prstGeom prst="rect">
            <a:avLst/>
          </a:prstGeom>
          <a:noFill/>
        </p:spPr>
      </p:pic>
      <p:pic>
        <p:nvPicPr>
          <p:cNvPr id="8" name="Picture 4" descr="F:\Моя музыка\images (19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642918"/>
            <a:ext cx="1466475" cy="10984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83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000240"/>
            <a:ext cx="4786346" cy="128588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0600" b="1" i="1" dirty="0" smtClean="0">
                <a:solidFill>
                  <a:srgbClr val="CF07D4"/>
                </a:solidFill>
                <a:latin typeface="Times New Roman" pitchFamily="18" charset="0"/>
                <a:cs typeface="Times New Roman" pitchFamily="18" charset="0"/>
              </a:rPr>
              <a:t>Travel</a:t>
            </a:r>
            <a:endParaRPr lang="ru-RU" sz="10600" b="1" i="1" dirty="0">
              <a:solidFill>
                <a:srgbClr val="CF07D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gif-deti.ucoz.ru/_ph/25/1/850424375.jpg">
            <a:hlinkClick r:id="rId3" tooltip="&quot;Просмотры: 712 | Размеры: 66x120, 8.8Kb&quot;"/>
          </p:cNvPr>
          <p:cNvPicPr>
            <a:picLocks noGr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42910" y="928670"/>
            <a:ext cx="185738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if-deti.ucoz.ru/_ph/25/1/850424375.jpg">
            <a:hlinkClick r:id="rId3" tooltip="&quot;Просмотры: 712 | Размеры: 66x120, 8.8Kb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857232"/>
            <a:ext cx="185738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F:\Моя музыка\images (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57290" y="3500438"/>
            <a:ext cx="6357982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i="1" dirty="0" smtClean="0">
                <a:latin typeface="Times New Roman" pitchFamily="18" charset="0"/>
                <a:cs typeface="Times New Roman" pitchFamily="18" charset="0"/>
              </a:rPr>
              <a:t>The first station is </a:t>
            </a:r>
            <a:r>
              <a:rPr lang="en-US" sz="6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Zoo</a:t>
            </a:r>
            <a:r>
              <a:rPr lang="en-US" sz="6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19553">
            <a:off x="452742" y="2004139"/>
            <a:ext cx="1465030" cy="1649262"/>
          </a:xfrm>
          <a:prstGeom prst="rect">
            <a:avLst/>
          </a:prstGeom>
          <a:noFill/>
        </p:spPr>
      </p:pic>
      <p:pic>
        <p:nvPicPr>
          <p:cNvPr id="1027" name="Picture 3" descr="F:\be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581565">
            <a:off x="2209369" y="2026064"/>
            <a:ext cx="1289390" cy="1560183"/>
          </a:xfrm>
          <a:prstGeom prst="rect">
            <a:avLst/>
          </a:prstGeom>
          <a:noFill/>
        </p:spPr>
      </p:pic>
      <p:pic>
        <p:nvPicPr>
          <p:cNvPr id="1029" name="Picture 5" descr="F:\giraff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503383">
            <a:off x="7051350" y="1634056"/>
            <a:ext cx="1429546" cy="1729774"/>
          </a:xfrm>
          <a:prstGeom prst="rect">
            <a:avLst/>
          </a:prstGeom>
          <a:noFill/>
        </p:spPr>
      </p:pic>
      <p:pic>
        <p:nvPicPr>
          <p:cNvPr id="1030" name="Picture 6" descr="F:\hors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389130">
            <a:off x="536465" y="4174317"/>
            <a:ext cx="1631179" cy="1973754"/>
          </a:xfrm>
          <a:prstGeom prst="rect">
            <a:avLst/>
          </a:prstGeom>
          <a:noFill/>
        </p:spPr>
      </p:pic>
      <p:pic>
        <p:nvPicPr>
          <p:cNvPr id="1031" name="Picture 7" descr="F:\crocodil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394290">
            <a:off x="2725147" y="4421602"/>
            <a:ext cx="1548515" cy="1739971"/>
          </a:xfrm>
          <a:prstGeom prst="rect">
            <a:avLst/>
          </a:prstGeom>
          <a:noFill/>
        </p:spPr>
      </p:pic>
      <p:pic>
        <p:nvPicPr>
          <p:cNvPr id="1032" name="Picture 8" descr="F:\elephan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639458">
            <a:off x="5103991" y="4604663"/>
            <a:ext cx="1444372" cy="1614074"/>
          </a:xfrm>
          <a:prstGeom prst="rect">
            <a:avLst/>
          </a:prstGeom>
          <a:noFill/>
        </p:spPr>
      </p:pic>
      <p:pic>
        <p:nvPicPr>
          <p:cNvPr id="1033" name="Picture 9" descr="F:\dog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106561">
            <a:off x="7002245" y="4147826"/>
            <a:ext cx="1629307" cy="1971488"/>
          </a:xfrm>
          <a:prstGeom prst="rect">
            <a:avLst/>
          </a:prstGeom>
          <a:noFill/>
        </p:spPr>
      </p:pic>
      <p:pic>
        <p:nvPicPr>
          <p:cNvPr id="1034" name="Picture 10" descr="F:\Моя музыка\images (5)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709746" y="1500174"/>
            <a:ext cx="2807039" cy="2874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57364"/>
            <a:ext cx="8929718" cy="1828800"/>
          </a:xfrm>
        </p:spPr>
        <p:txBody>
          <a:bodyPr>
            <a:normAutofit fontScale="90000"/>
          </a:bodyPr>
          <a:lstStyle/>
          <a:p>
            <a:r>
              <a:rPr lang="en-US" sz="7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12</a:t>
            </a:r>
            <a:r>
              <a:rPr lang="en-US" sz="73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7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of  September</a:t>
            </a:r>
            <a:r>
              <a:rPr lang="en-US" sz="6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allforchildren.ru/pictures/books_s/book005.gif">
            <a:hlinkClick r:id="rId2" tgtFrame="&quot;_blank&quot;" tooltip="&quot;Нажмите для просмотра полноразмерного изображения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571876"/>
            <a:ext cx="421484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229600" cy="1857388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CF07D4"/>
                </a:solidFill>
                <a:latin typeface="Times New Roman" pitchFamily="18" charset="0"/>
                <a:cs typeface="Times New Roman" pitchFamily="18" charset="0"/>
              </a:rPr>
              <a:t>What is your name?</a:t>
            </a:r>
            <a:endParaRPr lang="ru-RU" sz="6600" b="1" dirty="0">
              <a:solidFill>
                <a:srgbClr val="CF07D4"/>
              </a:solidFill>
            </a:endParaRPr>
          </a:p>
        </p:txBody>
      </p:sp>
      <p:pic>
        <p:nvPicPr>
          <p:cNvPr id="5" name="Рисунок 4" descr="http://gif-deti.ucoz.ru/_ph/25/1/51745259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571612"/>
            <a:ext cx="192882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Documents and Settings\User\Мои документы\Моя музыка\default.jpg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53" b="10358"/>
          <a:stretch>
            <a:fillRect/>
          </a:stretch>
        </p:blipFill>
        <p:spPr bwMode="auto">
          <a:xfrm>
            <a:off x="2143108" y="2000240"/>
            <a:ext cx="6101300" cy="42862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28586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The second station is </a:t>
            </a:r>
            <a:b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7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Intraducing</a:t>
            </a:r>
            <a:endParaRPr lang="ru-RU" sz="7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28596" y="2428868"/>
            <a:ext cx="8001056" cy="38576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Hello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-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әлем!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– Сәлем!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is your name?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–Сенің атың кім?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My name is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Samat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Менің атым Самат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Nice to meet you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– Танысқаныма қуаныштымын!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Nice to meet you too!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– Мен де қуаныштымын!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Good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bye!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ау бол!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Көп нүктенің орнын толтыр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3891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......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-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әлем!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....   ......    ...... ......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– Сенің атың кім?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....   ......    .......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Менің атым Самат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Nice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.....  ..... ..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– Танысқаныма қуаныштымын!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Good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.......  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ау бол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3177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solidFill>
                  <a:srgbClr val="03177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>
                <a:solidFill>
                  <a:srgbClr val="03177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>
                <a:solidFill>
                  <a:srgbClr val="03177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3177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solidFill>
                  <a:srgbClr val="03177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>
                <a:solidFill>
                  <a:srgbClr val="03177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>
                <a:solidFill>
                  <a:srgbClr val="03177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3177D"/>
                </a:solidFill>
                <a:latin typeface="Times New Roman" pitchFamily="18" charset="0"/>
                <a:cs typeface="Times New Roman" pitchFamily="18" charset="0"/>
              </a:rPr>
              <a:t>The third station is The home.</a:t>
            </a:r>
            <a:br>
              <a:rPr lang="en-US" b="1" i="1" dirty="0" smtClean="0">
                <a:solidFill>
                  <a:srgbClr val="03177D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solidFill>
                <a:srgbClr val="0317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F:\Моя музыка\images (7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215206" y="4357694"/>
            <a:ext cx="1714513" cy="2253545"/>
          </a:xfrm>
          <a:prstGeom prst="rect">
            <a:avLst/>
          </a:prstGeom>
          <a:noFill/>
        </p:spPr>
      </p:pic>
      <p:pic>
        <p:nvPicPr>
          <p:cNvPr id="3074" name="Picture 2" descr="C:\Documents and Settings\User\Мои документы\Моя музыка\images (50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1871663"/>
            <a:ext cx="6191398" cy="4221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User\Мои документы\Моя музыка\images (38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286388"/>
            <a:ext cx="1500198" cy="157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Documents and Settings\User\Мои документы\Моя музыка\загруженное (5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64053">
            <a:off x="439258" y="1376121"/>
            <a:ext cx="1516474" cy="164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Documents and Settings\User\Мои документы\Моя музыка\загруженное (6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9732">
            <a:off x="6000760" y="1214422"/>
            <a:ext cx="1826816" cy="152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496" y="704088"/>
            <a:ext cx="5143504" cy="2439160"/>
          </a:xfrm>
        </p:spPr>
        <p:txBody>
          <a:bodyPr>
            <a:normAutofit fontScale="90000"/>
          </a:bodyPr>
          <a:lstStyle/>
          <a:p>
            <a:r>
              <a:rPr lang="kk-KZ" sz="4000" dirty="0" smtClean="0"/>
              <a:t/>
            </a:r>
            <a:br>
              <a:rPr lang="kk-KZ" sz="4000" dirty="0" smtClean="0"/>
            </a:br>
            <a:r>
              <a:rPr lang="kk-KZ" sz="4000" dirty="0" smtClean="0"/>
              <a:t/>
            </a:r>
            <a:br>
              <a:rPr lang="kk-KZ" sz="4000" dirty="0" smtClean="0"/>
            </a:br>
            <a:r>
              <a:rPr lang="kk-KZ" sz="4000" dirty="0" smtClean="0"/>
              <a:t>    </a:t>
            </a:r>
            <a:br>
              <a:rPr lang="kk-KZ" sz="4000" dirty="0" smtClean="0"/>
            </a:br>
            <a:r>
              <a:rPr lang="kk-KZ" sz="4000" dirty="0" smtClean="0"/>
              <a:t/>
            </a:r>
            <a:br>
              <a:rPr lang="kk-KZ" sz="4000" dirty="0" smtClean="0"/>
            </a:br>
            <a:r>
              <a:rPr lang="kk-KZ" sz="4000" dirty="0" smtClean="0"/>
              <a:t/>
            </a:r>
            <a:br>
              <a:rPr lang="kk-KZ" sz="4000" dirty="0" smtClean="0"/>
            </a:br>
            <a:r>
              <a:rPr lang="kk-KZ" sz="4000" dirty="0" smtClean="0"/>
              <a:t/>
            </a:r>
            <a:br>
              <a:rPr lang="kk-KZ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4098" name="Picture 2" descr="F:\Моя музыка\загруженное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3429024" cy="40005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2">
                <a:lumMod val="75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099" name="Picture 3" descr="F:\Моя музыка\загруженное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857760"/>
            <a:ext cx="3643338" cy="1785950"/>
          </a:xfrm>
          <a:prstGeom prst="rect">
            <a:avLst/>
          </a:prstGeom>
          <a:noFill/>
        </p:spPr>
      </p:pic>
      <p:pic>
        <p:nvPicPr>
          <p:cNvPr id="6" name="Рисунок 5" descr="http://gif-deti.ucoz.ru/_ph/25/1/304879852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3000372"/>
            <a:ext cx="185738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143372" y="8572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 smtClean="0">
                <a:solidFill>
                  <a:srgbClr val="03177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solidFill>
                  <a:srgbClr val="03177D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1000108"/>
            <a:ext cx="3857652" cy="230832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kk-KZ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Үй жұмысы</a:t>
            </a:r>
          </a:p>
          <a:p>
            <a:r>
              <a:rPr lang="kk-KZ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7-бет, 2-жаттығуды оқу </a:t>
            </a:r>
            <a:endParaRPr lang="ru-RU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288</TotalTime>
  <Words>170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Warm up</vt:lpstr>
      <vt:lpstr>     Travel</vt:lpstr>
      <vt:lpstr>The first station is the Zoo </vt:lpstr>
      <vt:lpstr>The 12th  of  September </vt:lpstr>
      <vt:lpstr>Презентация PowerPoint</vt:lpstr>
      <vt:lpstr>    The second station is  the Intraducing</vt:lpstr>
      <vt:lpstr>Көп нүктенің орнын толтыр</vt:lpstr>
      <vt:lpstr>    The third station is The home. </vt:lpstr>
      <vt:lpstr>            </vt:lpstr>
      <vt:lpstr>Презентация PowerPoint</vt:lpstr>
      <vt:lpstr>Good Bye ,Children!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01</dc:creator>
  <cp:lastModifiedBy>Енлик</cp:lastModifiedBy>
  <cp:revision>29</cp:revision>
  <dcterms:created xsi:type="dcterms:W3CDTF">2012-09-08T09:17:24Z</dcterms:created>
  <dcterms:modified xsi:type="dcterms:W3CDTF">2012-09-12T03:53:21Z</dcterms:modified>
</cp:coreProperties>
</file>