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56" r:id="rId3"/>
    <p:sldId id="259" r:id="rId4"/>
    <p:sldId id="258" r:id="rId5"/>
    <p:sldId id="260" r:id="rId6"/>
    <p:sldId id="267" r:id="rId7"/>
    <p:sldId id="269" r:id="rId8"/>
    <p:sldId id="268" r:id="rId9"/>
    <p:sldId id="262" r:id="rId10"/>
    <p:sldId id="270" r:id="rId11"/>
    <p:sldId id="263" r:id="rId12"/>
    <p:sldId id="277" r:id="rId13"/>
    <p:sldId id="264" r:id="rId14"/>
    <p:sldId id="278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028A55-8900-4394-9AF7-E4D08E21B024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F7E0B8-F91F-4C25-845A-06D9A80B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2928934"/>
            <a:ext cx="5612144" cy="105156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Сөз таптары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42910" y="500042"/>
            <a:ext cx="8229600" cy="11398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Ақсу қаласының дарынды балаларға арналған мамандандырылғын гимназия</a:t>
            </a:r>
            <a:endParaRPr kumimoji="0" lang="ru-RU" sz="2400" b="1" i="0" u="none" strike="noStrike" kern="1200" cap="none" spc="0" normalizeH="0" baseline="0" noProof="0" dirty="0" err="1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642938" y="52863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ru-RU" sz="24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Дайындаған Амренова</a:t>
            </a:r>
            <a:r>
              <a:rPr lang="ru-RU" sz="24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А.Б.</a:t>
            </a:r>
            <a:endParaRPr lang="ru-RU" sz="2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kk-K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Менің елім Қазақстан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KazContentMap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6000"/>
          </a:blip>
          <a:srcRect/>
          <a:stretch>
            <a:fillRect/>
          </a:stretch>
        </p:blipFill>
        <p:spPr bwMode="auto">
          <a:xfrm>
            <a:off x="339725" y="1412875"/>
            <a:ext cx="88042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2205038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378619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164305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71462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2013-01-21\Print0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56" y="214290"/>
            <a:ext cx="6286544" cy="642942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214282" y="285728"/>
            <a:ext cx="2643206" cy="1928826"/>
          </a:xfrm>
          <a:prstGeom prst="right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Мәтінге ат қой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0" y="2571744"/>
            <a:ext cx="2928926" cy="214314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 бойынша әңгіме құрастыр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kk-K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Менің елім Қазақстан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 descr="KazContentMap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6000"/>
          </a:blip>
          <a:srcRect/>
          <a:stretch>
            <a:fillRect/>
          </a:stretch>
        </p:blipFill>
        <p:spPr bwMode="auto">
          <a:xfrm>
            <a:off x="339725" y="1412875"/>
            <a:ext cx="88042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2285992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86512" y="178592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14546" y="2285992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342900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3702" y="4071942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50057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8516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2-жаттығу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285720" y="857232"/>
            <a:ext cx="7786742" cy="2214578"/>
          </a:xfrm>
          <a:prstGeom prst="wav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1-топ. </a:t>
            </a:r>
            <a:r>
              <a:rPr lang="kk-K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Мәтіннен зат есімдерді тауып жаз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357158" y="2857496"/>
            <a:ext cx="7786742" cy="2000264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2-топ</a:t>
            </a: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Мәтіннен сын есімдерді тауып жаз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428596" y="4714884"/>
            <a:ext cx="7786742" cy="214311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3-топ.</a:t>
            </a:r>
            <a:r>
              <a:rPr lang="kk-KZ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Мәтіннен етістіктерді тауып жаз.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kk-KZ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Картинки\смайлоки\blanche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1914525" cy="2190750"/>
          </a:xfrm>
          <a:prstGeom prst="rect">
            <a:avLst/>
          </a:prstGeom>
          <a:noFill/>
        </p:spPr>
      </p:pic>
      <p:pic>
        <p:nvPicPr>
          <p:cNvPr id="2051" name="Picture 3" descr="D:\Картинки\смайлоки\bird2-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7" y="571480"/>
            <a:ext cx="2865827" cy="1785950"/>
          </a:xfrm>
          <a:prstGeom prst="rect">
            <a:avLst/>
          </a:prstGeom>
          <a:noFill/>
        </p:spPr>
      </p:pic>
      <p:pic>
        <p:nvPicPr>
          <p:cNvPr id="2052" name="Picture 4" descr="D:\Картинки\смайлоки\e0576d1520f2974ce085816701dc3f9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5" y="428604"/>
            <a:ext cx="1997191" cy="1857388"/>
          </a:xfrm>
          <a:prstGeom prst="rect">
            <a:avLst/>
          </a:prstGeom>
          <a:noFill/>
        </p:spPr>
      </p:pic>
      <p:pic>
        <p:nvPicPr>
          <p:cNvPr id="2053" name="Picture 5" descr="D:\Картинки\смайлоки\a5929bfa4f31d8b250ace406aff6062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00504"/>
            <a:ext cx="3362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kk-K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Менің елім Қазақстан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KazContentMap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6000"/>
          </a:blip>
          <a:srcRect/>
          <a:stretch>
            <a:fillRect/>
          </a:stretch>
        </p:blipFill>
        <p:spPr bwMode="auto">
          <a:xfrm>
            <a:off x="339725" y="1412875"/>
            <a:ext cx="88042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214311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178592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2643182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378619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64344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4214818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235743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3286124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7851648" cy="928670"/>
          </a:xfrm>
        </p:spPr>
        <p:txBody>
          <a:bodyPr>
            <a:normAutofit/>
          </a:bodyPr>
          <a:lstStyle/>
          <a:p>
            <a:pPr algn="ctr"/>
            <a:r>
              <a:rPr lang="kk-KZ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4-жаттығу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0" y="857232"/>
            <a:ext cx="4429124" cy="335758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1-топ</a:t>
            </a:r>
          </a:p>
          <a:p>
            <a:pPr algn="ctr"/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Тірі табиғатты тауып сөйлем құра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072066" y="500042"/>
            <a:ext cx="3786214" cy="3786214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002060"/>
                </a:solidFill>
              </a:rPr>
              <a:t>2-топ</a:t>
            </a:r>
          </a:p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>Адамның қолымен жасалатын заттарды тауып сөйлем құра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214546" y="3643314"/>
            <a:ext cx="3929090" cy="321468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3-топ</a:t>
            </a:r>
          </a:p>
          <a:p>
            <a:pPr algn="ctr"/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Өлі табиғатты тауып сөйлем құра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kk-K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Менің елім Қазақстан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 descr="KazContentMap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6000"/>
          </a:blip>
          <a:srcRect/>
          <a:stretch>
            <a:fillRect/>
          </a:stretch>
        </p:blipFill>
        <p:spPr bwMode="auto">
          <a:xfrm>
            <a:off x="339725" y="1412875"/>
            <a:ext cx="88042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2214554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178592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00958" y="2214554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378619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428625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464344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3857628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214311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857364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2928934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851648" cy="857256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5-жаттығу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928670"/>
          <a:ext cx="8429688" cy="535785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214580"/>
                <a:gridCol w="2000264"/>
                <a:gridCol w="2107422"/>
                <a:gridCol w="2107422"/>
              </a:tblGrid>
              <a:tr h="107157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жүгірді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көрікті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аспан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екілік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сықылықтады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жақсы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аспаз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алпыс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айналды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жақсылық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еңбекқор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қос-қостан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ойыншық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тұнық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зейнеткер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мың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ойнады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қашық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білім 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0000"/>
                          </a:solidFill>
                        </a:rPr>
                        <a:t>мыңбасы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kk-K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Менің елім Қазақстан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KazContentMap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6000"/>
          </a:blip>
          <a:srcRect/>
          <a:stretch>
            <a:fillRect/>
          </a:stretch>
        </p:blipFill>
        <p:spPr bwMode="auto">
          <a:xfrm>
            <a:off x="339725" y="1412875"/>
            <a:ext cx="88042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2214554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164305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20" y="214311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357187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4000504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4357694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643446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9058" y="3857628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7422" y="2285992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714488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3000372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164305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컴퓨터아이콘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992772" cy="12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07"/>
          <p:cNvGrpSpPr>
            <a:grpSpLocks/>
          </p:cNvGrpSpPr>
          <p:nvPr/>
        </p:nvGrpSpPr>
        <p:grpSpPr bwMode="auto">
          <a:xfrm>
            <a:off x="1357290" y="1714488"/>
            <a:ext cx="1584325" cy="1584325"/>
            <a:chOff x="657" y="2024"/>
            <a:chExt cx="998" cy="998"/>
          </a:xfrm>
        </p:grpSpPr>
        <p:grpSp>
          <p:nvGrpSpPr>
            <p:cNvPr id="7" name="Group 78"/>
            <p:cNvGrpSpPr>
              <a:grpSpLocks/>
            </p:cNvGrpSpPr>
            <p:nvPr/>
          </p:nvGrpSpPr>
          <p:grpSpPr bwMode="auto">
            <a:xfrm>
              <a:off x="654" y="2022"/>
              <a:ext cx="997" cy="997"/>
              <a:chOff x="3720" y="2717"/>
              <a:chExt cx="1212" cy="1212"/>
            </a:xfrm>
          </p:grpSpPr>
          <p:sp>
            <p:nvSpPr>
              <p:cNvPr id="9" name="Oval 79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Oval 80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1" name="Oval 81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Oval 82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Text Box 83"/>
            <p:cNvSpPr txBox="1">
              <a:spLocks noChangeArrowheads="1"/>
            </p:cNvSpPr>
            <p:nvPr/>
          </p:nvSpPr>
          <p:spPr bwMode="auto">
            <a:xfrm>
              <a:off x="699" y="2145"/>
              <a:ext cx="742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kk-KZ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endParaRPr lang="kk-KZ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r>
                <a:rPr lang="kk-KZ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Бағалау</a:t>
              </a:r>
              <a:endPara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3" name="Круглая лента лицом вниз 12"/>
          <p:cNvSpPr/>
          <p:nvPr/>
        </p:nvSpPr>
        <p:spPr>
          <a:xfrm>
            <a:off x="2214546" y="0"/>
            <a:ext cx="5143536" cy="1142984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Са</a:t>
            </a:r>
            <a:r>
              <a:rPr lang="kk-KZ" sz="2400" dirty="0" smtClean="0">
                <a:solidFill>
                  <a:srgbClr val="FF0000"/>
                </a:solidFill>
              </a:rPr>
              <a:t>бақтың өтілу барысы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5" name="Group 90"/>
          <p:cNvGrpSpPr>
            <a:grpSpLocks/>
          </p:cNvGrpSpPr>
          <p:nvPr/>
        </p:nvGrpSpPr>
        <p:grpSpPr bwMode="auto">
          <a:xfrm>
            <a:off x="3852859" y="1282686"/>
            <a:ext cx="1582738" cy="1582738"/>
            <a:chOff x="3557" y="1795"/>
            <a:chExt cx="997" cy="997"/>
          </a:xfrm>
        </p:grpSpPr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3557" y="1795"/>
              <a:ext cx="997" cy="997"/>
              <a:chOff x="3720" y="2717"/>
              <a:chExt cx="1212" cy="1212"/>
            </a:xfrm>
          </p:grpSpPr>
          <p:sp>
            <p:nvSpPr>
              <p:cNvPr id="18" name="Oval 9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Oval 9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0" name="Oval 9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Oval 9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Text Box 96"/>
            <p:cNvSpPr txBox="1">
              <a:spLocks noChangeArrowheads="1"/>
            </p:cNvSpPr>
            <p:nvPr/>
          </p:nvSpPr>
          <p:spPr bwMode="auto">
            <a:xfrm>
              <a:off x="3560" y="1842"/>
              <a:ext cx="880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kk-KZ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endParaRPr lang="kk-KZ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r>
                <a:rPr lang="en-US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C</a:t>
              </a:r>
              <a:r>
                <a:rPr lang="kk-KZ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абақтың</a:t>
              </a:r>
            </a:p>
            <a:p>
              <a:pPr algn="ctr">
                <a:defRPr/>
              </a:pPr>
              <a:r>
                <a:rPr lang="kk-KZ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ұраны</a:t>
              </a:r>
              <a:endPara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2" name="Group 97"/>
          <p:cNvGrpSpPr>
            <a:grpSpLocks/>
          </p:cNvGrpSpPr>
          <p:nvPr/>
        </p:nvGrpSpPr>
        <p:grpSpPr bwMode="auto">
          <a:xfrm>
            <a:off x="5995411" y="925352"/>
            <a:ext cx="1777805" cy="1814611"/>
            <a:chOff x="3557" y="1795"/>
            <a:chExt cx="997" cy="1094"/>
          </a:xfrm>
        </p:grpSpPr>
        <p:grpSp>
          <p:nvGrpSpPr>
            <p:cNvPr id="23" name="Group 98"/>
            <p:cNvGrpSpPr>
              <a:grpSpLocks/>
            </p:cNvGrpSpPr>
            <p:nvPr/>
          </p:nvGrpSpPr>
          <p:grpSpPr bwMode="auto">
            <a:xfrm>
              <a:off x="3557" y="1795"/>
              <a:ext cx="997" cy="997"/>
              <a:chOff x="3720" y="2717"/>
              <a:chExt cx="1212" cy="1212"/>
            </a:xfrm>
          </p:grpSpPr>
          <p:sp>
            <p:nvSpPr>
              <p:cNvPr id="25" name="Oval 99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Oval 100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27" name="Oval 101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Oval 102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" name="Text Box 103"/>
            <p:cNvSpPr txBox="1">
              <a:spLocks noChangeArrowheads="1"/>
            </p:cNvSpPr>
            <p:nvPr/>
          </p:nvSpPr>
          <p:spPr bwMode="auto">
            <a:xfrm>
              <a:off x="3680" y="1840"/>
              <a:ext cx="814" cy="1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kk-KZ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r>
                <a:rPr lang="kk-KZ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Үй тапсыр-</a:t>
              </a:r>
            </a:p>
            <a:p>
              <a:pPr algn="ctr">
                <a:defRPr/>
              </a:pPr>
              <a:r>
                <a:rPr lang="kk-KZ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масы</a:t>
              </a:r>
              <a:endPara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endParaRPr lang="kk-KZ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r>
                <a:rPr lang="kk-KZ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endPara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5" name="Group 70"/>
          <p:cNvGrpSpPr>
            <a:grpSpLocks/>
          </p:cNvGrpSpPr>
          <p:nvPr/>
        </p:nvGrpSpPr>
        <p:grpSpPr bwMode="auto">
          <a:xfrm>
            <a:off x="6424627" y="3425827"/>
            <a:ext cx="1582738" cy="1641476"/>
            <a:chOff x="3557" y="1795"/>
            <a:chExt cx="997" cy="1034"/>
          </a:xfrm>
        </p:grpSpPr>
        <p:grpSp>
          <p:nvGrpSpPr>
            <p:cNvPr id="36" name="Group 71"/>
            <p:cNvGrpSpPr>
              <a:grpSpLocks/>
            </p:cNvGrpSpPr>
            <p:nvPr/>
          </p:nvGrpSpPr>
          <p:grpSpPr bwMode="auto">
            <a:xfrm>
              <a:off x="3557" y="1795"/>
              <a:ext cx="997" cy="997"/>
              <a:chOff x="3720" y="2717"/>
              <a:chExt cx="1212" cy="1212"/>
            </a:xfrm>
          </p:grpSpPr>
          <p:sp>
            <p:nvSpPr>
              <p:cNvPr id="38" name="Oval 7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Oval 7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0" name="Oval 7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kk-KZ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 </a:t>
                </a:r>
                <a:endParaRPr lang="ru-RU" dirty="0"/>
              </a:p>
            </p:txBody>
          </p:sp>
          <p:sp>
            <p:nvSpPr>
              <p:cNvPr id="41" name="Oval 7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kk-KZ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Жаңа </a:t>
                </a:r>
              </a:p>
              <a:p>
                <a:pPr algn="ctr">
                  <a:defRPr/>
                </a:pPr>
                <a:r>
                  <a:rPr lang="kk-KZ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сабақ</a:t>
                </a:r>
                <a:endParaRPr lang="ru-RU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7" name="Text Box 76"/>
            <p:cNvSpPr txBox="1">
              <a:spLocks noChangeArrowheads="1"/>
            </p:cNvSpPr>
            <p:nvPr/>
          </p:nvSpPr>
          <p:spPr bwMode="auto">
            <a:xfrm>
              <a:off x="3920" y="2247"/>
              <a:ext cx="328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kk-KZ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endParaRPr lang="kk-KZ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r>
                <a:rPr lang="kk-KZ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endPara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2" name="Group 105"/>
          <p:cNvGrpSpPr>
            <a:grpSpLocks/>
          </p:cNvGrpSpPr>
          <p:nvPr/>
        </p:nvGrpSpPr>
        <p:grpSpPr bwMode="auto">
          <a:xfrm>
            <a:off x="3643306" y="4071942"/>
            <a:ext cx="1873250" cy="1619250"/>
            <a:chOff x="2722" y="2750"/>
            <a:chExt cx="1020" cy="1020"/>
          </a:xfrm>
        </p:grpSpPr>
        <p:grpSp>
          <p:nvGrpSpPr>
            <p:cNvPr id="43" name="Group 65"/>
            <p:cNvGrpSpPr>
              <a:grpSpLocks/>
            </p:cNvGrpSpPr>
            <p:nvPr/>
          </p:nvGrpSpPr>
          <p:grpSpPr bwMode="auto">
            <a:xfrm>
              <a:off x="2722" y="2750"/>
              <a:ext cx="1020" cy="1020"/>
              <a:chOff x="817" y="2717"/>
              <a:chExt cx="1212" cy="1212"/>
            </a:xfrm>
          </p:grpSpPr>
          <p:sp>
            <p:nvSpPr>
              <p:cNvPr id="45" name="Oval 66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A78F01"/>
                  </a:gs>
                  <a:gs pos="100000">
                    <a:srgbClr val="CCCC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6" name="Oval 67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68"/>
              <p:cNvSpPr>
                <a:spLocks noChangeArrowheads="1"/>
              </p:cNvSpPr>
              <p:nvPr/>
            </p:nvSpPr>
            <p:spPr bwMode="auto">
              <a:xfrm>
                <a:off x="954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" name="Text Box 69"/>
            <p:cNvSpPr txBox="1">
              <a:spLocks noChangeArrowheads="1"/>
            </p:cNvSpPr>
            <p:nvPr/>
          </p:nvSpPr>
          <p:spPr bwMode="auto">
            <a:xfrm>
              <a:off x="2857" y="2880"/>
              <a:ext cx="716" cy="6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1">
                <a:defRPr/>
              </a:pPr>
              <a:endParaRPr lang="kk-KZ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r>
                <a:rPr lang="kk-KZ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Мақсаты</a:t>
              </a:r>
              <a:endPara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 latinLnBrk="1">
                <a:defRPr/>
              </a:pPr>
              <a:endParaRPr lang="kk-KZ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 latinLnBrk="1">
                <a:defRPr/>
              </a:pPr>
              <a:r>
                <a:rPr lang="kk-KZ" sz="16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endParaRPr lang="ru-RU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8" name="Group 106"/>
          <p:cNvGrpSpPr>
            <a:grpSpLocks/>
          </p:cNvGrpSpPr>
          <p:nvPr/>
        </p:nvGrpSpPr>
        <p:grpSpPr bwMode="auto">
          <a:xfrm>
            <a:off x="642910" y="3857628"/>
            <a:ext cx="1647825" cy="1584325"/>
            <a:chOff x="1383" y="3022"/>
            <a:chExt cx="1038" cy="998"/>
          </a:xfrm>
        </p:grpSpPr>
        <p:grpSp>
          <p:nvGrpSpPr>
            <p:cNvPr id="49" name="Group 51"/>
            <p:cNvGrpSpPr>
              <a:grpSpLocks/>
            </p:cNvGrpSpPr>
            <p:nvPr/>
          </p:nvGrpSpPr>
          <p:grpSpPr bwMode="auto">
            <a:xfrm>
              <a:off x="1380" y="3020"/>
              <a:ext cx="997" cy="997"/>
              <a:chOff x="3720" y="2717"/>
              <a:chExt cx="1212" cy="1212"/>
            </a:xfrm>
          </p:grpSpPr>
          <p:sp>
            <p:nvSpPr>
              <p:cNvPr id="51" name="Oval 5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Oval 5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53" name="Oval 5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Oval 5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0" name="Text Box 56"/>
            <p:cNvSpPr txBox="1">
              <a:spLocks noChangeArrowheads="1"/>
            </p:cNvSpPr>
            <p:nvPr/>
          </p:nvSpPr>
          <p:spPr bwMode="auto">
            <a:xfrm>
              <a:off x="1402" y="3198"/>
              <a:ext cx="1019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kk-KZ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algn="ctr">
                <a:defRPr/>
              </a:pPr>
              <a:r>
                <a:rPr lang="kk-KZ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Қорытын - </a:t>
              </a:r>
            </a:p>
            <a:p>
              <a:pPr algn="ctr">
                <a:defRPr/>
              </a:pPr>
              <a:r>
                <a:rPr lang="kk-KZ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дылау</a:t>
              </a:r>
              <a:endPara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28604"/>
          <a:ext cx="8501119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829"/>
                <a:gridCol w="772829"/>
                <a:gridCol w="772829"/>
                <a:gridCol w="772829"/>
                <a:gridCol w="772829"/>
                <a:gridCol w="772829"/>
                <a:gridCol w="772829"/>
                <a:gridCol w="772829"/>
                <a:gridCol w="772829"/>
                <a:gridCol w="772829"/>
                <a:gridCol w="772829"/>
              </a:tblGrid>
              <a:tr h="857256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kk-KZ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Ж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Ә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П 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kk-KZ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Р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І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kk-KZ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Ы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І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Р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kk-KZ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Т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Ү 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Қ 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Й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Е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І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5214950"/>
          <a:ext cx="821537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0"/>
              </a:tblGrid>
              <a:tr h="1357322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Торкөздердегі  әріптерді бағдаршаның бағытымен оқысаң ұлы ақынның бір өлеңінен үзінді</a:t>
                      </a:r>
                      <a:r>
                        <a:rPr lang="kk-KZ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шығады.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857224" y="100010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680215" y="224947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928662" y="135729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93671" y="210660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65109" y="303529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430316" y="3500438"/>
            <a:ext cx="5699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2072464" y="29281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2108183" y="196372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2072464" y="107075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608381" y="117790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071802" y="1928802"/>
            <a:ext cx="5730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822563" y="239235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822563" y="31067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716332" y="3500438"/>
            <a:ext cx="5699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73588" y="1000108"/>
            <a:ext cx="6413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6608777" y="139222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216662" y="1071546"/>
            <a:ext cx="5699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V="1">
            <a:off x="5894397" y="310673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430844" y="3571876"/>
            <a:ext cx="4984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5108579" y="296385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5108579" y="217804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5108579" y="132078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16200000" flipV="1">
            <a:off x="8251851" y="289242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788298" y="3571876"/>
            <a:ext cx="4984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7466033" y="303529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7466033" y="203516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466033" y="1177909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6200000" flipV="1">
            <a:off x="8251851" y="110647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6200000" flipV="1">
            <a:off x="8287570" y="199944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851648" cy="1828800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214554"/>
            <a:ext cx="8286808" cy="3643338"/>
          </a:xfrm>
        </p:spPr>
        <p:txBody>
          <a:bodyPr>
            <a:normAutofit/>
          </a:bodyPr>
          <a:lstStyle/>
          <a:p>
            <a:pPr algn="l"/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Сөз таптары атайдың  төрт ұлы болыпты. Зат есім,Етістік, Сын есім, Сан есім деген ..............</a:t>
            </a:r>
          </a:p>
          <a:p>
            <a:pPr algn="l"/>
            <a:endParaRPr lang="kk-KZ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kk-KZ" dirty="0" smtClean="0"/>
          </a:p>
          <a:p>
            <a:pPr algn="l"/>
            <a:endParaRPr lang="kk-KZ" dirty="0" smtClean="0"/>
          </a:p>
          <a:p>
            <a:pPr algn="l"/>
            <a:endParaRPr lang="kk-KZ" dirty="0" smtClean="0"/>
          </a:p>
          <a:p>
            <a:pPr algn="l"/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Ертегі құрастырып келу</a:t>
            </a:r>
          </a:p>
          <a:p>
            <a:endParaRPr lang="kk-KZ" dirty="0" smtClean="0"/>
          </a:p>
          <a:p>
            <a:r>
              <a:rPr lang="kk-KZ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kk-K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Менің елім Қазақстан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 descr="KazContentMap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6000"/>
          </a:blip>
          <a:srcRect/>
          <a:stretch>
            <a:fillRect/>
          </a:stretch>
        </p:blipFill>
        <p:spPr bwMode="auto">
          <a:xfrm>
            <a:off x="339725" y="1142984"/>
            <a:ext cx="88042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750" y="2349500"/>
            <a:ext cx="12239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350" y="2997200"/>
            <a:ext cx="863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8888" y="3789363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050" y="2333625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975" y="3141663"/>
            <a:ext cx="863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8038" y="3068638"/>
            <a:ext cx="863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4300" y="3789363"/>
            <a:ext cx="863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4781550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4221163"/>
            <a:ext cx="863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3429000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2565400"/>
            <a:ext cx="863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4663" y="1484313"/>
            <a:ext cx="863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2205038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1571612"/>
            <a:ext cx="863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488" y="3989388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0288" y="2549525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95288" y="5286389"/>
            <a:ext cx="832011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kk-KZ" sz="4400" dirty="0">
                <a:solidFill>
                  <a:srgbClr val="A50021"/>
                </a:solidFill>
              </a:rPr>
              <a:t>Біз еліміздің гүлденуіне өз үлесімізді қосамыз!</a:t>
            </a:r>
            <a:endParaRPr lang="ru-RU" sz="4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0" y="785794"/>
            <a:ext cx="9144000" cy="6072206"/>
            <a:chOff x="1375" y="1344"/>
            <a:chExt cx="2160" cy="1302"/>
          </a:xfrm>
        </p:grpSpPr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1375" y="1724"/>
              <a:ext cx="2079" cy="922"/>
            </a:xfrm>
            <a:custGeom>
              <a:avLst/>
              <a:gdLst>
                <a:gd name="T0" fmla="*/ 0 w 2079"/>
                <a:gd name="T1" fmla="*/ 92 h 922"/>
                <a:gd name="T2" fmla="*/ 0 w 2079"/>
                <a:gd name="T3" fmla="*/ 92 h 922"/>
                <a:gd name="T4" fmla="*/ 8 w 2079"/>
                <a:gd name="T5" fmla="*/ 119 h 922"/>
                <a:gd name="T6" fmla="*/ 16 w 2079"/>
                <a:gd name="T7" fmla="*/ 146 h 922"/>
                <a:gd name="T8" fmla="*/ 36 w 2079"/>
                <a:gd name="T9" fmla="*/ 187 h 922"/>
                <a:gd name="T10" fmla="*/ 60 w 2079"/>
                <a:gd name="T11" fmla="*/ 235 h 922"/>
                <a:gd name="T12" fmla="*/ 96 w 2079"/>
                <a:gd name="T13" fmla="*/ 286 h 922"/>
                <a:gd name="T14" fmla="*/ 140 w 2079"/>
                <a:gd name="T15" fmla="*/ 347 h 922"/>
                <a:gd name="T16" fmla="*/ 195 w 2079"/>
                <a:gd name="T17" fmla="*/ 412 h 922"/>
                <a:gd name="T18" fmla="*/ 267 w 2079"/>
                <a:gd name="T19" fmla="*/ 476 h 922"/>
                <a:gd name="T20" fmla="*/ 306 w 2079"/>
                <a:gd name="T21" fmla="*/ 514 h 922"/>
                <a:gd name="T22" fmla="*/ 350 w 2079"/>
                <a:gd name="T23" fmla="*/ 548 h 922"/>
                <a:gd name="T24" fmla="*/ 398 w 2079"/>
                <a:gd name="T25" fmla="*/ 582 h 922"/>
                <a:gd name="T26" fmla="*/ 454 w 2079"/>
                <a:gd name="T27" fmla="*/ 616 h 922"/>
                <a:gd name="T28" fmla="*/ 509 w 2079"/>
                <a:gd name="T29" fmla="*/ 650 h 922"/>
                <a:gd name="T30" fmla="*/ 569 w 2079"/>
                <a:gd name="T31" fmla="*/ 684 h 922"/>
                <a:gd name="T32" fmla="*/ 636 w 2079"/>
                <a:gd name="T33" fmla="*/ 718 h 922"/>
                <a:gd name="T34" fmla="*/ 704 w 2079"/>
                <a:gd name="T35" fmla="*/ 752 h 922"/>
                <a:gd name="T36" fmla="*/ 779 w 2079"/>
                <a:gd name="T37" fmla="*/ 783 h 922"/>
                <a:gd name="T38" fmla="*/ 863 w 2079"/>
                <a:gd name="T39" fmla="*/ 813 h 922"/>
                <a:gd name="T40" fmla="*/ 946 w 2079"/>
                <a:gd name="T41" fmla="*/ 844 h 922"/>
                <a:gd name="T42" fmla="*/ 1038 w 2079"/>
                <a:gd name="T43" fmla="*/ 871 h 922"/>
                <a:gd name="T44" fmla="*/ 1137 w 2079"/>
                <a:gd name="T45" fmla="*/ 898 h 922"/>
                <a:gd name="T46" fmla="*/ 1240 w 2079"/>
                <a:gd name="T47" fmla="*/ 922 h 922"/>
                <a:gd name="T48" fmla="*/ 2079 w 2079"/>
                <a:gd name="T49" fmla="*/ 643 h 922"/>
                <a:gd name="T50" fmla="*/ 2079 w 2079"/>
                <a:gd name="T51" fmla="*/ 643 h 922"/>
                <a:gd name="T52" fmla="*/ 2047 w 2079"/>
                <a:gd name="T53" fmla="*/ 633 h 922"/>
                <a:gd name="T54" fmla="*/ 1968 w 2079"/>
                <a:gd name="T55" fmla="*/ 609 h 922"/>
                <a:gd name="T56" fmla="*/ 1845 w 2079"/>
                <a:gd name="T57" fmla="*/ 565 h 922"/>
                <a:gd name="T58" fmla="*/ 1769 w 2079"/>
                <a:gd name="T59" fmla="*/ 534 h 922"/>
                <a:gd name="T60" fmla="*/ 1686 w 2079"/>
                <a:gd name="T61" fmla="*/ 500 h 922"/>
                <a:gd name="T62" fmla="*/ 1598 w 2079"/>
                <a:gd name="T63" fmla="*/ 459 h 922"/>
                <a:gd name="T64" fmla="*/ 1503 w 2079"/>
                <a:gd name="T65" fmla="*/ 415 h 922"/>
                <a:gd name="T66" fmla="*/ 1407 w 2079"/>
                <a:gd name="T67" fmla="*/ 361 h 922"/>
                <a:gd name="T68" fmla="*/ 1308 w 2079"/>
                <a:gd name="T69" fmla="*/ 303 h 922"/>
                <a:gd name="T70" fmla="*/ 1209 w 2079"/>
                <a:gd name="T71" fmla="*/ 238 h 922"/>
                <a:gd name="T72" fmla="*/ 1105 w 2079"/>
                <a:gd name="T73" fmla="*/ 163 h 922"/>
                <a:gd name="T74" fmla="*/ 1006 w 2079"/>
                <a:gd name="T75" fmla="*/ 85 h 922"/>
                <a:gd name="T76" fmla="*/ 907 w 2079"/>
                <a:gd name="T77" fmla="*/ 0 h 922"/>
                <a:gd name="T78" fmla="*/ 0 w 2079"/>
                <a:gd name="T79" fmla="*/ 92 h 9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79"/>
                <a:gd name="T121" fmla="*/ 0 h 922"/>
                <a:gd name="T122" fmla="*/ 2079 w 2079"/>
                <a:gd name="T123" fmla="*/ 922 h 9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79" h="922">
                  <a:moveTo>
                    <a:pt x="0" y="92"/>
                  </a:moveTo>
                  <a:lnTo>
                    <a:pt x="0" y="92"/>
                  </a:lnTo>
                  <a:lnTo>
                    <a:pt x="8" y="119"/>
                  </a:lnTo>
                  <a:lnTo>
                    <a:pt x="16" y="146"/>
                  </a:lnTo>
                  <a:lnTo>
                    <a:pt x="36" y="187"/>
                  </a:lnTo>
                  <a:lnTo>
                    <a:pt x="60" y="235"/>
                  </a:lnTo>
                  <a:lnTo>
                    <a:pt x="96" y="286"/>
                  </a:lnTo>
                  <a:lnTo>
                    <a:pt x="140" y="347"/>
                  </a:lnTo>
                  <a:lnTo>
                    <a:pt x="195" y="412"/>
                  </a:lnTo>
                  <a:lnTo>
                    <a:pt x="267" y="476"/>
                  </a:lnTo>
                  <a:lnTo>
                    <a:pt x="306" y="514"/>
                  </a:lnTo>
                  <a:lnTo>
                    <a:pt x="350" y="548"/>
                  </a:lnTo>
                  <a:lnTo>
                    <a:pt x="398" y="582"/>
                  </a:lnTo>
                  <a:lnTo>
                    <a:pt x="454" y="616"/>
                  </a:lnTo>
                  <a:lnTo>
                    <a:pt x="509" y="650"/>
                  </a:lnTo>
                  <a:lnTo>
                    <a:pt x="569" y="684"/>
                  </a:lnTo>
                  <a:lnTo>
                    <a:pt x="636" y="718"/>
                  </a:lnTo>
                  <a:lnTo>
                    <a:pt x="704" y="752"/>
                  </a:lnTo>
                  <a:lnTo>
                    <a:pt x="779" y="783"/>
                  </a:lnTo>
                  <a:lnTo>
                    <a:pt x="863" y="813"/>
                  </a:lnTo>
                  <a:lnTo>
                    <a:pt x="946" y="844"/>
                  </a:lnTo>
                  <a:lnTo>
                    <a:pt x="1038" y="871"/>
                  </a:lnTo>
                  <a:lnTo>
                    <a:pt x="1137" y="898"/>
                  </a:lnTo>
                  <a:lnTo>
                    <a:pt x="1240" y="922"/>
                  </a:lnTo>
                  <a:lnTo>
                    <a:pt x="2079" y="643"/>
                  </a:lnTo>
                  <a:lnTo>
                    <a:pt x="2047" y="633"/>
                  </a:lnTo>
                  <a:lnTo>
                    <a:pt x="1968" y="609"/>
                  </a:lnTo>
                  <a:lnTo>
                    <a:pt x="1845" y="565"/>
                  </a:lnTo>
                  <a:lnTo>
                    <a:pt x="1769" y="534"/>
                  </a:lnTo>
                  <a:lnTo>
                    <a:pt x="1686" y="500"/>
                  </a:lnTo>
                  <a:lnTo>
                    <a:pt x="1598" y="459"/>
                  </a:lnTo>
                  <a:lnTo>
                    <a:pt x="1503" y="415"/>
                  </a:lnTo>
                  <a:lnTo>
                    <a:pt x="1407" y="361"/>
                  </a:lnTo>
                  <a:lnTo>
                    <a:pt x="1308" y="303"/>
                  </a:lnTo>
                  <a:lnTo>
                    <a:pt x="1209" y="238"/>
                  </a:lnTo>
                  <a:lnTo>
                    <a:pt x="1105" y="163"/>
                  </a:lnTo>
                  <a:lnTo>
                    <a:pt x="1006" y="85"/>
                  </a:lnTo>
                  <a:lnTo>
                    <a:pt x="907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9593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1431" y="1629"/>
              <a:ext cx="2019" cy="942"/>
            </a:xfrm>
            <a:custGeom>
              <a:avLst/>
              <a:gdLst>
                <a:gd name="T0" fmla="*/ 0 w 2019"/>
                <a:gd name="T1" fmla="*/ 27 h 942"/>
                <a:gd name="T2" fmla="*/ 0 w 2019"/>
                <a:gd name="T3" fmla="*/ 27 h 942"/>
                <a:gd name="T4" fmla="*/ 4 w 2019"/>
                <a:gd name="T5" fmla="*/ 58 h 942"/>
                <a:gd name="T6" fmla="*/ 12 w 2019"/>
                <a:gd name="T7" fmla="*/ 88 h 942"/>
                <a:gd name="T8" fmla="*/ 24 w 2019"/>
                <a:gd name="T9" fmla="*/ 133 h 942"/>
                <a:gd name="T10" fmla="*/ 48 w 2019"/>
                <a:gd name="T11" fmla="*/ 184 h 942"/>
                <a:gd name="T12" fmla="*/ 76 w 2019"/>
                <a:gd name="T13" fmla="*/ 245 h 942"/>
                <a:gd name="T14" fmla="*/ 115 w 2019"/>
                <a:gd name="T15" fmla="*/ 309 h 942"/>
                <a:gd name="T16" fmla="*/ 163 w 2019"/>
                <a:gd name="T17" fmla="*/ 381 h 942"/>
                <a:gd name="T18" fmla="*/ 195 w 2019"/>
                <a:gd name="T19" fmla="*/ 418 h 942"/>
                <a:gd name="T20" fmla="*/ 227 w 2019"/>
                <a:gd name="T21" fmla="*/ 456 h 942"/>
                <a:gd name="T22" fmla="*/ 266 w 2019"/>
                <a:gd name="T23" fmla="*/ 493 h 942"/>
                <a:gd name="T24" fmla="*/ 306 w 2019"/>
                <a:gd name="T25" fmla="*/ 531 h 942"/>
                <a:gd name="T26" fmla="*/ 350 w 2019"/>
                <a:gd name="T27" fmla="*/ 568 h 942"/>
                <a:gd name="T28" fmla="*/ 398 w 2019"/>
                <a:gd name="T29" fmla="*/ 605 h 942"/>
                <a:gd name="T30" fmla="*/ 453 w 2019"/>
                <a:gd name="T31" fmla="*/ 643 h 942"/>
                <a:gd name="T32" fmla="*/ 509 w 2019"/>
                <a:gd name="T33" fmla="*/ 680 h 942"/>
                <a:gd name="T34" fmla="*/ 572 w 2019"/>
                <a:gd name="T35" fmla="*/ 718 h 942"/>
                <a:gd name="T36" fmla="*/ 640 w 2019"/>
                <a:gd name="T37" fmla="*/ 755 h 942"/>
                <a:gd name="T38" fmla="*/ 711 w 2019"/>
                <a:gd name="T39" fmla="*/ 789 h 942"/>
                <a:gd name="T40" fmla="*/ 791 w 2019"/>
                <a:gd name="T41" fmla="*/ 823 h 942"/>
                <a:gd name="T42" fmla="*/ 870 w 2019"/>
                <a:gd name="T43" fmla="*/ 857 h 942"/>
                <a:gd name="T44" fmla="*/ 962 w 2019"/>
                <a:gd name="T45" fmla="*/ 888 h 942"/>
                <a:gd name="T46" fmla="*/ 1053 w 2019"/>
                <a:gd name="T47" fmla="*/ 915 h 942"/>
                <a:gd name="T48" fmla="*/ 1157 w 2019"/>
                <a:gd name="T49" fmla="*/ 942 h 942"/>
                <a:gd name="T50" fmla="*/ 2019 w 2019"/>
                <a:gd name="T51" fmla="*/ 721 h 942"/>
                <a:gd name="T52" fmla="*/ 2019 w 2019"/>
                <a:gd name="T53" fmla="*/ 721 h 942"/>
                <a:gd name="T54" fmla="*/ 1987 w 2019"/>
                <a:gd name="T55" fmla="*/ 711 h 942"/>
                <a:gd name="T56" fmla="*/ 1912 w 2019"/>
                <a:gd name="T57" fmla="*/ 680 h 942"/>
                <a:gd name="T58" fmla="*/ 1792 w 2019"/>
                <a:gd name="T59" fmla="*/ 629 h 942"/>
                <a:gd name="T60" fmla="*/ 1721 w 2019"/>
                <a:gd name="T61" fmla="*/ 595 h 942"/>
                <a:gd name="T62" fmla="*/ 1641 w 2019"/>
                <a:gd name="T63" fmla="*/ 554 h 942"/>
                <a:gd name="T64" fmla="*/ 1558 w 2019"/>
                <a:gd name="T65" fmla="*/ 507 h 942"/>
                <a:gd name="T66" fmla="*/ 1467 w 2019"/>
                <a:gd name="T67" fmla="*/ 456 h 942"/>
                <a:gd name="T68" fmla="*/ 1375 w 2019"/>
                <a:gd name="T69" fmla="*/ 395 h 942"/>
                <a:gd name="T70" fmla="*/ 1284 w 2019"/>
                <a:gd name="T71" fmla="*/ 330 h 942"/>
                <a:gd name="T72" fmla="*/ 1188 w 2019"/>
                <a:gd name="T73" fmla="*/ 258 h 942"/>
                <a:gd name="T74" fmla="*/ 1097 w 2019"/>
                <a:gd name="T75" fmla="*/ 177 h 942"/>
                <a:gd name="T76" fmla="*/ 1002 w 2019"/>
                <a:gd name="T77" fmla="*/ 92 h 942"/>
                <a:gd name="T78" fmla="*/ 914 w 2019"/>
                <a:gd name="T79" fmla="*/ 0 h 942"/>
                <a:gd name="T80" fmla="*/ 0 w 2019"/>
                <a:gd name="T81" fmla="*/ 27 h 9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19"/>
                <a:gd name="T124" fmla="*/ 0 h 942"/>
                <a:gd name="T125" fmla="*/ 2019 w 2019"/>
                <a:gd name="T126" fmla="*/ 942 h 9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19" h="942">
                  <a:moveTo>
                    <a:pt x="0" y="27"/>
                  </a:moveTo>
                  <a:lnTo>
                    <a:pt x="0" y="27"/>
                  </a:lnTo>
                  <a:lnTo>
                    <a:pt x="4" y="58"/>
                  </a:lnTo>
                  <a:lnTo>
                    <a:pt x="12" y="88"/>
                  </a:lnTo>
                  <a:lnTo>
                    <a:pt x="24" y="133"/>
                  </a:lnTo>
                  <a:lnTo>
                    <a:pt x="48" y="184"/>
                  </a:lnTo>
                  <a:lnTo>
                    <a:pt x="76" y="245"/>
                  </a:lnTo>
                  <a:lnTo>
                    <a:pt x="115" y="309"/>
                  </a:lnTo>
                  <a:lnTo>
                    <a:pt x="163" y="381"/>
                  </a:lnTo>
                  <a:lnTo>
                    <a:pt x="195" y="418"/>
                  </a:lnTo>
                  <a:lnTo>
                    <a:pt x="227" y="456"/>
                  </a:lnTo>
                  <a:lnTo>
                    <a:pt x="266" y="493"/>
                  </a:lnTo>
                  <a:lnTo>
                    <a:pt x="306" y="531"/>
                  </a:lnTo>
                  <a:lnTo>
                    <a:pt x="350" y="568"/>
                  </a:lnTo>
                  <a:lnTo>
                    <a:pt x="398" y="605"/>
                  </a:lnTo>
                  <a:lnTo>
                    <a:pt x="453" y="643"/>
                  </a:lnTo>
                  <a:lnTo>
                    <a:pt x="509" y="680"/>
                  </a:lnTo>
                  <a:lnTo>
                    <a:pt x="572" y="718"/>
                  </a:lnTo>
                  <a:lnTo>
                    <a:pt x="640" y="755"/>
                  </a:lnTo>
                  <a:lnTo>
                    <a:pt x="711" y="789"/>
                  </a:lnTo>
                  <a:lnTo>
                    <a:pt x="791" y="823"/>
                  </a:lnTo>
                  <a:lnTo>
                    <a:pt x="870" y="857"/>
                  </a:lnTo>
                  <a:lnTo>
                    <a:pt x="962" y="888"/>
                  </a:lnTo>
                  <a:lnTo>
                    <a:pt x="1053" y="915"/>
                  </a:lnTo>
                  <a:lnTo>
                    <a:pt x="1157" y="942"/>
                  </a:lnTo>
                  <a:lnTo>
                    <a:pt x="2019" y="721"/>
                  </a:lnTo>
                  <a:lnTo>
                    <a:pt x="1987" y="711"/>
                  </a:lnTo>
                  <a:lnTo>
                    <a:pt x="1912" y="680"/>
                  </a:lnTo>
                  <a:lnTo>
                    <a:pt x="1792" y="629"/>
                  </a:lnTo>
                  <a:lnTo>
                    <a:pt x="1721" y="595"/>
                  </a:lnTo>
                  <a:lnTo>
                    <a:pt x="1641" y="554"/>
                  </a:lnTo>
                  <a:lnTo>
                    <a:pt x="1558" y="507"/>
                  </a:lnTo>
                  <a:lnTo>
                    <a:pt x="1467" y="456"/>
                  </a:lnTo>
                  <a:lnTo>
                    <a:pt x="1375" y="395"/>
                  </a:lnTo>
                  <a:lnTo>
                    <a:pt x="1284" y="330"/>
                  </a:lnTo>
                  <a:lnTo>
                    <a:pt x="1188" y="258"/>
                  </a:lnTo>
                  <a:lnTo>
                    <a:pt x="1097" y="177"/>
                  </a:lnTo>
                  <a:lnTo>
                    <a:pt x="1002" y="92"/>
                  </a:lnTo>
                  <a:lnTo>
                    <a:pt x="914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1654" y="1364"/>
              <a:ext cx="1752" cy="1020"/>
            </a:xfrm>
            <a:custGeom>
              <a:avLst/>
              <a:gdLst>
                <a:gd name="T0" fmla="*/ 0 w 1752"/>
                <a:gd name="T1" fmla="*/ 0 h 1020"/>
                <a:gd name="T2" fmla="*/ 0 w 1752"/>
                <a:gd name="T3" fmla="*/ 0 h 1020"/>
                <a:gd name="T4" fmla="*/ 0 w 1752"/>
                <a:gd name="T5" fmla="*/ 27 h 1020"/>
                <a:gd name="T6" fmla="*/ 4 w 1752"/>
                <a:gd name="T7" fmla="*/ 57 h 1020"/>
                <a:gd name="T8" fmla="*/ 8 w 1752"/>
                <a:gd name="T9" fmla="*/ 102 h 1020"/>
                <a:gd name="T10" fmla="*/ 20 w 1752"/>
                <a:gd name="T11" fmla="*/ 156 h 1020"/>
                <a:gd name="T12" fmla="*/ 39 w 1752"/>
                <a:gd name="T13" fmla="*/ 217 h 1020"/>
                <a:gd name="T14" fmla="*/ 67 w 1752"/>
                <a:gd name="T15" fmla="*/ 285 h 1020"/>
                <a:gd name="T16" fmla="*/ 103 w 1752"/>
                <a:gd name="T17" fmla="*/ 360 h 1020"/>
                <a:gd name="T18" fmla="*/ 127 w 1752"/>
                <a:gd name="T19" fmla="*/ 401 h 1020"/>
                <a:gd name="T20" fmla="*/ 155 w 1752"/>
                <a:gd name="T21" fmla="*/ 442 h 1020"/>
                <a:gd name="T22" fmla="*/ 182 w 1752"/>
                <a:gd name="T23" fmla="*/ 483 h 1020"/>
                <a:gd name="T24" fmla="*/ 218 w 1752"/>
                <a:gd name="T25" fmla="*/ 523 h 1020"/>
                <a:gd name="T26" fmla="*/ 254 w 1752"/>
                <a:gd name="T27" fmla="*/ 564 h 1020"/>
                <a:gd name="T28" fmla="*/ 294 w 1752"/>
                <a:gd name="T29" fmla="*/ 608 h 1020"/>
                <a:gd name="T30" fmla="*/ 341 w 1752"/>
                <a:gd name="T31" fmla="*/ 649 h 1020"/>
                <a:gd name="T32" fmla="*/ 393 w 1752"/>
                <a:gd name="T33" fmla="*/ 694 h 1020"/>
                <a:gd name="T34" fmla="*/ 449 w 1752"/>
                <a:gd name="T35" fmla="*/ 738 h 1020"/>
                <a:gd name="T36" fmla="*/ 508 w 1752"/>
                <a:gd name="T37" fmla="*/ 779 h 1020"/>
                <a:gd name="T38" fmla="*/ 572 w 1752"/>
                <a:gd name="T39" fmla="*/ 819 h 1020"/>
                <a:gd name="T40" fmla="*/ 643 w 1752"/>
                <a:gd name="T41" fmla="*/ 864 h 1020"/>
                <a:gd name="T42" fmla="*/ 719 w 1752"/>
                <a:gd name="T43" fmla="*/ 904 h 1020"/>
                <a:gd name="T44" fmla="*/ 802 w 1752"/>
                <a:gd name="T45" fmla="*/ 942 h 1020"/>
                <a:gd name="T46" fmla="*/ 890 w 1752"/>
                <a:gd name="T47" fmla="*/ 983 h 1020"/>
                <a:gd name="T48" fmla="*/ 981 w 1752"/>
                <a:gd name="T49" fmla="*/ 1020 h 1020"/>
                <a:gd name="T50" fmla="*/ 1752 w 1752"/>
                <a:gd name="T51" fmla="*/ 870 h 1020"/>
                <a:gd name="T52" fmla="*/ 1752 w 1752"/>
                <a:gd name="T53" fmla="*/ 870 h 1020"/>
                <a:gd name="T54" fmla="*/ 1728 w 1752"/>
                <a:gd name="T55" fmla="*/ 857 h 1020"/>
                <a:gd name="T56" fmla="*/ 1661 w 1752"/>
                <a:gd name="T57" fmla="*/ 819 h 1020"/>
                <a:gd name="T58" fmla="*/ 1562 w 1752"/>
                <a:gd name="T59" fmla="*/ 758 h 1020"/>
                <a:gd name="T60" fmla="*/ 1502 w 1752"/>
                <a:gd name="T61" fmla="*/ 717 h 1020"/>
                <a:gd name="T62" fmla="*/ 1434 w 1752"/>
                <a:gd name="T63" fmla="*/ 670 h 1020"/>
                <a:gd name="T64" fmla="*/ 1363 w 1752"/>
                <a:gd name="T65" fmla="*/ 615 h 1020"/>
                <a:gd name="T66" fmla="*/ 1291 w 1752"/>
                <a:gd name="T67" fmla="*/ 557 h 1020"/>
                <a:gd name="T68" fmla="*/ 1212 w 1752"/>
                <a:gd name="T69" fmla="*/ 489 h 1020"/>
                <a:gd name="T70" fmla="*/ 1136 w 1752"/>
                <a:gd name="T71" fmla="*/ 415 h 1020"/>
                <a:gd name="T72" fmla="*/ 1057 w 1752"/>
                <a:gd name="T73" fmla="*/ 333 h 1020"/>
                <a:gd name="T74" fmla="*/ 977 w 1752"/>
                <a:gd name="T75" fmla="*/ 241 h 1020"/>
                <a:gd name="T76" fmla="*/ 898 w 1752"/>
                <a:gd name="T77" fmla="*/ 146 h 1020"/>
                <a:gd name="T78" fmla="*/ 822 w 1752"/>
                <a:gd name="T79" fmla="*/ 44 h 1020"/>
                <a:gd name="T80" fmla="*/ 0 w 1752"/>
                <a:gd name="T81" fmla="*/ 0 h 10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52"/>
                <a:gd name="T124" fmla="*/ 0 h 1020"/>
                <a:gd name="T125" fmla="*/ 1752 w 1752"/>
                <a:gd name="T126" fmla="*/ 1020 h 10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52" h="1020">
                  <a:moveTo>
                    <a:pt x="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4" y="57"/>
                  </a:lnTo>
                  <a:lnTo>
                    <a:pt x="8" y="102"/>
                  </a:lnTo>
                  <a:lnTo>
                    <a:pt x="20" y="156"/>
                  </a:lnTo>
                  <a:lnTo>
                    <a:pt x="39" y="217"/>
                  </a:lnTo>
                  <a:lnTo>
                    <a:pt x="67" y="285"/>
                  </a:lnTo>
                  <a:lnTo>
                    <a:pt x="103" y="360"/>
                  </a:lnTo>
                  <a:lnTo>
                    <a:pt x="127" y="401"/>
                  </a:lnTo>
                  <a:lnTo>
                    <a:pt x="155" y="442"/>
                  </a:lnTo>
                  <a:lnTo>
                    <a:pt x="182" y="483"/>
                  </a:lnTo>
                  <a:lnTo>
                    <a:pt x="218" y="523"/>
                  </a:lnTo>
                  <a:lnTo>
                    <a:pt x="254" y="564"/>
                  </a:lnTo>
                  <a:lnTo>
                    <a:pt x="294" y="608"/>
                  </a:lnTo>
                  <a:lnTo>
                    <a:pt x="341" y="649"/>
                  </a:lnTo>
                  <a:lnTo>
                    <a:pt x="393" y="694"/>
                  </a:lnTo>
                  <a:lnTo>
                    <a:pt x="449" y="738"/>
                  </a:lnTo>
                  <a:lnTo>
                    <a:pt x="508" y="779"/>
                  </a:lnTo>
                  <a:lnTo>
                    <a:pt x="572" y="819"/>
                  </a:lnTo>
                  <a:lnTo>
                    <a:pt x="643" y="864"/>
                  </a:lnTo>
                  <a:lnTo>
                    <a:pt x="719" y="904"/>
                  </a:lnTo>
                  <a:lnTo>
                    <a:pt x="802" y="942"/>
                  </a:lnTo>
                  <a:lnTo>
                    <a:pt x="890" y="983"/>
                  </a:lnTo>
                  <a:lnTo>
                    <a:pt x="981" y="1020"/>
                  </a:lnTo>
                  <a:lnTo>
                    <a:pt x="1752" y="870"/>
                  </a:lnTo>
                  <a:lnTo>
                    <a:pt x="1728" y="857"/>
                  </a:lnTo>
                  <a:lnTo>
                    <a:pt x="1661" y="819"/>
                  </a:lnTo>
                  <a:lnTo>
                    <a:pt x="1562" y="758"/>
                  </a:lnTo>
                  <a:lnTo>
                    <a:pt x="1502" y="717"/>
                  </a:lnTo>
                  <a:lnTo>
                    <a:pt x="1434" y="670"/>
                  </a:lnTo>
                  <a:lnTo>
                    <a:pt x="1363" y="615"/>
                  </a:lnTo>
                  <a:lnTo>
                    <a:pt x="1291" y="557"/>
                  </a:lnTo>
                  <a:lnTo>
                    <a:pt x="1212" y="489"/>
                  </a:lnTo>
                  <a:lnTo>
                    <a:pt x="1136" y="415"/>
                  </a:lnTo>
                  <a:lnTo>
                    <a:pt x="1057" y="333"/>
                  </a:lnTo>
                  <a:lnTo>
                    <a:pt x="977" y="241"/>
                  </a:lnTo>
                  <a:lnTo>
                    <a:pt x="898" y="146"/>
                  </a:lnTo>
                  <a:lnTo>
                    <a:pt x="82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1655" y="1344"/>
              <a:ext cx="1880" cy="1051"/>
            </a:xfrm>
            <a:custGeom>
              <a:avLst/>
              <a:gdLst>
                <a:gd name="T0" fmla="*/ 0 w 1880"/>
                <a:gd name="T1" fmla="*/ 0 h 1051"/>
                <a:gd name="T2" fmla="*/ 0 w 1880"/>
                <a:gd name="T3" fmla="*/ 0 h 1051"/>
                <a:gd name="T4" fmla="*/ 4 w 1880"/>
                <a:gd name="T5" fmla="*/ 31 h 1051"/>
                <a:gd name="T6" fmla="*/ 8 w 1880"/>
                <a:gd name="T7" fmla="*/ 65 h 1051"/>
                <a:gd name="T8" fmla="*/ 16 w 1880"/>
                <a:gd name="T9" fmla="*/ 109 h 1051"/>
                <a:gd name="T10" fmla="*/ 28 w 1880"/>
                <a:gd name="T11" fmla="*/ 163 h 1051"/>
                <a:gd name="T12" fmla="*/ 52 w 1880"/>
                <a:gd name="T13" fmla="*/ 228 h 1051"/>
                <a:gd name="T14" fmla="*/ 79 w 1880"/>
                <a:gd name="T15" fmla="*/ 299 h 1051"/>
                <a:gd name="T16" fmla="*/ 123 w 1880"/>
                <a:gd name="T17" fmla="*/ 378 h 1051"/>
                <a:gd name="T18" fmla="*/ 175 w 1880"/>
                <a:gd name="T19" fmla="*/ 459 h 1051"/>
                <a:gd name="T20" fmla="*/ 207 w 1880"/>
                <a:gd name="T21" fmla="*/ 500 h 1051"/>
                <a:gd name="T22" fmla="*/ 242 w 1880"/>
                <a:gd name="T23" fmla="*/ 544 h 1051"/>
                <a:gd name="T24" fmla="*/ 282 w 1880"/>
                <a:gd name="T25" fmla="*/ 588 h 1051"/>
                <a:gd name="T26" fmla="*/ 326 w 1880"/>
                <a:gd name="T27" fmla="*/ 633 h 1051"/>
                <a:gd name="T28" fmla="*/ 373 w 1880"/>
                <a:gd name="T29" fmla="*/ 677 h 1051"/>
                <a:gd name="T30" fmla="*/ 425 w 1880"/>
                <a:gd name="T31" fmla="*/ 718 h 1051"/>
                <a:gd name="T32" fmla="*/ 481 w 1880"/>
                <a:gd name="T33" fmla="*/ 762 h 1051"/>
                <a:gd name="T34" fmla="*/ 540 w 1880"/>
                <a:gd name="T35" fmla="*/ 806 h 1051"/>
                <a:gd name="T36" fmla="*/ 608 w 1880"/>
                <a:gd name="T37" fmla="*/ 850 h 1051"/>
                <a:gd name="T38" fmla="*/ 679 w 1880"/>
                <a:gd name="T39" fmla="*/ 891 h 1051"/>
                <a:gd name="T40" fmla="*/ 755 w 1880"/>
                <a:gd name="T41" fmla="*/ 932 h 1051"/>
                <a:gd name="T42" fmla="*/ 838 w 1880"/>
                <a:gd name="T43" fmla="*/ 973 h 1051"/>
                <a:gd name="T44" fmla="*/ 926 w 1880"/>
                <a:gd name="T45" fmla="*/ 1010 h 1051"/>
                <a:gd name="T46" fmla="*/ 1021 w 1880"/>
                <a:gd name="T47" fmla="*/ 1051 h 1051"/>
                <a:gd name="T48" fmla="*/ 1880 w 1880"/>
                <a:gd name="T49" fmla="*/ 908 h 1051"/>
                <a:gd name="T50" fmla="*/ 1880 w 1880"/>
                <a:gd name="T51" fmla="*/ 908 h 1051"/>
                <a:gd name="T52" fmla="*/ 1852 w 1880"/>
                <a:gd name="T53" fmla="*/ 895 h 1051"/>
                <a:gd name="T54" fmla="*/ 1780 w 1880"/>
                <a:gd name="T55" fmla="*/ 857 h 1051"/>
                <a:gd name="T56" fmla="*/ 1669 w 1880"/>
                <a:gd name="T57" fmla="*/ 793 h 1051"/>
                <a:gd name="T58" fmla="*/ 1605 w 1880"/>
                <a:gd name="T59" fmla="*/ 748 h 1051"/>
                <a:gd name="T60" fmla="*/ 1534 w 1880"/>
                <a:gd name="T61" fmla="*/ 701 h 1051"/>
                <a:gd name="T62" fmla="*/ 1454 w 1880"/>
                <a:gd name="T63" fmla="*/ 643 h 1051"/>
                <a:gd name="T64" fmla="*/ 1375 w 1880"/>
                <a:gd name="T65" fmla="*/ 582 h 1051"/>
                <a:gd name="T66" fmla="*/ 1295 w 1880"/>
                <a:gd name="T67" fmla="*/ 510 h 1051"/>
                <a:gd name="T68" fmla="*/ 1212 w 1880"/>
                <a:gd name="T69" fmla="*/ 435 h 1051"/>
                <a:gd name="T70" fmla="*/ 1129 w 1880"/>
                <a:gd name="T71" fmla="*/ 350 h 1051"/>
                <a:gd name="T72" fmla="*/ 1045 w 1880"/>
                <a:gd name="T73" fmla="*/ 262 h 1051"/>
                <a:gd name="T74" fmla="*/ 966 w 1880"/>
                <a:gd name="T75" fmla="*/ 163 h 1051"/>
                <a:gd name="T76" fmla="*/ 890 w 1880"/>
                <a:gd name="T77" fmla="*/ 61 h 1051"/>
                <a:gd name="T78" fmla="*/ 0 w 1880"/>
                <a:gd name="T79" fmla="*/ 0 h 10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80"/>
                <a:gd name="T121" fmla="*/ 0 h 1051"/>
                <a:gd name="T122" fmla="*/ 1880 w 1880"/>
                <a:gd name="T123" fmla="*/ 1051 h 10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80" h="1051">
                  <a:moveTo>
                    <a:pt x="0" y="0"/>
                  </a:moveTo>
                  <a:lnTo>
                    <a:pt x="0" y="0"/>
                  </a:lnTo>
                  <a:lnTo>
                    <a:pt x="4" y="31"/>
                  </a:lnTo>
                  <a:lnTo>
                    <a:pt x="8" y="65"/>
                  </a:lnTo>
                  <a:lnTo>
                    <a:pt x="16" y="109"/>
                  </a:lnTo>
                  <a:lnTo>
                    <a:pt x="28" y="163"/>
                  </a:lnTo>
                  <a:lnTo>
                    <a:pt x="52" y="228"/>
                  </a:lnTo>
                  <a:lnTo>
                    <a:pt x="79" y="299"/>
                  </a:lnTo>
                  <a:lnTo>
                    <a:pt x="123" y="378"/>
                  </a:lnTo>
                  <a:lnTo>
                    <a:pt x="175" y="459"/>
                  </a:lnTo>
                  <a:lnTo>
                    <a:pt x="207" y="500"/>
                  </a:lnTo>
                  <a:lnTo>
                    <a:pt x="242" y="544"/>
                  </a:lnTo>
                  <a:lnTo>
                    <a:pt x="282" y="588"/>
                  </a:lnTo>
                  <a:lnTo>
                    <a:pt x="326" y="633"/>
                  </a:lnTo>
                  <a:lnTo>
                    <a:pt x="373" y="677"/>
                  </a:lnTo>
                  <a:lnTo>
                    <a:pt x="425" y="718"/>
                  </a:lnTo>
                  <a:lnTo>
                    <a:pt x="481" y="762"/>
                  </a:lnTo>
                  <a:lnTo>
                    <a:pt x="540" y="806"/>
                  </a:lnTo>
                  <a:lnTo>
                    <a:pt x="608" y="850"/>
                  </a:lnTo>
                  <a:lnTo>
                    <a:pt x="679" y="891"/>
                  </a:lnTo>
                  <a:lnTo>
                    <a:pt x="755" y="932"/>
                  </a:lnTo>
                  <a:lnTo>
                    <a:pt x="838" y="973"/>
                  </a:lnTo>
                  <a:lnTo>
                    <a:pt x="926" y="1010"/>
                  </a:lnTo>
                  <a:lnTo>
                    <a:pt x="1021" y="1051"/>
                  </a:lnTo>
                  <a:lnTo>
                    <a:pt x="1880" y="908"/>
                  </a:lnTo>
                  <a:lnTo>
                    <a:pt x="1852" y="895"/>
                  </a:lnTo>
                  <a:lnTo>
                    <a:pt x="1780" y="857"/>
                  </a:lnTo>
                  <a:lnTo>
                    <a:pt x="1669" y="793"/>
                  </a:lnTo>
                  <a:lnTo>
                    <a:pt x="1605" y="748"/>
                  </a:lnTo>
                  <a:lnTo>
                    <a:pt x="1534" y="701"/>
                  </a:lnTo>
                  <a:lnTo>
                    <a:pt x="1454" y="643"/>
                  </a:lnTo>
                  <a:lnTo>
                    <a:pt x="1375" y="582"/>
                  </a:lnTo>
                  <a:lnTo>
                    <a:pt x="1295" y="510"/>
                  </a:lnTo>
                  <a:lnTo>
                    <a:pt x="1212" y="435"/>
                  </a:lnTo>
                  <a:lnTo>
                    <a:pt x="1129" y="350"/>
                  </a:lnTo>
                  <a:lnTo>
                    <a:pt x="1045" y="262"/>
                  </a:lnTo>
                  <a:lnTo>
                    <a:pt x="966" y="163"/>
                  </a:lnTo>
                  <a:lnTo>
                    <a:pt x="89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1825" y="1517"/>
              <a:ext cx="99" cy="34"/>
            </a:xfrm>
            <a:custGeom>
              <a:avLst/>
              <a:gdLst>
                <a:gd name="T0" fmla="*/ 47 w 99"/>
                <a:gd name="T1" fmla="*/ 13 h 34"/>
                <a:gd name="T2" fmla="*/ 47 w 99"/>
                <a:gd name="T3" fmla="*/ 13 h 34"/>
                <a:gd name="T4" fmla="*/ 35 w 99"/>
                <a:gd name="T5" fmla="*/ 23 h 34"/>
                <a:gd name="T6" fmla="*/ 27 w 99"/>
                <a:gd name="T7" fmla="*/ 30 h 34"/>
                <a:gd name="T8" fmla="*/ 15 w 99"/>
                <a:gd name="T9" fmla="*/ 30 h 34"/>
                <a:gd name="T10" fmla="*/ 4 w 99"/>
                <a:gd name="T11" fmla="*/ 30 h 34"/>
                <a:gd name="T12" fmla="*/ 4 w 99"/>
                <a:gd name="T13" fmla="*/ 30 h 34"/>
                <a:gd name="T14" fmla="*/ 0 w 99"/>
                <a:gd name="T15" fmla="*/ 30 h 34"/>
                <a:gd name="T16" fmla="*/ 0 w 99"/>
                <a:gd name="T17" fmla="*/ 30 h 34"/>
                <a:gd name="T18" fmla="*/ 4 w 99"/>
                <a:gd name="T19" fmla="*/ 34 h 34"/>
                <a:gd name="T20" fmla="*/ 4 w 99"/>
                <a:gd name="T21" fmla="*/ 34 h 34"/>
                <a:gd name="T22" fmla="*/ 19 w 99"/>
                <a:gd name="T23" fmla="*/ 34 h 34"/>
                <a:gd name="T24" fmla="*/ 31 w 99"/>
                <a:gd name="T25" fmla="*/ 30 h 34"/>
                <a:gd name="T26" fmla="*/ 43 w 99"/>
                <a:gd name="T27" fmla="*/ 23 h 34"/>
                <a:gd name="T28" fmla="*/ 51 w 99"/>
                <a:gd name="T29" fmla="*/ 17 h 34"/>
                <a:gd name="T30" fmla="*/ 51 w 99"/>
                <a:gd name="T31" fmla="*/ 17 h 34"/>
                <a:gd name="T32" fmla="*/ 63 w 99"/>
                <a:gd name="T33" fmla="*/ 6 h 34"/>
                <a:gd name="T34" fmla="*/ 71 w 99"/>
                <a:gd name="T35" fmla="*/ 3 h 34"/>
                <a:gd name="T36" fmla="*/ 75 w 99"/>
                <a:gd name="T37" fmla="*/ 3 h 34"/>
                <a:gd name="T38" fmla="*/ 75 w 99"/>
                <a:gd name="T39" fmla="*/ 3 h 34"/>
                <a:gd name="T40" fmla="*/ 87 w 99"/>
                <a:gd name="T41" fmla="*/ 3 h 34"/>
                <a:gd name="T42" fmla="*/ 95 w 99"/>
                <a:gd name="T43" fmla="*/ 10 h 34"/>
                <a:gd name="T44" fmla="*/ 95 w 99"/>
                <a:gd name="T45" fmla="*/ 10 h 34"/>
                <a:gd name="T46" fmla="*/ 99 w 99"/>
                <a:gd name="T47" fmla="*/ 10 h 34"/>
                <a:gd name="T48" fmla="*/ 99 w 99"/>
                <a:gd name="T49" fmla="*/ 10 h 34"/>
                <a:gd name="T50" fmla="*/ 99 w 99"/>
                <a:gd name="T51" fmla="*/ 6 h 34"/>
                <a:gd name="T52" fmla="*/ 99 w 99"/>
                <a:gd name="T53" fmla="*/ 6 h 34"/>
                <a:gd name="T54" fmla="*/ 87 w 99"/>
                <a:gd name="T55" fmla="*/ 0 h 34"/>
                <a:gd name="T56" fmla="*/ 75 w 99"/>
                <a:gd name="T57" fmla="*/ 0 h 34"/>
                <a:gd name="T58" fmla="*/ 75 w 99"/>
                <a:gd name="T59" fmla="*/ 0 h 34"/>
                <a:gd name="T60" fmla="*/ 67 w 99"/>
                <a:gd name="T61" fmla="*/ 0 h 34"/>
                <a:gd name="T62" fmla="*/ 59 w 99"/>
                <a:gd name="T63" fmla="*/ 3 h 34"/>
                <a:gd name="T64" fmla="*/ 47 w 99"/>
                <a:gd name="T65" fmla="*/ 13 h 34"/>
                <a:gd name="T66" fmla="*/ 47 w 99"/>
                <a:gd name="T67" fmla="*/ 13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34"/>
                <a:gd name="T104" fmla="*/ 99 w 99"/>
                <a:gd name="T105" fmla="*/ 34 h 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34">
                  <a:moveTo>
                    <a:pt x="47" y="13"/>
                  </a:moveTo>
                  <a:lnTo>
                    <a:pt x="47" y="13"/>
                  </a:lnTo>
                  <a:lnTo>
                    <a:pt x="35" y="23"/>
                  </a:lnTo>
                  <a:lnTo>
                    <a:pt x="27" y="30"/>
                  </a:lnTo>
                  <a:lnTo>
                    <a:pt x="15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19" y="34"/>
                  </a:lnTo>
                  <a:lnTo>
                    <a:pt x="31" y="30"/>
                  </a:lnTo>
                  <a:lnTo>
                    <a:pt x="43" y="23"/>
                  </a:lnTo>
                  <a:lnTo>
                    <a:pt x="51" y="17"/>
                  </a:lnTo>
                  <a:lnTo>
                    <a:pt x="63" y="6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87" y="3"/>
                  </a:lnTo>
                  <a:lnTo>
                    <a:pt x="95" y="10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87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59" y="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85786" y="2071678"/>
            <a:ext cx="5543560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rIns="18288">
            <a:normAutofit fontScale="77500" lnSpcReduction="20000"/>
          </a:bodyPr>
          <a:lstStyle/>
          <a:p>
            <a:pPr marL="342900" marR="4572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Қазақ тілім - өз тілім дана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4572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 тілім.</a:t>
            </a:r>
          </a:p>
          <a:p>
            <a:pPr marL="342900" marR="4572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Абай ,Мұқтар сөйлеген да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</a:t>
            </a: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 </a:t>
            </a:r>
          </a:p>
          <a:p>
            <a:pPr marL="342900" marR="4572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 тілім. </a:t>
            </a:r>
          </a:p>
          <a:p>
            <a:pPr marL="342900" marR="4572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Қастерлейді ұл-қызың </a:t>
            </a:r>
          </a:p>
          <a:p>
            <a:pPr marL="342900" marR="4572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 мәңгі сені </a:t>
            </a:r>
          </a:p>
          <a:p>
            <a:pPr marL="342900" marR="4572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Болашағым ,бақытым </a:t>
            </a:r>
          </a:p>
          <a:p>
            <a:pPr marL="342900" marR="4572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  қазақ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k-KZ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тілім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7158" y="214290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0" tIns="0" rIns="18288" bIns="0" anchor="ctr" anchorCtr="1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oper Black"/>
                <a:ea typeface="+mj-ea"/>
                <a:cs typeface="+mj-cs"/>
              </a:rPr>
              <a:t>Сабақ  ұраны: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oper Black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kazpresiden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3" y="285729"/>
            <a:ext cx="18097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714480" y="1714488"/>
            <a:ext cx="6337300" cy="3819525"/>
            <a:chOff x="1375" y="1344"/>
            <a:chExt cx="2160" cy="1302"/>
          </a:xfrm>
        </p:grpSpPr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375" y="1724"/>
              <a:ext cx="2079" cy="922"/>
            </a:xfrm>
            <a:custGeom>
              <a:avLst/>
              <a:gdLst>
                <a:gd name="T0" fmla="*/ 0 w 2079"/>
                <a:gd name="T1" fmla="*/ 92 h 922"/>
                <a:gd name="T2" fmla="*/ 0 w 2079"/>
                <a:gd name="T3" fmla="*/ 92 h 922"/>
                <a:gd name="T4" fmla="*/ 8 w 2079"/>
                <a:gd name="T5" fmla="*/ 119 h 922"/>
                <a:gd name="T6" fmla="*/ 16 w 2079"/>
                <a:gd name="T7" fmla="*/ 146 h 922"/>
                <a:gd name="T8" fmla="*/ 36 w 2079"/>
                <a:gd name="T9" fmla="*/ 187 h 922"/>
                <a:gd name="T10" fmla="*/ 60 w 2079"/>
                <a:gd name="T11" fmla="*/ 235 h 922"/>
                <a:gd name="T12" fmla="*/ 96 w 2079"/>
                <a:gd name="T13" fmla="*/ 286 h 922"/>
                <a:gd name="T14" fmla="*/ 140 w 2079"/>
                <a:gd name="T15" fmla="*/ 347 h 922"/>
                <a:gd name="T16" fmla="*/ 195 w 2079"/>
                <a:gd name="T17" fmla="*/ 412 h 922"/>
                <a:gd name="T18" fmla="*/ 267 w 2079"/>
                <a:gd name="T19" fmla="*/ 476 h 922"/>
                <a:gd name="T20" fmla="*/ 306 w 2079"/>
                <a:gd name="T21" fmla="*/ 514 h 922"/>
                <a:gd name="T22" fmla="*/ 350 w 2079"/>
                <a:gd name="T23" fmla="*/ 548 h 922"/>
                <a:gd name="T24" fmla="*/ 398 w 2079"/>
                <a:gd name="T25" fmla="*/ 582 h 922"/>
                <a:gd name="T26" fmla="*/ 454 w 2079"/>
                <a:gd name="T27" fmla="*/ 616 h 922"/>
                <a:gd name="T28" fmla="*/ 509 w 2079"/>
                <a:gd name="T29" fmla="*/ 650 h 922"/>
                <a:gd name="T30" fmla="*/ 569 w 2079"/>
                <a:gd name="T31" fmla="*/ 684 h 922"/>
                <a:gd name="T32" fmla="*/ 636 w 2079"/>
                <a:gd name="T33" fmla="*/ 718 h 922"/>
                <a:gd name="T34" fmla="*/ 704 w 2079"/>
                <a:gd name="T35" fmla="*/ 752 h 922"/>
                <a:gd name="T36" fmla="*/ 779 w 2079"/>
                <a:gd name="T37" fmla="*/ 783 h 922"/>
                <a:gd name="T38" fmla="*/ 863 w 2079"/>
                <a:gd name="T39" fmla="*/ 813 h 922"/>
                <a:gd name="T40" fmla="*/ 946 w 2079"/>
                <a:gd name="T41" fmla="*/ 844 h 922"/>
                <a:gd name="T42" fmla="*/ 1038 w 2079"/>
                <a:gd name="T43" fmla="*/ 871 h 922"/>
                <a:gd name="T44" fmla="*/ 1137 w 2079"/>
                <a:gd name="T45" fmla="*/ 898 h 922"/>
                <a:gd name="T46" fmla="*/ 1240 w 2079"/>
                <a:gd name="T47" fmla="*/ 922 h 922"/>
                <a:gd name="T48" fmla="*/ 2079 w 2079"/>
                <a:gd name="T49" fmla="*/ 643 h 922"/>
                <a:gd name="T50" fmla="*/ 2079 w 2079"/>
                <a:gd name="T51" fmla="*/ 643 h 922"/>
                <a:gd name="T52" fmla="*/ 2047 w 2079"/>
                <a:gd name="T53" fmla="*/ 633 h 922"/>
                <a:gd name="T54" fmla="*/ 1968 w 2079"/>
                <a:gd name="T55" fmla="*/ 609 h 922"/>
                <a:gd name="T56" fmla="*/ 1845 w 2079"/>
                <a:gd name="T57" fmla="*/ 565 h 922"/>
                <a:gd name="T58" fmla="*/ 1769 w 2079"/>
                <a:gd name="T59" fmla="*/ 534 h 922"/>
                <a:gd name="T60" fmla="*/ 1686 w 2079"/>
                <a:gd name="T61" fmla="*/ 500 h 922"/>
                <a:gd name="T62" fmla="*/ 1598 w 2079"/>
                <a:gd name="T63" fmla="*/ 459 h 922"/>
                <a:gd name="T64" fmla="*/ 1503 w 2079"/>
                <a:gd name="T65" fmla="*/ 415 h 922"/>
                <a:gd name="T66" fmla="*/ 1407 w 2079"/>
                <a:gd name="T67" fmla="*/ 361 h 922"/>
                <a:gd name="T68" fmla="*/ 1308 w 2079"/>
                <a:gd name="T69" fmla="*/ 303 h 922"/>
                <a:gd name="T70" fmla="*/ 1209 w 2079"/>
                <a:gd name="T71" fmla="*/ 238 h 922"/>
                <a:gd name="T72" fmla="*/ 1105 w 2079"/>
                <a:gd name="T73" fmla="*/ 163 h 922"/>
                <a:gd name="T74" fmla="*/ 1006 w 2079"/>
                <a:gd name="T75" fmla="*/ 85 h 922"/>
                <a:gd name="T76" fmla="*/ 907 w 2079"/>
                <a:gd name="T77" fmla="*/ 0 h 922"/>
                <a:gd name="T78" fmla="*/ 0 w 2079"/>
                <a:gd name="T79" fmla="*/ 92 h 9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79"/>
                <a:gd name="T121" fmla="*/ 0 h 922"/>
                <a:gd name="T122" fmla="*/ 2079 w 2079"/>
                <a:gd name="T123" fmla="*/ 922 h 9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79" h="922">
                  <a:moveTo>
                    <a:pt x="0" y="92"/>
                  </a:moveTo>
                  <a:lnTo>
                    <a:pt x="0" y="92"/>
                  </a:lnTo>
                  <a:lnTo>
                    <a:pt x="8" y="119"/>
                  </a:lnTo>
                  <a:lnTo>
                    <a:pt x="16" y="146"/>
                  </a:lnTo>
                  <a:lnTo>
                    <a:pt x="36" y="187"/>
                  </a:lnTo>
                  <a:lnTo>
                    <a:pt x="60" y="235"/>
                  </a:lnTo>
                  <a:lnTo>
                    <a:pt x="96" y="286"/>
                  </a:lnTo>
                  <a:lnTo>
                    <a:pt x="140" y="347"/>
                  </a:lnTo>
                  <a:lnTo>
                    <a:pt x="195" y="412"/>
                  </a:lnTo>
                  <a:lnTo>
                    <a:pt x="267" y="476"/>
                  </a:lnTo>
                  <a:lnTo>
                    <a:pt x="306" y="514"/>
                  </a:lnTo>
                  <a:lnTo>
                    <a:pt x="350" y="548"/>
                  </a:lnTo>
                  <a:lnTo>
                    <a:pt x="398" y="582"/>
                  </a:lnTo>
                  <a:lnTo>
                    <a:pt x="454" y="616"/>
                  </a:lnTo>
                  <a:lnTo>
                    <a:pt x="509" y="650"/>
                  </a:lnTo>
                  <a:lnTo>
                    <a:pt x="569" y="684"/>
                  </a:lnTo>
                  <a:lnTo>
                    <a:pt x="636" y="718"/>
                  </a:lnTo>
                  <a:lnTo>
                    <a:pt x="704" y="752"/>
                  </a:lnTo>
                  <a:lnTo>
                    <a:pt x="779" y="783"/>
                  </a:lnTo>
                  <a:lnTo>
                    <a:pt x="863" y="813"/>
                  </a:lnTo>
                  <a:lnTo>
                    <a:pt x="946" y="844"/>
                  </a:lnTo>
                  <a:lnTo>
                    <a:pt x="1038" y="871"/>
                  </a:lnTo>
                  <a:lnTo>
                    <a:pt x="1137" y="898"/>
                  </a:lnTo>
                  <a:lnTo>
                    <a:pt x="1240" y="922"/>
                  </a:lnTo>
                  <a:lnTo>
                    <a:pt x="2079" y="643"/>
                  </a:lnTo>
                  <a:lnTo>
                    <a:pt x="2047" y="633"/>
                  </a:lnTo>
                  <a:lnTo>
                    <a:pt x="1968" y="609"/>
                  </a:lnTo>
                  <a:lnTo>
                    <a:pt x="1845" y="565"/>
                  </a:lnTo>
                  <a:lnTo>
                    <a:pt x="1769" y="534"/>
                  </a:lnTo>
                  <a:lnTo>
                    <a:pt x="1686" y="500"/>
                  </a:lnTo>
                  <a:lnTo>
                    <a:pt x="1598" y="459"/>
                  </a:lnTo>
                  <a:lnTo>
                    <a:pt x="1503" y="415"/>
                  </a:lnTo>
                  <a:lnTo>
                    <a:pt x="1407" y="361"/>
                  </a:lnTo>
                  <a:lnTo>
                    <a:pt x="1308" y="303"/>
                  </a:lnTo>
                  <a:lnTo>
                    <a:pt x="1209" y="238"/>
                  </a:lnTo>
                  <a:lnTo>
                    <a:pt x="1105" y="163"/>
                  </a:lnTo>
                  <a:lnTo>
                    <a:pt x="1006" y="85"/>
                  </a:lnTo>
                  <a:lnTo>
                    <a:pt x="907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9593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1431" y="1629"/>
              <a:ext cx="2019" cy="942"/>
            </a:xfrm>
            <a:custGeom>
              <a:avLst/>
              <a:gdLst>
                <a:gd name="T0" fmla="*/ 0 w 2019"/>
                <a:gd name="T1" fmla="*/ 27 h 942"/>
                <a:gd name="T2" fmla="*/ 0 w 2019"/>
                <a:gd name="T3" fmla="*/ 27 h 942"/>
                <a:gd name="T4" fmla="*/ 4 w 2019"/>
                <a:gd name="T5" fmla="*/ 58 h 942"/>
                <a:gd name="T6" fmla="*/ 12 w 2019"/>
                <a:gd name="T7" fmla="*/ 88 h 942"/>
                <a:gd name="T8" fmla="*/ 24 w 2019"/>
                <a:gd name="T9" fmla="*/ 133 h 942"/>
                <a:gd name="T10" fmla="*/ 48 w 2019"/>
                <a:gd name="T11" fmla="*/ 184 h 942"/>
                <a:gd name="T12" fmla="*/ 76 w 2019"/>
                <a:gd name="T13" fmla="*/ 245 h 942"/>
                <a:gd name="T14" fmla="*/ 115 w 2019"/>
                <a:gd name="T15" fmla="*/ 309 h 942"/>
                <a:gd name="T16" fmla="*/ 163 w 2019"/>
                <a:gd name="T17" fmla="*/ 381 h 942"/>
                <a:gd name="T18" fmla="*/ 195 w 2019"/>
                <a:gd name="T19" fmla="*/ 418 h 942"/>
                <a:gd name="T20" fmla="*/ 227 w 2019"/>
                <a:gd name="T21" fmla="*/ 456 h 942"/>
                <a:gd name="T22" fmla="*/ 266 w 2019"/>
                <a:gd name="T23" fmla="*/ 493 h 942"/>
                <a:gd name="T24" fmla="*/ 306 w 2019"/>
                <a:gd name="T25" fmla="*/ 531 h 942"/>
                <a:gd name="T26" fmla="*/ 350 w 2019"/>
                <a:gd name="T27" fmla="*/ 568 h 942"/>
                <a:gd name="T28" fmla="*/ 398 w 2019"/>
                <a:gd name="T29" fmla="*/ 605 h 942"/>
                <a:gd name="T30" fmla="*/ 453 w 2019"/>
                <a:gd name="T31" fmla="*/ 643 h 942"/>
                <a:gd name="T32" fmla="*/ 509 w 2019"/>
                <a:gd name="T33" fmla="*/ 680 h 942"/>
                <a:gd name="T34" fmla="*/ 572 w 2019"/>
                <a:gd name="T35" fmla="*/ 718 h 942"/>
                <a:gd name="T36" fmla="*/ 640 w 2019"/>
                <a:gd name="T37" fmla="*/ 755 h 942"/>
                <a:gd name="T38" fmla="*/ 711 w 2019"/>
                <a:gd name="T39" fmla="*/ 789 h 942"/>
                <a:gd name="T40" fmla="*/ 791 w 2019"/>
                <a:gd name="T41" fmla="*/ 823 h 942"/>
                <a:gd name="T42" fmla="*/ 870 w 2019"/>
                <a:gd name="T43" fmla="*/ 857 h 942"/>
                <a:gd name="T44" fmla="*/ 962 w 2019"/>
                <a:gd name="T45" fmla="*/ 888 h 942"/>
                <a:gd name="T46" fmla="*/ 1053 w 2019"/>
                <a:gd name="T47" fmla="*/ 915 h 942"/>
                <a:gd name="T48" fmla="*/ 1157 w 2019"/>
                <a:gd name="T49" fmla="*/ 942 h 942"/>
                <a:gd name="T50" fmla="*/ 2019 w 2019"/>
                <a:gd name="T51" fmla="*/ 721 h 942"/>
                <a:gd name="T52" fmla="*/ 2019 w 2019"/>
                <a:gd name="T53" fmla="*/ 721 h 942"/>
                <a:gd name="T54" fmla="*/ 1987 w 2019"/>
                <a:gd name="T55" fmla="*/ 711 h 942"/>
                <a:gd name="T56" fmla="*/ 1912 w 2019"/>
                <a:gd name="T57" fmla="*/ 680 h 942"/>
                <a:gd name="T58" fmla="*/ 1792 w 2019"/>
                <a:gd name="T59" fmla="*/ 629 h 942"/>
                <a:gd name="T60" fmla="*/ 1721 w 2019"/>
                <a:gd name="T61" fmla="*/ 595 h 942"/>
                <a:gd name="T62" fmla="*/ 1641 w 2019"/>
                <a:gd name="T63" fmla="*/ 554 h 942"/>
                <a:gd name="T64" fmla="*/ 1558 w 2019"/>
                <a:gd name="T65" fmla="*/ 507 h 942"/>
                <a:gd name="T66" fmla="*/ 1467 w 2019"/>
                <a:gd name="T67" fmla="*/ 456 h 942"/>
                <a:gd name="T68" fmla="*/ 1375 w 2019"/>
                <a:gd name="T69" fmla="*/ 395 h 942"/>
                <a:gd name="T70" fmla="*/ 1284 w 2019"/>
                <a:gd name="T71" fmla="*/ 330 h 942"/>
                <a:gd name="T72" fmla="*/ 1188 w 2019"/>
                <a:gd name="T73" fmla="*/ 258 h 942"/>
                <a:gd name="T74" fmla="*/ 1097 w 2019"/>
                <a:gd name="T75" fmla="*/ 177 h 942"/>
                <a:gd name="T76" fmla="*/ 1002 w 2019"/>
                <a:gd name="T77" fmla="*/ 92 h 942"/>
                <a:gd name="T78" fmla="*/ 914 w 2019"/>
                <a:gd name="T79" fmla="*/ 0 h 942"/>
                <a:gd name="T80" fmla="*/ 0 w 2019"/>
                <a:gd name="T81" fmla="*/ 27 h 94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19"/>
                <a:gd name="T124" fmla="*/ 0 h 942"/>
                <a:gd name="T125" fmla="*/ 2019 w 2019"/>
                <a:gd name="T126" fmla="*/ 942 h 94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19" h="942">
                  <a:moveTo>
                    <a:pt x="0" y="27"/>
                  </a:moveTo>
                  <a:lnTo>
                    <a:pt x="0" y="27"/>
                  </a:lnTo>
                  <a:lnTo>
                    <a:pt x="4" y="58"/>
                  </a:lnTo>
                  <a:lnTo>
                    <a:pt x="12" y="88"/>
                  </a:lnTo>
                  <a:lnTo>
                    <a:pt x="24" y="133"/>
                  </a:lnTo>
                  <a:lnTo>
                    <a:pt x="48" y="184"/>
                  </a:lnTo>
                  <a:lnTo>
                    <a:pt x="76" y="245"/>
                  </a:lnTo>
                  <a:lnTo>
                    <a:pt x="115" y="309"/>
                  </a:lnTo>
                  <a:lnTo>
                    <a:pt x="163" y="381"/>
                  </a:lnTo>
                  <a:lnTo>
                    <a:pt x="195" y="418"/>
                  </a:lnTo>
                  <a:lnTo>
                    <a:pt x="227" y="456"/>
                  </a:lnTo>
                  <a:lnTo>
                    <a:pt x="266" y="493"/>
                  </a:lnTo>
                  <a:lnTo>
                    <a:pt x="306" y="531"/>
                  </a:lnTo>
                  <a:lnTo>
                    <a:pt x="350" y="568"/>
                  </a:lnTo>
                  <a:lnTo>
                    <a:pt x="398" y="605"/>
                  </a:lnTo>
                  <a:lnTo>
                    <a:pt x="453" y="643"/>
                  </a:lnTo>
                  <a:lnTo>
                    <a:pt x="509" y="680"/>
                  </a:lnTo>
                  <a:lnTo>
                    <a:pt x="572" y="718"/>
                  </a:lnTo>
                  <a:lnTo>
                    <a:pt x="640" y="755"/>
                  </a:lnTo>
                  <a:lnTo>
                    <a:pt x="711" y="789"/>
                  </a:lnTo>
                  <a:lnTo>
                    <a:pt x="791" y="823"/>
                  </a:lnTo>
                  <a:lnTo>
                    <a:pt x="870" y="857"/>
                  </a:lnTo>
                  <a:lnTo>
                    <a:pt x="962" y="888"/>
                  </a:lnTo>
                  <a:lnTo>
                    <a:pt x="1053" y="915"/>
                  </a:lnTo>
                  <a:lnTo>
                    <a:pt x="1157" y="942"/>
                  </a:lnTo>
                  <a:lnTo>
                    <a:pt x="2019" y="721"/>
                  </a:lnTo>
                  <a:lnTo>
                    <a:pt x="1987" y="711"/>
                  </a:lnTo>
                  <a:lnTo>
                    <a:pt x="1912" y="680"/>
                  </a:lnTo>
                  <a:lnTo>
                    <a:pt x="1792" y="629"/>
                  </a:lnTo>
                  <a:lnTo>
                    <a:pt x="1721" y="595"/>
                  </a:lnTo>
                  <a:lnTo>
                    <a:pt x="1641" y="554"/>
                  </a:lnTo>
                  <a:lnTo>
                    <a:pt x="1558" y="507"/>
                  </a:lnTo>
                  <a:lnTo>
                    <a:pt x="1467" y="456"/>
                  </a:lnTo>
                  <a:lnTo>
                    <a:pt x="1375" y="395"/>
                  </a:lnTo>
                  <a:lnTo>
                    <a:pt x="1284" y="330"/>
                  </a:lnTo>
                  <a:lnTo>
                    <a:pt x="1188" y="258"/>
                  </a:lnTo>
                  <a:lnTo>
                    <a:pt x="1097" y="177"/>
                  </a:lnTo>
                  <a:lnTo>
                    <a:pt x="1002" y="92"/>
                  </a:lnTo>
                  <a:lnTo>
                    <a:pt x="914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1654" y="1364"/>
              <a:ext cx="1752" cy="1020"/>
            </a:xfrm>
            <a:custGeom>
              <a:avLst/>
              <a:gdLst>
                <a:gd name="T0" fmla="*/ 0 w 1752"/>
                <a:gd name="T1" fmla="*/ 0 h 1020"/>
                <a:gd name="T2" fmla="*/ 0 w 1752"/>
                <a:gd name="T3" fmla="*/ 0 h 1020"/>
                <a:gd name="T4" fmla="*/ 0 w 1752"/>
                <a:gd name="T5" fmla="*/ 27 h 1020"/>
                <a:gd name="T6" fmla="*/ 4 w 1752"/>
                <a:gd name="T7" fmla="*/ 57 h 1020"/>
                <a:gd name="T8" fmla="*/ 8 w 1752"/>
                <a:gd name="T9" fmla="*/ 102 h 1020"/>
                <a:gd name="T10" fmla="*/ 20 w 1752"/>
                <a:gd name="T11" fmla="*/ 156 h 1020"/>
                <a:gd name="T12" fmla="*/ 39 w 1752"/>
                <a:gd name="T13" fmla="*/ 217 h 1020"/>
                <a:gd name="T14" fmla="*/ 67 w 1752"/>
                <a:gd name="T15" fmla="*/ 285 h 1020"/>
                <a:gd name="T16" fmla="*/ 103 w 1752"/>
                <a:gd name="T17" fmla="*/ 360 h 1020"/>
                <a:gd name="T18" fmla="*/ 127 w 1752"/>
                <a:gd name="T19" fmla="*/ 401 h 1020"/>
                <a:gd name="T20" fmla="*/ 155 w 1752"/>
                <a:gd name="T21" fmla="*/ 442 h 1020"/>
                <a:gd name="T22" fmla="*/ 182 w 1752"/>
                <a:gd name="T23" fmla="*/ 483 h 1020"/>
                <a:gd name="T24" fmla="*/ 218 w 1752"/>
                <a:gd name="T25" fmla="*/ 523 h 1020"/>
                <a:gd name="T26" fmla="*/ 254 w 1752"/>
                <a:gd name="T27" fmla="*/ 564 h 1020"/>
                <a:gd name="T28" fmla="*/ 294 w 1752"/>
                <a:gd name="T29" fmla="*/ 608 h 1020"/>
                <a:gd name="T30" fmla="*/ 341 w 1752"/>
                <a:gd name="T31" fmla="*/ 649 h 1020"/>
                <a:gd name="T32" fmla="*/ 393 w 1752"/>
                <a:gd name="T33" fmla="*/ 694 h 1020"/>
                <a:gd name="T34" fmla="*/ 449 w 1752"/>
                <a:gd name="T35" fmla="*/ 738 h 1020"/>
                <a:gd name="T36" fmla="*/ 508 w 1752"/>
                <a:gd name="T37" fmla="*/ 779 h 1020"/>
                <a:gd name="T38" fmla="*/ 572 w 1752"/>
                <a:gd name="T39" fmla="*/ 819 h 1020"/>
                <a:gd name="T40" fmla="*/ 643 w 1752"/>
                <a:gd name="T41" fmla="*/ 864 h 1020"/>
                <a:gd name="T42" fmla="*/ 719 w 1752"/>
                <a:gd name="T43" fmla="*/ 904 h 1020"/>
                <a:gd name="T44" fmla="*/ 802 w 1752"/>
                <a:gd name="T45" fmla="*/ 942 h 1020"/>
                <a:gd name="T46" fmla="*/ 890 w 1752"/>
                <a:gd name="T47" fmla="*/ 983 h 1020"/>
                <a:gd name="T48" fmla="*/ 981 w 1752"/>
                <a:gd name="T49" fmla="*/ 1020 h 1020"/>
                <a:gd name="T50" fmla="*/ 1752 w 1752"/>
                <a:gd name="T51" fmla="*/ 870 h 1020"/>
                <a:gd name="T52" fmla="*/ 1752 w 1752"/>
                <a:gd name="T53" fmla="*/ 870 h 1020"/>
                <a:gd name="T54" fmla="*/ 1728 w 1752"/>
                <a:gd name="T55" fmla="*/ 857 h 1020"/>
                <a:gd name="T56" fmla="*/ 1661 w 1752"/>
                <a:gd name="T57" fmla="*/ 819 h 1020"/>
                <a:gd name="T58" fmla="*/ 1562 w 1752"/>
                <a:gd name="T59" fmla="*/ 758 h 1020"/>
                <a:gd name="T60" fmla="*/ 1502 w 1752"/>
                <a:gd name="T61" fmla="*/ 717 h 1020"/>
                <a:gd name="T62" fmla="*/ 1434 w 1752"/>
                <a:gd name="T63" fmla="*/ 670 h 1020"/>
                <a:gd name="T64" fmla="*/ 1363 w 1752"/>
                <a:gd name="T65" fmla="*/ 615 h 1020"/>
                <a:gd name="T66" fmla="*/ 1291 w 1752"/>
                <a:gd name="T67" fmla="*/ 557 h 1020"/>
                <a:gd name="T68" fmla="*/ 1212 w 1752"/>
                <a:gd name="T69" fmla="*/ 489 h 1020"/>
                <a:gd name="T70" fmla="*/ 1136 w 1752"/>
                <a:gd name="T71" fmla="*/ 415 h 1020"/>
                <a:gd name="T72" fmla="*/ 1057 w 1752"/>
                <a:gd name="T73" fmla="*/ 333 h 1020"/>
                <a:gd name="T74" fmla="*/ 977 w 1752"/>
                <a:gd name="T75" fmla="*/ 241 h 1020"/>
                <a:gd name="T76" fmla="*/ 898 w 1752"/>
                <a:gd name="T77" fmla="*/ 146 h 1020"/>
                <a:gd name="T78" fmla="*/ 822 w 1752"/>
                <a:gd name="T79" fmla="*/ 44 h 1020"/>
                <a:gd name="T80" fmla="*/ 0 w 1752"/>
                <a:gd name="T81" fmla="*/ 0 h 10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52"/>
                <a:gd name="T124" fmla="*/ 0 h 1020"/>
                <a:gd name="T125" fmla="*/ 1752 w 1752"/>
                <a:gd name="T126" fmla="*/ 1020 h 10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52" h="1020">
                  <a:moveTo>
                    <a:pt x="0" y="0"/>
                  </a:moveTo>
                  <a:lnTo>
                    <a:pt x="0" y="0"/>
                  </a:lnTo>
                  <a:lnTo>
                    <a:pt x="0" y="27"/>
                  </a:lnTo>
                  <a:lnTo>
                    <a:pt x="4" y="57"/>
                  </a:lnTo>
                  <a:lnTo>
                    <a:pt x="8" y="102"/>
                  </a:lnTo>
                  <a:lnTo>
                    <a:pt x="20" y="156"/>
                  </a:lnTo>
                  <a:lnTo>
                    <a:pt x="39" y="217"/>
                  </a:lnTo>
                  <a:lnTo>
                    <a:pt x="67" y="285"/>
                  </a:lnTo>
                  <a:lnTo>
                    <a:pt x="103" y="360"/>
                  </a:lnTo>
                  <a:lnTo>
                    <a:pt x="127" y="401"/>
                  </a:lnTo>
                  <a:lnTo>
                    <a:pt x="155" y="442"/>
                  </a:lnTo>
                  <a:lnTo>
                    <a:pt x="182" y="483"/>
                  </a:lnTo>
                  <a:lnTo>
                    <a:pt x="218" y="523"/>
                  </a:lnTo>
                  <a:lnTo>
                    <a:pt x="254" y="564"/>
                  </a:lnTo>
                  <a:lnTo>
                    <a:pt x="294" y="608"/>
                  </a:lnTo>
                  <a:lnTo>
                    <a:pt x="341" y="649"/>
                  </a:lnTo>
                  <a:lnTo>
                    <a:pt x="393" y="694"/>
                  </a:lnTo>
                  <a:lnTo>
                    <a:pt x="449" y="738"/>
                  </a:lnTo>
                  <a:lnTo>
                    <a:pt x="508" y="779"/>
                  </a:lnTo>
                  <a:lnTo>
                    <a:pt x="572" y="819"/>
                  </a:lnTo>
                  <a:lnTo>
                    <a:pt x="643" y="864"/>
                  </a:lnTo>
                  <a:lnTo>
                    <a:pt x="719" y="904"/>
                  </a:lnTo>
                  <a:lnTo>
                    <a:pt x="802" y="942"/>
                  </a:lnTo>
                  <a:lnTo>
                    <a:pt x="890" y="983"/>
                  </a:lnTo>
                  <a:lnTo>
                    <a:pt x="981" y="1020"/>
                  </a:lnTo>
                  <a:lnTo>
                    <a:pt x="1752" y="870"/>
                  </a:lnTo>
                  <a:lnTo>
                    <a:pt x="1728" y="857"/>
                  </a:lnTo>
                  <a:lnTo>
                    <a:pt x="1661" y="819"/>
                  </a:lnTo>
                  <a:lnTo>
                    <a:pt x="1562" y="758"/>
                  </a:lnTo>
                  <a:lnTo>
                    <a:pt x="1502" y="717"/>
                  </a:lnTo>
                  <a:lnTo>
                    <a:pt x="1434" y="670"/>
                  </a:lnTo>
                  <a:lnTo>
                    <a:pt x="1363" y="615"/>
                  </a:lnTo>
                  <a:lnTo>
                    <a:pt x="1291" y="557"/>
                  </a:lnTo>
                  <a:lnTo>
                    <a:pt x="1212" y="489"/>
                  </a:lnTo>
                  <a:lnTo>
                    <a:pt x="1136" y="415"/>
                  </a:lnTo>
                  <a:lnTo>
                    <a:pt x="1057" y="333"/>
                  </a:lnTo>
                  <a:lnTo>
                    <a:pt x="977" y="241"/>
                  </a:lnTo>
                  <a:lnTo>
                    <a:pt x="898" y="146"/>
                  </a:lnTo>
                  <a:lnTo>
                    <a:pt x="82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1655" y="1344"/>
              <a:ext cx="1880" cy="1051"/>
            </a:xfrm>
            <a:custGeom>
              <a:avLst/>
              <a:gdLst>
                <a:gd name="T0" fmla="*/ 0 w 1880"/>
                <a:gd name="T1" fmla="*/ 0 h 1051"/>
                <a:gd name="T2" fmla="*/ 0 w 1880"/>
                <a:gd name="T3" fmla="*/ 0 h 1051"/>
                <a:gd name="T4" fmla="*/ 4 w 1880"/>
                <a:gd name="T5" fmla="*/ 31 h 1051"/>
                <a:gd name="T6" fmla="*/ 8 w 1880"/>
                <a:gd name="T7" fmla="*/ 65 h 1051"/>
                <a:gd name="T8" fmla="*/ 16 w 1880"/>
                <a:gd name="T9" fmla="*/ 109 h 1051"/>
                <a:gd name="T10" fmla="*/ 28 w 1880"/>
                <a:gd name="T11" fmla="*/ 163 h 1051"/>
                <a:gd name="T12" fmla="*/ 52 w 1880"/>
                <a:gd name="T13" fmla="*/ 228 h 1051"/>
                <a:gd name="T14" fmla="*/ 79 w 1880"/>
                <a:gd name="T15" fmla="*/ 299 h 1051"/>
                <a:gd name="T16" fmla="*/ 123 w 1880"/>
                <a:gd name="T17" fmla="*/ 378 h 1051"/>
                <a:gd name="T18" fmla="*/ 175 w 1880"/>
                <a:gd name="T19" fmla="*/ 459 h 1051"/>
                <a:gd name="T20" fmla="*/ 207 w 1880"/>
                <a:gd name="T21" fmla="*/ 500 h 1051"/>
                <a:gd name="T22" fmla="*/ 242 w 1880"/>
                <a:gd name="T23" fmla="*/ 544 h 1051"/>
                <a:gd name="T24" fmla="*/ 282 w 1880"/>
                <a:gd name="T25" fmla="*/ 588 h 1051"/>
                <a:gd name="T26" fmla="*/ 326 w 1880"/>
                <a:gd name="T27" fmla="*/ 633 h 1051"/>
                <a:gd name="T28" fmla="*/ 373 w 1880"/>
                <a:gd name="T29" fmla="*/ 677 h 1051"/>
                <a:gd name="T30" fmla="*/ 425 w 1880"/>
                <a:gd name="T31" fmla="*/ 718 h 1051"/>
                <a:gd name="T32" fmla="*/ 481 w 1880"/>
                <a:gd name="T33" fmla="*/ 762 h 1051"/>
                <a:gd name="T34" fmla="*/ 540 w 1880"/>
                <a:gd name="T35" fmla="*/ 806 h 1051"/>
                <a:gd name="T36" fmla="*/ 608 w 1880"/>
                <a:gd name="T37" fmla="*/ 850 h 1051"/>
                <a:gd name="T38" fmla="*/ 679 w 1880"/>
                <a:gd name="T39" fmla="*/ 891 h 1051"/>
                <a:gd name="T40" fmla="*/ 755 w 1880"/>
                <a:gd name="T41" fmla="*/ 932 h 1051"/>
                <a:gd name="T42" fmla="*/ 838 w 1880"/>
                <a:gd name="T43" fmla="*/ 973 h 1051"/>
                <a:gd name="T44" fmla="*/ 926 w 1880"/>
                <a:gd name="T45" fmla="*/ 1010 h 1051"/>
                <a:gd name="T46" fmla="*/ 1021 w 1880"/>
                <a:gd name="T47" fmla="*/ 1051 h 1051"/>
                <a:gd name="T48" fmla="*/ 1880 w 1880"/>
                <a:gd name="T49" fmla="*/ 908 h 1051"/>
                <a:gd name="T50" fmla="*/ 1880 w 1880"/>
                <a:gd name="T51" fmla="*/ 908 h 1051"/>
                <a:gd name="T52" fmla="*/ 1852 w 1880"/>
                <a:gd name="T53" fmla="*/ 895 h 1051"/>
                <a:gd name="T54" fmla="*/ 1780 w 1880"/>
                <a:gd name="T55" fmla="*/ 857 h 1051"/>
                <a:gd name="T56" fmla="*/ 1669 w 1880"/>
                <a:gd name="T57" fmla="*/ 793 h 1051"/>
                <a:gd name="T58" fmla="*/ 1605 w 1880"/>
                <a:gd name="T59" fmla="*/ 748 h 1051"/>
                <a:gd name="T60" fmla="*/ 1534 w 1880"/>
                <a:gd name="T61" fmla="*/ 701 h 1051"/>
                <a:gd name="T62" fmla="*/ 1454 w 1880"/>
                <a:gd name="T63" fmla="*/ 643 h 1051"/>
                <a:gd name="T64" fmla="*/ 1375 w 1880"/>
                <a:gd name="T65" fmla="*/ 582 h 1051"/>
                <a:gd name="T66" fmla="*/ 1295 w 1880"/>
                <a:gd name="T67" fmla="*/ 510 h 1051"/>
                <a:gd name="T68" fmla="*/ 1212 w 1880"/>
                <a:gd name="T69" fmla="*/ 435 h 1051"/>
                <a:gd name="T70" fmla="*/ 1129 w 1880"/>
                <a:gd name="T71" fmla="*/ 350 h 1051"/>
                <a:gd name="T72" fmla="*/ 1045 w 1880"/>
                <a:gd name="T73" fmla="*/ 262 h 1051"/>
                <a:gd name="T74" fmla="*/ 966 w 1880"/>
                <a:gd name="T75" fmla="*/ 163 h 1051"/>
                <a:gd name="T76" fmla="*/ 890 w 1880"/>
                <a:gd name="T77" fmla="*/ 61 h 1051"/>
                <a:gd name="T78" fmla="*/ 0 w 1880"/>
                <a:gd name="T79" fmla="*/ 0 h 10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80"/>
                <a:gd name="T121" fmla="*/ 0 h 1051"/>
                <a:gd name="T122" fmla="*/ 1880 w 1880"/>
                <a:gd name="T123" fmla="*/ 1051 h 10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80" h="1051">
                  <a:moveTo>
                    <a:pt x="0" y="0"/>
                  </a:moveTo>
                  <a:lnTo>
                    <a:pt x="0" y="0"/>
                  </a:lnTo>
                  <a:lnTo>
                    <a:pt x="4" y="31"/>
                  </a:lnTo>
                  <a:lnTo>
                    <a:pt x="8" y="65"/>
                  </a:lnTo>
                  <a:lnTo>
                    <a:pt x="16" y="109"/>
                  </a:lnTo>
                  <a:lnTo>
                    <a:pt x="28" y="163"/>
                  </a:lnTo>
                  <a:lnTo>
                    <a:pt x="52" y="228"/>
                  </a:lnTo>
                  <a:lnTo>
                    <a:pt x="79" y="299"/>
                  </a:lnTo>
                  <a:lnTo>
                    <a:pt x="123" y="378"/>
                  </a:lnTo>
                  <a:lnTo>
                    <a:pt x="175" y="459"/>
                  </a:lnTo>
                  <a:lnTo>
                    <a:pt x="207" y="500"/>
                  </a:lnTo>
                  <a:lnTo>
                    <a:pt x="242" y="544"/>
                  </a:lnTo>
                  <a:lnTo>
                    <a:pt x="282" y="588"/>
                  </a:lnTo>
                  <a:lnTo>
                    <a:pt x="326" y="633"/>
                  </a:lnTo>
                  <a:lnTo>
                    <a:pt x="373" y="677"/>
                  </a:lnTo>
                  <a:lnTo>
                    <a:pt x="425" y="718"/>
                  </a:lnTo>
                  <a:lnTo>
                    <a:pt x="481" y="762"/>
                  </a:lnTo>
                  <a:lnTo>
                    <a:pt x="540" y="806"/>
                  </a:lnTo>
                  <a:lnTo>
                    <a:pt x="608" y="850"/>
                  </a:lnTo>
                  <a:lnTo>
                    <a:pt x="679" y="891"/>
                  </a:lnTo>
                  <a:lnTo>
                    <a:pt x="755" y="932"/>
                  </a:lnTo>
                  <a:lnTo>
                    <a:pt x="838" y="973"/>
                  </a:lnTo>
                  <a:lnTo>
                    <a:pt x="926" y="1010"/>
                  </a:lnTo>
                  <a:lnTo>
                    <a:pt x="1021" y="1051"/>
                  </a:lnTo>
                  <a:lnTo>
                    <a:pt x="1880" y="908"/>
                  </a:lnTo>
                  <a:lnTo>
                    <a:pt x="1852" y="895"/>
                  </a:lnTo>
                  <a:lnTo>
                    <a:pt x="1780" y="857"/>
                  </a:lnTo>
                  <a:lnTo>
                    <a:pt x="1669" y="793"/>
                  </a:lnTo>
                  <a:lnTo>
                    <a:pt x="1605" y="748"/>
                  </a:lnTo>
                  <a:lnTo>
                    <a:pt x="1534" y="701"/>
                  </a:lnTo>
                  <a:lnTo>
                    <a:pt x="1454" y="643"/>
                  </a:lnTo>
                  <a:lnTo>
                    <a:pt x="1375" y="582"/>
                  </a:lnTo>
                  <a:lnTo>
                    <a:pt x="1295" y="510"/>
                  </a:lnTo>
                  <a:lnTo>
                    <a:pt x="1212" y="435"/>
                  </a:lnTo>
                  <a:lnTo>
                    <a:pt x="1129" y="350"/>
                  </a:lnTo>
                  <a:lnTo>
                    <a:pt x="1045" y="262"/>
                  </a:lnTo>
                  <a:lnTo>
                    <a:pt x="966" y="163"/>
                  </a:lnTo>
                  <a:lnTo>
                    <a:pt x="89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825" y="1517"/>
              <a:ext cx="99" cy="34"/>
            </a:xfrm>
            <a:custGeom>
              <a:avLst/>
              <a:gdLst>
                <a:gd name="T0" fmla="*/ 47 w 99"/>
                <a:gd name="T1" fmla="*/ 13 h 34"/>
                <a:gd name="T2" fmla="*/ 47 w 99"/>
                <a:gd name="T3" fmla="*/ 13 h 34"/>
                <a:gd name="T4" fmla="*/ 35 w 99"/>
                <a:gd name="T5" fmla="*/ 23 h 34"/>
                <a:gd name="T6" fmla="*/ 27 w 99"/>
                <a:gd name="T7" fmla="*/ 30 h 34"/>
                <a:gd name="T8" fmla="*/ 15 w 99"/>
                <a:gd name="T9" fmla="*/ 30 h 34"/>
                <a:gd name="T10" fmla="*/ 4 w 99"/>
                <a:gd name="T11" fmla="*/ 30 h 34"/>
                <a:gd name="T12" fmla="*/ 4 w 99"/>
                <a:gd name="T13" fmla="*/ 30 h 34"/>
                <a:gd name="T14" fmla="*/ 0 w 99"/>
                <a:gd name="T15" fmla="*/ 30 h 34"/>
                <a:gd name="T16" fmla="*/ 0 w 99"/>
                <a:gd name="T17" fmla="*/ 30 h 34"/>
                <a:gd name="T18" fmla="*/ 4 w 99"/>
                <a:gd name="T19" fmla="*/ 34 h 34"/>
                <a:gd name="T20" fmla="*/ 4 w 99"/>
                <a:gd name="T21" fmla="*/ 34 h 34"/>
                <a:gd name="T22" fmla="*/ 19 w 99"/>
                <a:gd name="T23" fmla="*/ 34 h 34"/>
                <a:gd name="T24" fmla="*/ 31 w 99"/>
                <a:gd name="T25" fmla="*/ 30 h 34"/>
                <a:gd name="T26" fmla="*/ 43 w 99"/>
                <a:gd name="T27" fmla="*/ 23 h 34"/>
                <a:gd name="T28" fmla="*/ 51 w 99"/>
                <a:gd name="T29" fmla="*/ 17 h 34"/>
                <a:gd name="T30" fmla="*/ 51 w 99"/>
                <a:gd name="T31" fmla="*/ 17 h 34"/>
                <a:gd name="T32" fmla="*/ 63 w 99"/>
                <a:gd name="T33" fmla="*/ 6 h 34"/>
                <a:gd name="T34" fmla="*/ 71 w 99"/>
                <a:gd name="T35" fmla="*/ 3 h 34"/>
                <a:gd name="T36" fmla="*/ 75 w 99"/>
                <a:gd name="T37" fmla="*/ 3 h 34"/>
                <a:gd name="T38" fmla="*/ 75 w 99"/>
                <a:gd name="T39" fmla="*/ 3 h 34"/>
                <a:gd name="T40" fmla="*/ 87 w 99"/>
                <a:gd name="T41" fmla="*/ 3 h 34"/>
                <a:gd name="T42" fmla="*/ 95 w 99"/>
                <a:gd name="T43" fmla="*/ 10 h 34"/>
                <a:gd name="T44" fmla="*/ 95 w 99"/>
                <a:gd name="T45" fmla="*/ 10 h 34"/>
                <a:gd name="T46" fmla="*/ 99 w 99"/>
                <a:gd name="T47" fmla="*/ 10 h 34"/>
                <a:gd name="T48" fmla="*/ 99 w 99"/>
                <a:gd name="T49" fmla="*/ 10 h 34"/>
                <a:gd name="T50" fmla="*/ 99 w 99"/>
                <a:gd name="T51" fmla="*/ 6 h 34"/>
                <a:gd name="T52" fmla="*/ 99 w 99"/>
                <a:gd name="T53" fmla="*/ 6 h 34"/>
                <a:gd name="T54" fmla="*/ 87 w 99"/>
                <a:gd name="T55" fmla="*/ 0 h 34"/>
                <a:gd name="T56" fmla="*/ 75 w 99"/>
                <a:gd name="T57" fmla="*/ 0 h 34"/>
                <a:gd name="T58" fmla="*/ 75 w 99"/>
                <a:gd name="T59" fmla="*/ 0 h 34"/>
                <a:gd name="T60" fmla="*/ 67 w 99"/>
                <a:gd name="T61" fmla="*/ 0 h 34"/>
                <a:gd name="T62" fmla="*/ 59 w 99"/>
                <a:gd name="T63" fmla="*/ 3 h 34"/>
                <a:gd name="T64" fmla="*/ 47 w 99"/>
                <a:gd name="T65" fmla="*/ 13 h 34"/>
                <a:gd name="T66" fmla="*/ 47 w 99"/>
                <a:gd name="T67" fmla="*/ 13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34"/>
                <a:gd name="T104" fmla="*/ 99 w 99"/>
                <a:gd name="T105" fmla="*/ 34 h 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34">
                  <a:moveTo>
                    <a:pt x="47" y="13"/>
                  </a:moveTo>
                  <a:lnTo>
                    <a:pt x="47" y="13"/>
                  </a:lnTo>
                  <a:lnTo>
                    <a:pt x="35" y="23"/>
                  </a:lnTo>
                  <a:lnTo>
                    <a:pt x="27" y="30"/>
                  </a:lnTo>
                  <a:lnTo>
                    <a:pt x="15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19" y="34"/>
                  </a:lnTo>
                  <a:lnTo>
                    <a:pt x="31" y="30"/>
                  </a:lnTo>
                  <a:lnTo>
                    <a:pt x="43" y="23"/>
                  </a:lnTo>
                  <a:lnTo>
                    <a:pt x="51" y="17"/>
                  </a:lnTo>
                  <a:lnTo>
                    <a:pt x="63" y="6"/>
                  </a:lnTo>
                  <a:lnTo>
                    <a:pt x="71" y="3"/>
                  </a:lnTo>
                  <a:lnTo>
                    <a:pt x="75" y="3"/>
                  </a:lnTo>
                  <a:lnTo>
                    <a:pt x="87" y="3"/>
                  </a:lnTo>
                  <a:lnTo>
                    <a:pt x="95" y="10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87" y="0"/>
                  </a:lnTo>
                  <a:lnTo>
                    <a:pt x="75" y="0"/>
                  </a:lnTo>
                  <a:lnTo>
                    <a:pt x="67" y="0"/>
                  </a:lnTo>
                  <a:lnTo>
                    <a:pt x="59" y="3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AutoShape 39"/>
          <p:cNvSpPr>
            <a:spLocks noChangeArrowheads="1"/>
          </p:cNvSpPr>
          <p:nvPr/>
        </p:nvSpPr>
        <p:spPr bwMode="auto">
          <a:xfrm rot="3116854">
            <a:off x="3432256" y="2445577"/>
            <a:ext cx="2738005" cy="2181160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kk-KZ" sz="2000" b="1" i="1" dirty="0">
                <a:solidFill>
                  <a:srgbClr val="0000FF"/>
                </a:solidFill>
                <a:latin typeface="KZ Times New Roman"/>
              </a:rPr>
              <a:t> </a:t>
            </a:r>
            <a:r>
              <a:rPr lang="kk-KZ" sz="2400" b="1" i="1" dirty="0">
                <a:solidFill>
                  <a:srgbClr val="0000FF"/>
                </a:solidFill>
                <a:latin typeface="Century Schoolbook" pitchFamily="18" charset="0"/>
              </a:rPr>
              <a:t>Еліміздің </a:t>
            </a:r>
          </a:p>
          <a:p>
            <a:pPr algn="ctr"/>
            <a:r>
              <a:rPr lang="kk-KZ" sz="2400" b="1" i="1" dirty="0">
                <a:solidFill>
                  <a:srgbClr val="0000FF"/>
                </a:solidFill>
                <a:latin typeface="Century Schoolbook" pitchFamily="18" charset="0"/>
              </a:rPr>
              <a:t>болашағы – </a:t>
            </a:r>
          </a:p>
          <a:p>
            <a:pPr algn="ctr"/>
            <a:r>
              <a:rPr lang="kk-KZ" sz="2400" b="1" i="1" dirty="0">
                <a:solidFill>
                  <a:srgbClr val="0000FF"/>
                </a:solidFill>
                <a:latin typeface="Century Schoolbook" pitchFamily="18" charset="0"/>
              </a:rPr>
              <a:t>білімді ұрпақ </a:t>
            </a:r>
          </a:p>
          <a:p>
            <a:pPr algn="ctr"/>
            <a:r>
              <a:rPr lang="kk-KZ" sz="2400" b="1" i="1" dirty="0">
                <a:solidFill>
                  <a:srgbClr val="0000FF"/>
                </a:solidFill>
                <a:latin typeface="Century Schoolbook" pitchFamily="18" charset="0"/>
              </a:rPr>
              <a:t>қолында</a:t>
            </a:r>
            <a:endParaRPr lang="ru-RU" b="1" i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kk-KZ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Менің елім Қазақстан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4" descr="KazContentMap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6000"/>
          </a:blip>
          <a:srcRect/>
          <a:stretch>
            <a:fillRect/>
          </a:stretch>
        </p:blipFill>
        <p:spPr bwMode="auto">
          <a:xfrm>
            <a:off x="0" y="1357298"/>
            <a:ext cx="88042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501122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8-1, 4-2, 8-5, 9-1, 6-1, 60-3,90-1, 20-6, 40-3, 60-4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714488"/>
            <a:ext cx="2143140" cy="500066"/>
          </a:xfrm>
        </p:spPr>
        <p:txBody>
          <a:bodyPr>
            <a:normAutofit/>
          </a:bodyPr>
          <a:lstStyle/>
          <a:p>
            <a:pPr algn="l"/>
            <a:r>
              <a:rPr lang="kk-KZ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ru-RU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928794" y="1785926"/>
            <a:ext cx="1071570" cy="857256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714744" y="1714488"/>
            <a:ext cx="1071570" cy="100013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643570" y="1643050"/>
            <a:ext cx="1214446" cy="928694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1357290" y="3143248"/>
            <a:ext cx="1214446" cy="928694"/>
          </a:xfrm>
          <a:prstGeom prst="cloud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714744" y="3000372"/>
            <a:ext cx="1000132" cy="1071570"/>
          </a:xfrm>
          <a:prstGeom prst="cloud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А</a:t>
            </a:r>
            <a:endParaRPr lang="ru-RU" sz="4000" dirty="0"/>
          </a:p>
        </p:txBody>
      </p:sp>
      <p:sp>
        <p:nvSpPr>
          <p:cNvPr id="12" name="Облако 11"/>
          <p:cNvSpPr/>
          <p:nvPr/>
        </p:nvSpPr>
        <p:spPr>
          <a:xfrm>
            <a:off x="3500430" y="4857760"/>
            <a:ext cx="1000132" cy="928694"/>
          </a:xfrm>
          <a:prstGeom prst="cloud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А</a:t>
            </a:r>
            <a:endParaRPr lang="ru-RU" sz="4000" dirty="0"/>
          </a:p>
        </p:txBody>
      </p:sp>
      <p:sp>
        <p:nvSpPr>
          <p:cNvPr id="13" name="Облако 12"/>
          <p:cNvSpPr/>
          <p:nvPr/>
        </p:nvSpPr>
        <p:spPr>
          <a:xfrm>
            <a:off x="5143504" y="4786322"/>
            <a:ext cx="1000132" cy="1000132"/>
          </a:xfrm>
          <a:prstGeom prst="cloud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Р</a:t>
            </a:r>
            <a:endParaRPr lang="ru-RU" sz="4000" dirty="0"/>
          </a:p>
        </p:txBody>
      </p:sp>
      <p:sp>
        <p:nvSpPr>
          <p:cNvPr id="14" name="Облако 13"/>
          <p:cNvSpPr/>
          <p:nvPr/>
        </p:nvSpPr>
        <p:spPr>
          <a:xfrm>
            <a:off x="5857884" y="3071810"/>
            <a:ext cx="1071570" cy="1000132"/>
          </a:xfrm>
          <a:prstGeom prst="cloud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П</a:t>
            </a:r>
            <a:endParaRPr lang="ru-RU" sz="4000" dirty="0"/>
          </a:p>
        </p:txBody>
      </p:sp>
      <p:sp>
        <p:nvSpPr>
          <p:cNvPr id="15" name="Облако 14"/>
          <p:cNvSpPr/>
          <p:nvPr/>
        </p:nvSpPr>
        <p:spPr>
          <a:xfrm>
            <a:off x="7143768" y="4643446"/>
            <a:ext cx="1000132" cy="1071570"/>
          </a:xfrm>
          <a:prstGeom prst="cloud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Ы</a:t>
            </a:r>
            <a:endParaRPr lang="ru-RU" sz="4000" dirty="0"/>
          </a:p>
        </p:txBody>
      </p:sp>
      <p:sp>
        <p:nvSpPr>
          <p:cNvPr id="16" name="Облако 15"/>
          <p:cNvSpPr/>
          <p:nvPr/>
        </p:nvSpPr>
        <p:spPr>
          <a:xfrm>
            <a:off x="1285852" y="4857760"/>
            <a:ext cx="1000132" cy="928694"/>
          </a:xfrm>
          <a:prstGeom prst="cloud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Т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r>
              <a:rPr lang="kk-K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Менің елім Қазақстан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KazContentMapLog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66000"/>
          </a:blip>
          <a:srcRect/>
          <a:stretch>
            <a:fillRect/>
          </a:stretch>
        </p:blipFill>
        <p:spPr bwMode="auto">
          <a:xfrm>
            <a:off x="339725" y="1412875"/>
            <a:ext cx="88042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1643050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osen-0147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625" y="2205038"/>
            <a:ext cx="9493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928662" y="285728"/>
            <a:ext cx="6929486" cy="1571636"/>
          </a:xfrm>
          <a:prstGeom prst="ellipseRibbon2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FF0000"/>
                </a:solidFill>
              </a:rPr>
              <a:t>Сөз таптары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14282" y="2071678"/>
            <a:ext cx="2214578" cy="335758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>
                <a:solidFill>
                  <a:srgbClr val="002060"/>
                </a:solidFill>
              </a:rPr>
              <a:t>З</a:t>
            </a:r>
            <a:r>
              <a:rPr lang="kk-KZ" sz="4000" dirty="0" smtClean="0">
                <a:solidFill>
                  <a:srgbClr val="002060"/>
                </a:solidFill>
              </a:rPr>
              <a:t>ат есім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285984" y="2071678"/>
            <a:ext cx="2357454" cy="3286148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Етістік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786314" y="2071678"/>
            <a:ext cx="2143140" cy="3286148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rgbClr val="002060"/>
                </a:solidFill>
              </a:rPr>
              <a:t>Сын есім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858016" y="2143116"/>
            <a:ext cx="2285984" cy="307183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>
                <a:solidFill>
                  <a:srgbClr val="002060"/>
                </a:solidFill>
              </a:rPr>
              <a:t>Сан есім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5" grpId="1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rgbClr val="FFFF00"/>
                </a:solidFill>
              </a:rPr>
              <a:t>1-жаттығу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7854696" cy="3143272"/>
          </a:xfrm>
        </p:spPr>
        <p:txBody>
          <a:bodyPr>
            <a:normAutofit fontScale="92500"/>
          </a:bodyPr>
          <a:lstStyle/>
          <a:p>
            <a:pPr algn="l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Кішкентай балалар..........</a:t>
            </a:r>
          </a:p>
          <a:p>
            <a:pPr algn="l"/>
            <a:endParaRPr lang="kk-KZ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Кішкентай ..........................жүгірді.</a:t>
            </a:r>
          </a:p>
          <a:p>
            <a:pPr algn="l"/>
            <a:endParaRPr lang="kk-KZ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............................балалар  жүгірді.</a:t>
            </a:r>
          </a:p>
          <a:p>
            <a:pPr algn="l"/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284</TotalTime>
  <Words>303</Words>
  <Application>Microsoft Office PowerPoint</Application>
  <PresentationFormat>Экран (4:3)</PresentationFormat>
  <Paragraphs>159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Сөз таптары </vt:lpstr>
      <vt:lpstr>Слайд 2</vt:lpstr>
      <vt:lpstr>Слайд 3</vt:lpstr>
      <vt:lpstr>Слайд 4</vt:lpstr>
      <vt:lpstr>Слайд 5</vt:lpstr>
      <vt:lpstr>8-1, 4-2, 8-5, 9-1, 6-1, 60-3,90-1, 20-6, 40-3, 60-4</vt:lpstr>
      <vt:lpstr>Слайд 7</vt:lpstr>
      <vt:lpstr>Слайд 8</vt:lpstr>
      <vt:lpstr>1-жаттығу</vt:lpstr>
      <vt:lpstr>Слайд 10</vt:lpstr>
      <vt:lpstr>Слайд 11</vt:lpstr>
      <vt:lpstr>Слайд 12</vt:lpstr>
      <vt:lpstr>2-жаттығу</vt:lpstr>
      <vt:lpstr>Сергіту сәті</vt:lpstr>
      <vt:lpstr>Слайд 15</vt:lpstr>
      <vt:lpstr>4-жаттығу</vt:lpstr>
      <vt:lpstr>Слайд 17</vt:lpstr>
      <vt:lpstr>5-жаттығу</vt:lpstr>
      <vt:lpstr>Слайд 19</vt:lpstr>
      <vt:lpstr>Слайд 20</vt:lpstr>
      <vt:lpstr>Үй тапсырмасы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Арман</dc:creator>
  <cp:lastModifiedBy>завуч</cp:lastModifiedBy>
  <cp:revision>25</cp:revision>
  <dcterms:created xsi:type="dcterms:W3CDTF">2013-01-21T13:45:39Z</dcterms:created>
  <dcterms:modified xsi:type="dcterms:W3CDTF">2013-05-11T09:48:34Z</dcterms:modified>
</cp:coreProperties>
</file>