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8" r:id="rId3"/>
    <p:sldId id="260" r:id="rId4"/>
    <p:sldId id="257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68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2136C9-94A5-4ACE-92E9-4BC19438136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EC4B65-20E0-4B44-8438-D88D36359070}">
      <dgm:prSet phldrT="[Текст]"/>
      <dgm:spPr/>
      <dgm:t>
        <a:bodyPr/>
        <a:lstStyle/>
        <a:p>
          <a:r>
            <a:rPr lang="kk-KZ" dirty="0" smtClean="0"/>
            <a:t>Бірмүшелер, стандарт түрі, бірмүшенің дәрежесі </a:t>
          </a:r>
          <a:endParaRPr lang="ru-RU" dirty="0"/>
        </a:p>
      </dgm:t>
    </dgm:pt>
    <dgm:pt modelId="{CB3BA8D0-01B1-4F71-8661-7BE847D0D940}" type="parTrans" cxnId="{349579C1-4780-4AB5-AA39-32C6D3D55CB9}">
      <dgm:prSet/>
      <dgm:spPr/>
      <dgm:t>
        <a:bodyPr/>
        <a:lstStyle/>
        <a:p>
          <a:endParaRPr lang="ru-RU"/>
        </a:p>
      </dgm:t>
    </dgm:pt>
    <dgm:pt modelId="{03095E16-3B34-4DA0-A174-3ED3710459EB}" type="sibTrans" cxnId="{349579C1-4780-4AB5-AA39-32C6D3D55CB9}">
      <dgm:prSet/>
      <dgm:spPr/>
      <dgm:t>
        <a:bodyPr/>
        <a:lstStyle/>
        <a:p>
          <a:endParaRPr lang="ru-RU"/>
        </a:p>
      </dgm:t>
    </dgm:pt>
    <dgm:pt modelId="{F1C54C72-CC29-4DE5-802F-430FFFB02A33}">
      <dgm:prSet phldrT="[Текст]"/>
      <dgm:spPr/>
      <dgm:t>
        <a:bodyPr/>
        <a:lstStyle/>
        <a:p>
          <a:r>
            <a:rPr lang="kk-KZ" dirty="0" smtClean="0"/>
            <a:t>Бірмүшелерді көбейту</a:t>
          </a:r>
          <a:endParaRPr lang="ru-RU" dirty="0"/>
        </a:p>
      </dgm:t>
    </dgm:pt>
    <dgm:pt modelId="{00D9EE11-5750-4718-AC30-09E7044171E8}" type="parTrans" cxnId="{5E59417B-AC00-4D28-8048-1CC4C0B3FC04}">
      <dgm:prSet/>
      <dgm:spPr/>
      <dgm:t>
        <a:bodyPr/>
        <a:lstStyle/>
        <a:p>
          <a:endParaRPr lang="ru-RU"/>
        </a:p>
      </dgm:t>
    </dgm:pt>
    <dgm:pt modelId="{49E66FF0-C212-4EEA-91EA-4899749ECC20}" type="sibTrans" cxnId="{5E59417B-AC00-4D28-8048-1CC4C0B3FC04}">
      <dgm:prSet/>
      <dgm:spPr/>
      <dgm:t>
        <a:bodyPr/>
        <a:lstStyle/>
        <a:p>
          <a:endParaRPr lang="ru-RU"/>
        </a:p>
      </dgm:t>
    </dgm:pt>
    <dgm:pt modelId="{F1C69B81-E3F0-4861-B61F-1C6C5F862146}">
      <dgm:prSet phldrT="[Текст]"/>
      <dgm:spPr/>
      <dgm:t>
        <a:bodyPr/>
        <a:lstStyle/>
        <a:p>
          <a:r>
            <a:rPr lang="kk-KZ" dirty="0" smtClean="0"/>
            <a:t>Бірмүшелерді дәрежеге шығару</a:t>
          </a:r>
          <a:endParaRPr lang="ru-RU" dirty="0"/>
        </a:p>
      </dgm:t>
    </dgm:pt>
    <dgm:pt modelId="{FA6EEE72-40DD-4F6A-ADD2-5ECC30025C85}" type="parTrans" cxnId="{E2E2F094-C92C-4DB5-9C0D-ED29A73ECEFE}">
      <dgm:prSet/>
      <dgm:spPr/>
      <dgm:t>
        <a:bodyPr/>
        <a:lstStyle/>
        <a:p>
          <a:endParaRPr lang="ru-RU"/>
        </a:p>
      </dgm:t>
    </dgm:pt>
    <dgm:pt modelId="{527D804C-B6EC-422A-9D47-1D5D5ABBDE5C}" type="sibTrans" cxnId="{E2E2F094-C92C-4DB5-9C0D-ED29A73ECEFE}">
      <dgm:prSet/>
      <dgm:spPr/>
      <dgm:t>
        <a:bodyPr/>
        <a:lstStyle/>
        <a:p>
          <a:endParaRPr lang="ru-RU"/>
        </a:p>
      </dgm:t>
    </dgm:pt>
    <dgm:pt modelId="{E8507D8B-8E72-4FE1-90D0-ED66A1155E61}">
      <dgm:prSet phldrT="[Текст]"/>
      <dgm:spPr/>
      <dgm:t>
        <a:bodyPr/>
        <a:lstStyle/>
        <a:p>
          <a:r>
            <a:rPr lang="kk-KZ" dirty="0" smtClean="0"/>
            <a:t>Көпмүшелер, стандарт түрі</a:t>
          </a:r>
          <a:endParaRPr lang="ru-RU" dirty="0"/>
        </a:p>
      </dgm:t>
    </dgm:pt>
    <dgm:pt modelId="{2F6546B3-8A41-43C9-9402-64F9633C3191}" type="parTrans" cxnId="{60949422-F8FC-4C4A-ADDE-440B462997B9}">
      <dgm:prSet/>
      <dgm:spPr/>
      <dgm:t>
        <a:bodyPr/>
        <a:lstStyle/>
        <a:p>
          <a:endParaRPr lang="ru-RU"/>
        </a:p>
      </dgm:t>
    </dgm:pt>
    <dgm:pt modelId="{5C8337DA-E56C-4040-8D63-A76F66507221}" type="sibTrans" cxnId="{60949422-F8FC-4C4A-ADDE-440B462997B9}">
      <dgm:prSet/>
      <dgm:spPr/>
      <dgm:t>
        <a:bodyPr/>
        <a:lstStyle/>
        <a:p>
          <a:endParaRPr lang="ru-RU"/>
        </a:p>
      </dgm:t>
    </dgm:pt>
    <dgm:pt modelId="{043600AD-2FFB-42BF-A8B0-88FFD9693694}">
      <dgm:prSet phldrT="[Текст]"/>
      <dgm:spPr/>
      <dgm:t>
        <a:bodyPr/>
        <a:lstStyle/>
        <a:p>
          <a:r>
            <a:rPr lang="kk-KZ" dirty="0" smtClean="0"/>
            <a:t>Көпмүшелерге амалдар қолдану</a:t>
          </a:r>
          <a:endParaRPr lang="ru-RU" dirty="0"/>
        </a:p>
      </dgm:t>
    </dgm:pt>
    <dgm:pt modelId="{6100B030-480F-417A-B5FC-D4569B79A367}" type="parTrans" cxnId="{72323318-B668-4D92-AD75-A86C7EAB3D8E}">
      <dgm:prSet/>
      <dgm:spPr/>
      <dgm:t>
        <a:bodyPr/>
        <a:lstStyle/>
        <a:p>
          <a:endParaRPr lang="ru-RU"/>
        </a:p>
      </dgm:t>
    </dgm:pt>
    <dgm:pt modelId="{D48E9EB0-853F-4E09-911E-F83EA9FF3673}" type="sibTrans" cxnId="{72323318-B668-4D92-AD75-A86C7EAB3D8E}">
      <dgm:prSet/>
      <dgm:spPr/>
      <dgm:t>
        <a:bodyPr/>
        <a:lstStyle/>
        <a:p>
          <a:endParaRPr lang="ru-RU"/>
        </a:p>
      </dgm:t>
    </dgm:pt>
    <dgm:pt modelId="{A22AE4D3-0599-4876-91A8-C60BD5D1A832}">
      <dgm:prSet phldrT="[Текст]"/>
      <dgm:spPr/>
      <dgm:t>
        <a:bodyPr/>
        <a:lstStyle/>
        <a:p>
          <a:r>
            <a:rPr lang="kk-KZ" dirty="0" smtClean="0"/>
            <a:t>Көпмүшелерді көбейткіштерге жіктеу</a:t>
          </a:r>
          <a:endParaRPr lang="ru-RU" dirty="0"/>
        </a:p>
      </dgm:t>
    </dgm:pt>
    <dgm:pt modelId="{F78F4344-E4DF-4F7C-B375-D272FC82027A}" type="parTrans" cxnId="{DE2E4422-EF5A-4633-BAF3-6010B367EDDC}">
      <dgm:prSet/>
      <dgm:spPr/>
      <dgm:t>
        <a:bodyPr/>
        <a:lstStyle/>
        <a:p>
          <a:endParaRPr lang="ru-RU"/>
        </a:p>
      </dgm:t>
    </dgm:pt>
    <dgm:pt modelId="{34708863-D6CB-44A5-8AFE-CFD8E0A3F1EB}" type="sibTrans" cxnId="{DE2E4422-EF5A-4633-BAF3-6010B367EDDC}">
      <dgm:prSet/>
      <dgm:spPr/>
      <dgm:t>
        <a:bodyPr/>
        <a:lstStyle/>
        <a:p>
          <a:endParaRPr lang="ru-RU"/>
        </a:p>
      </dgm:t>
    </dgm:pt>
    <dgm:pt modelId="{D2785512-C9E2-47CD-A90A-9D9A77194494}" type="pres">
      <dgm:prSet presAssocID="{A12136C9-94A5-4ACE-92E9-4BC19438136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56FFBD-76BD-4CDE-9F9A-7CA4093089C1}" type="pres">
      <dgm:prSet presAssocID="{8BEC4B65-20E0-4B44-8438-D88D3635907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28B000-5A40-419F-93AF-E8459BE6CE27}" type="pres">
      <dgm:prSet presAssocID="{03095E16-3B34-4DA0-A174-3ED3710459EB}" presName="sibTrans" presStyleLbl="sibTrans2D1" presStyleIdx="0" presStyleCnt="6"/>
      <dgm:spPr/>
      <dgm:t>
        <a:bodyPr/>
        <a:lstStyle/>
        <a:p>
          <a:endParaRPr lang="ru-RU"/>
        </a:p>
      </dgm:t>
    </dgm:pt>
    <dgm:pt modelId="{49B539FD-3DC3-4E96-8D5D-DF2256715DFF}" type="pres">
      <dgm:prSet presAssocID="{03095E16-3B34-4DA0-A174-3ED3710459EB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4BE49FA5-791C-446C-AB38-C8E83A3E905E}" type="pres">
      <dgm:prSet presAssocID="{F1C54C72-CC29-4DE5-802F-430FFFB02A3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9E14C8-6EC7-4090-92EE-BE5B23AF0E81}" type="pres">
      <dgm:prSet presAssocID="{49E66FF0-C212-4EEA-91EA-4899749ECC20}" presName="sibTrans" presStyleLbl="sibTrans2D1" presStyleIdx="1" presStyleCnt="6"/>
      <dgm:spPr/>
      <dgm:t>
        <a:bodyPr/>
        <a:lstStyle/>
        <a:p>
          <a:endParaRPr lang="ru-RU"/>
        </a:p>
      </dgm:t>
    </dgm:pt>
    <dgm:pt modelId="{54E1BB16-353F-476C-B7EB-DECD83C09630}" type="pres">
      <dgm:prSet presAssocID="{49E66FF0-C212-4EEA-91EA-4899749ECC20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F40482FF-E987-4411-B2A9-470A76A6131D}" type="pres">
      <dgm:prSet presAssocID="{F1C69B81-E3F0-4861-B61F-1C6C5F862146}" presName="node" presStyleLbl="node1" presStyleIdx="2" presStyleCnt="6" custRadScaleRad="100871" custRadScaleInc="-5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FF608D-4300-4605-A1FB-D87444DF44E1}" type="pres">
      <dgm:prSet presAssocID="{527D804C-B6EC-422A-9D47-1D5D5ABBDE5C}" presName="sibTrans" presStyleLbl="sibTrans2D1" presStyleIdx="2" presStyleCnt="6"/>
      <dgm:spPr/>
      <dgm:t>
        <a:bodyPr/>
        <a:lstStyle/>
        <a:p>
          <a:endParaRPr lang="ru-RU"/>
        </a:p>
      </dgm:t>
    </dgm:pt>
    <dgm:pt modelId="{770840C8-58FD-4277-8097-2E072CABA243}" type="pres">
      <dgm:prSet presAssocID="{527D804C-B6EC-422A-9D47-1D5D5ABBDE5C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CDBFD01B-F680-4129-81C9-22D29A272744}" type="pres">
      <dgm:prSet presAssocID="{E8507D8B-8E72-4FE1-90D0-ED66A1155E6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EF1E5-5F3F-4D6E-866E-AE980C52AA28}" type="pres">
      <dgm:prSet presAssocID="{5C8337DA-E56C-4040-8D63-A76F66507221}" presName="sibTrans" presStyleLbl="sibTrans2D1" presStyleIdx="3" presStyleCnt="6"/>
      <dgm:spPr/>
      <dgm:t>
        <a:bodyPr/>
        <a:lstStyle/>
        <a:p>
          <a:endParaRPr lang="ru-RU"/>
        </a:p>
      </dgm:t>
    </dgm:pt>
    <dgm:pt modelId="{3A15A8A9-60C9-4F99-A3B6-8375E291DD31}" type="pres">
      <dgm:prSet presAssocID="{5C8337DA-E56C-4040-8D63-A76F66507221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100867D5-1F83-4E60-952B-6C7A30A47D1C}" type="pres">
      <dgm:prSet presAssocID="{043600AD-2FFB-42BF-A8B0-88FFD969369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69A6B3-8F50-4BA0-92E2-4A7E1B430B40}" type="pres">
      <dgm:prSet presAssocID="{D48E9EB0-853F-4E09-911E-F83EA9FF3673}" presName="sibTrans" presStyleLbl="sibTrans2D1" presStyleIdx="4" presStyleCnt="6"/>
      <dgm:spPr/>
      <dgm:t>
        <a:bodyPr/>
        <a:lstStyle/>
        <a:p>
          <a:endParaRPr lang="ru-RU"/>
        </a:p>
      </dgm:t>
    </dgm:pt>
    <dgm:pt modelId="{18E14083-621E-49EA-8F86-71B0AF8A24E4}" type="pres">
      <dgm:prSet presAssocID="{D48E9EB0-853F-4E09-911E-F83EA9FF3673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7D83F16E-FC9A-41AF-AEEC-12198C0090A0}" type="pres">
      <dgm:prSet presAssocID="{A22AE4D3-0599-4876-91A8-C60BD5D1A83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D13B1-6162-4A6C-B0EA-D15CA0671C0C}" type="pres">
      <dgm:prSet presAssocID="{34708863-D6CB-44A5-8AFE-CFD8E0A3F1EB}" presName="sibTrans" presStyleLbl="sibTrans2D1" presStyleIdx="5" presStyleCnt="6"/>
      <dgm:spPr/>
      <dgm:t>
        <a:bodyPr/>
        <a:lstStyle/>
        <a:p>
          <a:endParaRPr lang="ru-RU"/>
        </a:p>
      </dgm:t>
    </dgm:pt>
    <dgm:pt modelId="{9B1189E3-B324-40A3-9288-C2198D8AF9F8}" type="pres">
      <dgm:prSet presAssocID="{34708863-D6CB-44A5-8AFE-CFD8E0A3F1EB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60949422-F8FC-4C4A-ADDE-440B462997B9}" srcId="{A12136C9-94A5-4ACE-92E9-4BC194381366}" destId="{E8507D8B-8E72-4FE1-90D0-ED66A1155E61}" srcOrd="3" destOrd="0" parTransId="{2F6546B3-8A41-43C9-9402-64F9633C3191}" sibTransId="{5C8337DA-E56C-4040-8D63-A76F66507221}"/>
    <dgm:cxn modelId="{8E3B89CA-3E0C-4F33-8688-9F2DBD22AC80}" type="presOf" srcId="{03095E16-3B34-4DA0-A174-3ED3710459EB}" destId="{49B539FD-3DC3-4E96-8D5D-DF2256715DFF}" srcOrd="1" destOrd="0" presId="urn:microsoft.com/office/officeart/2005/8/layout/cycle2"/>
    <dgm:cxn modelId="{E2E2F094-C92C-4DB5-9C0D-ED29A73ECEFE}" srcId="{A12136C9-94A5-4ACE-92E9-4BC194381366}" destId="{F1C69B81-E3F0-4861-B61F-1C6C5F862146}" srcOrd="2" destOrd="0" parTransId="{FA6EEE72-40DD-4F6A-ADD2-5ECC30025C85}" sibTransId="{527D804C-B6EC-422A-9D47-1D5D5ABBDE5C}"/>
    <dgm:cxn modelId="{DE2E4422-EF5A-4633-BAF3-6010B367EDDC}" srcId="{A12136C9-94A5-4ACE-92E9-4BC194381366}" destId="{A22AE4D3-0599-4876-91A8-C60BD5D1A832}" srcOrd="5" destOrd="0" parTransId="{F78F4344-E4DF-4F7C-B375-D272FC82027A}" sibTransId="{34708863-D6CB-44A5-8AFE-CFD8E0A3F1EB}"/>
    <dgm:cxn modelId="{BB31332F-1135-4A68-B6F4-966D99A43572}" type="presOf" srcId="{D48E9EB0-853F-4E09-911E-F83EA9FF3673}" destId="{18E14083-621E-49EA-8F86-71B0AF8A24E4}" srcOrd="1" destOrd="0" presId="urn:microsoft.com/office/officeart/2005/8/layout/cycle2"/>
    <dgm:cxn modelId="{2F0AC692-6FE7-4267-993D-02433F810E8D}" type="presOf" srcId="{F1C69B81-E3F0-4861-B61F-1C6C5F862146}" destId="{F40482FF-E987-4411-B2A9-470A76A6131D}" srcOrd="0" destOrd="0" presId="urn:microsoft.com/office/officeart/2005/8/layout/cycle2"/>
    <dgm:cxn modelId="{5E59417B-AC00-4D28-8048-1CC4C0B3FC04}" srcId="{A12136C9-94A5-4ACE-92E9-4BC194381366}" destId="{F1C54C72-CC29-4DE5-802F-430FFFB02A33}" srcOrd="1" destOrd="0" parTransId="{00D9EE11-5750-4718-AC30-09E7044171E8}" sibTransId="{49E66FF0-C212-4EEA-91EA-4899749ECC20}"/>
    <dgm:cxn modelId="{72323318-B668-4D92-AD75-A86C7EAB3D8E}" srcId="{A12136C9-94A5-4ACE-92E9-4BC194381366}" destId="{043600AD-2FFB-42BF-A8B0-88FFD9693694}" srcOrd="4" destOrd="0" parTransId="{6100B030-480F-417A-B5FC-D4569B79A367}" sibTransId="{D48E9EB0-853F-4E09-911E-F83EA9FF3673}"/>
    <dgm:cxn modelId="{349579C1-4780-4AB5-AA39-32C6D3D55CB9}" srcId="{A12136C9-94A5-4ACE-92E9-4BC194381366}" destId="{8BEC4B65-20E0-4B44-8438-D88D36359070}" srcOrd="0" destOrd="0" parTransId="{CB3BA8D0-01B1-4F71-8661-7BE847D0D940}" sibTransId="{03095E16-3B34-4DA0-A174-3ED3710459EB}"/>
    <dgm:cxn modelId="{AC707A9C-0CFD-48A8-9488-F3F65D8324BA}" type="presOf" srcId="{34708863-D6CB-44A5-8AFE-CFD8E0A3F1EB}" destId="{281D13B1-6162-4A6C-B0EA-D15CA0671C0C}" srcOrd="0" destOrd="0" presId="urn:microsoft.com/office/officeart/2005/8/layout/cycle2"/>
    <dgm:cxn modelId="{F5BF41B6-FE26-4941-BA97-5F8153FB15B4}" type="presOf" srcId="{5C8337DA-E56C-4040-8D63-A76F66507221}" destId="{464EF1E5-5F3F-4D6E-866E-AE980C52AA28}" srcOrd="0" destOrd="0" presId="urn:microsoft.com/office/officeart/2005/8/layout/cycle2"/>
    <dgm:cxn modelId="{22F9C813-12D2-43D6-8F1C-51DBB1436535}" type="presOf" srcId="{34708863-D6CB-44A5-8AFE-CFD8E0A3F1EB}" destId="{9B1189E3-B324-40A3-9288-C2198D8AF9F8}" srcOrd="1" destOrd="0" presId="urn:microsoft.com/office/officeart/2005/8/layout/cycle2"/>
    <dgm:cxn modelId="{AAE870DF-4F1D-4DA9-8D27-9FCDCE59ECEA}" type="presOf" srcId="{A22AE4D3-0599-4876-91A8-C60BD5D1A832}" destId="{7D83F16E-FC9A-41AF-AEEC-12198C0090A0}" srcOrd="0" destOrd="0" presId="urn:microsoft.com/office/officeart/2005/8/layout/cycle2"/>
    <dgm:cxn modelId="{38B82671-E0C6-4AA7-BD8A-07FEA64D2992}" type="presOf" srcId="{527D804C-B6EC-422A-9D47-1D5D5ABBDE5C}" destId="{770840C8-58FD-4277-8097-2E072CABA243}" srcOrd="1" destOrd="0" presId="urn:microsoft.com/office/officeart/2005/8/layout/cycle2"/>
    <dgm:cxn modelId="{542B0A34-2BCE-461C-9469-30E8523BFF89}" type="presOf" srcId="{F1C54C72-CC29-4DE5-802F-430FFFB02A33}" destId="{4BE49FA5-791C-446C-AB38-C8E83A3E905E}" srcOrd="0" destOrd="0" presId="urn:microsoft.com/office/officeart/2005/8/layout/cycle2"/>
    <dgm:cxn modelId="{805E9111-8DCD-41CC-8450-53C9AD43D2CA}" type="presOf" srcId="{E8507D8B-8E72-4FE1-90D0-ED66A1155E61}" destId="{CDBFD01B-F680-4129-81C9-22D29A272744}" srcOrd="0" destOrd="0" presId="urn:microsoft.com/office/officeart/2005/8/layout/cycle2"/>
    <dgm:cxn modelId="{4B892AF7-01EE-4481-AD31-18624114A2F5}" type="presOf" srcId="{8BEC4B65-20E0-4B44-8438-D88D36359070}" destId="{6C56FFBD-76BD-4CDE-9F9A-7CA4093089C1}" srcOrd="0" destOrd="0" presId="urn:microsoft.com/office/officeart/2005/8/layout/cycle2"/>
    <dgm:cxn modelId="{C671CCB3-B8D1-4687-907D-5AB74CC4EDD4}" type="presOf" srcId="{49E66FF0-C212-4EEA-91EA-4899749ECC20}" destId="{54E1BB16-353F-476C-B7EB-DECD83C09630}" srcOrd="1" destOrd="0" presId="urn:microsoft.com/office/officeart/2005/8/layout/cycle2"/>
    <dgm:cxn modelId="{278321FF-CD8F-44CB-82CE-2C5D2FFB6023}" type="presOf" srcId="{A12136C9-94A5-4ACE-92E9-4BC194381366}" destId="{D2785512-C9E2-47CD-A90A-9D9A77194494}" srcOrd="0" destOrd="0" presId="urn:microsoft.com/office/officeart/2005/8/layout/cycle2"/>
    <dgm:cxn modelId="{F3134ECB-F8BD-4760-8B30-228B03AD303E}" type="presOf" srcId="{D48E9EB0-853F-4E09-911E-F83EA9FF3673}" destId="{7A69A6B3-8F50-4BA0-92E2-4A7E1B430B40}" srcOrd="0" destOrd="0" presId="urn:microsoft.com/office/officeart/2005/8/layout/cycle2"/>
    <dgm:cxn modelId="{AAC3BC85-0C4C-4164-8F3B-AB8B756C2EAE}" type="presOf" srcId="{043600AD-2FFB-42BF-A8B0-88FFD9693694}" destId="{100867D5-1F83-4E60-952B-6C7A30A47D1C}" srcOrd="0" destOrd="0" presId="urn:microsoft.com/office/officeart/2005/8/layout/cycle2"/>
    <dgm:cxn modelId="{7EDF5FB4-F8E6-4099-8522-698ED004411F}" type="presOf" srcId="{03095E16-3B34-4DA0-A174-3ED3710459EB}" destId="{3C28B000-5A40-419F-93AF-E8459BE6CE27}" srcOrd="0" destOrd="0" presId="urn:microsoft.com/office/officeart/2005/8/layout/cycle2"/>
    <dgm:cxn modelId="{738EF710-77ED-45B8-9AA0-9FAE0B8252DB}" type="presOf" srcId="{527D804C-B6EC-422A-9D47-1D5D5ABBDE5C}" destId="{19FF608D-4300-4605-A1FB-D87444DF44E1}" srcOrd="0" destOrd="0" presId="urn:microsoft.com/office/officeart/2005/8/layout/cycle2"/>
    <dgm:cxn modelId="{12D3FF4E-F57F-4AE3-83D9-889E227949DE}" type="presOf" srcId="{5C8337DA-E56C-4040-8D63-A76F66507221}" destId="{3A15A8A9-60C9-4F99-A3B6-8375E291DD31}" srcOrd="1" destOrd="0" presId="urn:microsoft.com/office/officeart/2005/8/layout/cycle2"/>
    <dgm:cxn modelId="{50AF17C2-B7DC-4F90-99B6-A3E62103F3BA}" type="presOf" srcId="{49E66FF0-C212-4EEA-91EA-4899749ECC20}" destId="{A19E14C8-6EC7-4090-92EE-BE5B23AF0E81}" srcOrd="0" destOrd="0" presId="urn:microsoft.com/office/officeart/2005/8/layout/cycle2"/>
    <dgm:cxn modelId="{CC5EF311-005D-41B7-962C-4E14797F5216}" type="presParOf" srcId="{D2785512-C9E2-47CD-A90A-9D9A77194494}" destId="{6C56FFBD-76BD-4CDE-9F9A-7CA4093089C1}" srcOrd="0" destOrd="0" presId="urn:microsoft.com/office/officeart/2005/8/layout/cycle2"/>
    <dgm:cxn modelId="{13B09037-0840-42D2-AA0B-48D958D05548}" type="presParOf" srcId="{D2785512-C9E2-47CD-A90A-9D9A77194494}" destId="{3C28B000-5A40-419F-93AF-E8459BE6CE27}" srcOrd="1" destOrd="0" presId="urn:microsoft.com/office/officeart/2005/8/layout/cycle2"/>
    <dgm:cxn modelId="{60B8AA21-B7C6-4AA5-98D5-4D65825C6E87}" type="presParOf" srcId="{3C28B000-5A40-419F-93AF-E8459BE6CE27}" destId="{49B539FD-3DC3-4E96-8D5D-DF2256715DFF}" srcOrd="0" destOrd="0" presId="urn:microsoft.com/office/officeart/2005/8/layout/cycle2"/>
    <dgm:cxn modelId="{A87D77B9-8347-4F09-B8D2-5F441C7E0800}" type="presParOf" srcId="{D2785512-C9E2-47CD-A90A-9D9A77194494}" destId="{4BE49FA5-791C-446C-AB38-C8E83A3E905E}" srcOrd="2" destOrd="0" presId="urn:microsoft.com/office/officeart/2005/8/layout/cycle2"/>
    <dgm:cxn modelId="{9036A9DD-2967-4CD3-A19C-186BF29D3D14}" type="presParOf" srcId="{D2785512-C9E2-47CD-A90A-9D9A77194494}" destId="{A19E14C8-6EC7-4090-92EE-BE5B23AF0E81}" srcOrd="3" destOrd="0" presId="urn:microsoft.com/office/officeart/2005/8/layout/cycle2"/>
    <dgm:cxn modelId="{8AF69576-DCFA-4627-9241-90FFEEF07DDA}" type="presParOf" srcId="{A19E14C8-6EC7-4090-92EE-BE5B23AF0E81}" destId="{54E1BB16-353F-476C-B7EB-DECD83C09630}" srcOrd="0" destOrd="0" presId="urn:microsoft.com/office/officeart/2005/8/layout/cycle2"/>
    <dgm:cxn modelId="{E80A8A18-B3EC-463C-96EA-E9DF82D2FC9E}" type="presParOf" srcId="{D2785512-C9E2-47CD-A90A-9D9A77194494}" destId="{F40482FF-E987-4411-B2A9-470A76A6131D}" srcOrd="4" destOrd="0" presId="urn:microsoft.com/office/officeart/2005/8/layout/cycle2"/>
    <dgm:cxn modelId="{FE9796A3-9612-4162-BAD2-3E2435B38AFD}" type="presParOf" srcId="{D2785512-C9E2-47CD-A90A-9D9A77194494}" destId="{19FF608D-4300-4605-A1FB-D87444DF44E1}" srcOrd="5" destOrd="0" presId="urn:microsoft.com/office/officeart/2005/8/layout/cycle2"/>
    <dgm:cxn modelId="{F1E6C748-814D-476F-BA4A-9E06DD140AD7}" type="presParOf" srcId="{19FF608D-4300-4605-A1FB-D87444DF44E1}" destId="{770840C8-58FD-4277-8097-2E072CABA243}" srcOrd="0" destOrd="0" presId="urn:microsoft.com/office/officeart/2005/8/layout/cycle2"/>
    <dgm:cxn modelId="{FD179DE4-A8E5-4A83-830B-B0587DB9D1BC}" type="presParOf" srcId="{D2785512-C9E2-47CD-A90A-9D9A77194494}" destId="{CDBFD01B-F680-4129-81C9-22D29A272744}" srcOrd="6" destOrd="0" presId="urn:microsoft.com/office/officeart/2005/8/layout/cycle2"/>
    <dgm:cxn modelId="{AF5ED5D3-C8F0-44D8-A054-098CE343B99E}" type="presParOf" srcId="{D2785512-C9E2-47CD-A90A-9D9A77194494}" destId="{464EF1E5-5F3F-4D6E-866E-AE980C52AA28}" srcOrd="7" destOrd="0" presId="urn:microsoft.com/office/officeart/2005/8/layout/cycle2"/>
    <dgm:cxn modelId="{26DDB64F-7F43-454C-89B3-FC666ADEF00D}" type="presParOf" srcId="{464EF1E5-5F3F-4D6E-866E-AE980C52AA28}" destId="{3A15A8A9-60C9-4F99-A3B6-8375E291DD31}" srcOrd="0" destOrd="0" presId="urn:microsoft.com/office/officeart/2005/8/layout/cycle2"/>
    <dgm:cxn modelId="{C397BC6A-6F89-4C27-960F-97B2937B1E7D}" type="presParOf" srcId="{D2785512-C9E2-47CD-A90A-9D9A77194494}" destId="{100867D5-1F83-4E60-952B-6C7A30A47D1C}" srcOrd="8" destOrd="0" presId="urn:microsoft.com/office/officeart/2005/8/layout/cycle2"/>
    <dgm:cxn modelId="{86196210-0DB9-41B8-AA8D-AA17A7DD4B6C}" type="presParOf" srcId="{D2785512-C9E2-47CD-A90A-9D9A77194494}" destId="{7A69A6B3-8F50-4BA0-92E2-4A7E1B430B40}" srcOrd="9" destOrd="0" presId="urn:microsoft.com/office/officeart/2005/8/layout/cycle2"/>
    <dgm:cxn modelId="{B8FF32DC-C5CC-457F-B3A9-F67445143D8D}" type="presParOf" srcId="{7A69A6B3-8F50-4BA0-92E2-4A7E1B430B40}" destId="{18E14083-621E-49EA-8F86-71B0AF8A24E4}" srcOrd="0" destOrd="0" presId="urn:microsoft.com/office/officeart/2005/8/layout/cycle2"/>
    <dgm:cxn modelId="{11283657-FB22-47FC-A6EE-F83F52052382}" type="presParOf" srcId="{D2785512-C9E2-47CD-A90A-9D9A77194494}" destId="{7D83F16E-FC9A-41AF-AEEC-12198C0090A0}" srcOrd="10" destOrd="0" presId="urn:microsoft.com/office/officeart/2005/8/layout/cycle2"/>
    <dgm:cxn modelId="{02A05283-81AB-4369-B0EA-79221A5E254B}" type="presParOf" srcId="{D2785512-C9E2-47CD-A90A-9D9A77194494}" destId="{281D13B1-6162-4A6C-B0EA-D15CA0671C0C}" srcOrd="11" destOrd="0" presId="urn:microsoft.com/office/officeart/2005/8/layout/cycle2"/>
    <dgm:cxn modelId="{AE809292-C568-4893-BB87-DC885B91499F}" type="presParOf" srcId="{281D13B1-6162-4A6C-B0EA-D15CA0671C0C}" destId="{9B1189E3-B324-40A3-9288-C2198D8AF9F8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7D036-D09B-4271-9849-4377569B92D2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2F451-D1B0-4EA0-AEF1-A8AABA997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5314960" cy="1155699"/>
          </a:xfrm>
        </p:spPr>
        <p:txBody>
          <a:bodyPr/>
          <a:lstStyle/>
          <a:p>
            <a:pPr algn="ctr"/>
            <a:r>
              <a:rPr lang="ru-RU" dirty="0" smtClean="0"/>
              <a:t>Алгебра 7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643314"/>
            <a:ext cx="6400800" cy="1752600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Bookman Old Style" pitchFamily="18" charset="0"/>
              </a:rPr>
              <a:t>“Көпмүшені көбейткіштерге жіктеу”</a:t>
            </a:r>
            <a:endParaRPr lang="ru-RU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4" name="Picture 4" descr="slovar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142984"/>
            <a:ext cx="24384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Мен білемін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2143140"/>
          </a:xfrm>
        </p:spPr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Тепе-теңдікті дәлелде:</a:t>
            </a:r>
          </a:p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dirty="0" smtClean="0"/>
              <a:t>а)     (</a:t>
            </a:r>
            <a:r>
              <a:rPr lang="ru-RU" dirty="0" err="1" smtClean="0"/>
              <a:t>а+в</a:t>
            </a:r>
            <a:r>
              <a:rPr lang="ru-RU" dirty="0" smtClean="0"/>
              <a:t>)(а</a:t>
            </a:r>
            <a:r>
              <a:rPr lang="ru-RU" baseline="30000" dirty="0" smtClean="0"/>
              <a:t>2</a:t>
            </a:r>
            <a:r>
              <a:rPr lang="ru-RU" dirty="0" smtClean="0"/>
              <a:t>-ав+в</a:t>
            </a:r>
            <a:r>
              <a:rPr lang="ru-RU" baseline="30000" dirty="0" smtClean="0"/>
              <a:t>2</a:t>
            </a:r>
            <a:r>
              <a:rPr lang="ru-RU" dirty="0" smtClean="0"/>
              <a:t>)=а</a:t>
            </a:r>
            <a:r>
              <a:rPr lang="ru-RU" baseline="30000" dirty="0" smtClean="0"/>
              <a:t>3</a:t>
            </a:r>
            <a:r>
              <a:rPr lang="ru-RU" dirty="0" smtClean="0"/>
              <a:t>+в</a:t>
            </a:r>
            <a:r>
              <a:rPr lang="ru-RU" baseline="30000" dirty="0" smtClean="0"/>
              <a:t>3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б</a:t>
            </a:r>
            <a:r>
              <a:rPr lang="ru-RU" dirty="0" smtClean="0"/>
              <a:t>)     (</a:t>
            </a:r>
            <a:r>
              <a:rPr lang="ru-RU" dirty="0" err="1" smtClean="0"/>
              <a:t>а-в</a:t>
            </a:r>
            <a:r>
              <a:rPr lang="ru-RU" dirty="0" smtClean="0"/>
              <a:t>)(</a:t>
            </a:r>
            <a:r>
              <a:rPr lang="ru-RU" dirty="0" err="1" smtClean="0"/>
              <a:t>а+в</a:t>
            </a:r>
            <a:r>
              <a:rPr lang="ru-RU" dirty="0" smtClean="0"/>
              <a:t>)=а</a:t>
            </a:r>
            <a:r>
              <a:rPr lang="ru-RU" baseline="30000" dirty="0" smtClean="0"/>
              <a:t>2</a:t>
            </a:r>
            <a:r>
              <a:rPr lang="ru-RU" dirty="0" smtClean="0"/>
              <a:t>-в</a:t>
            </a:r>
            <a:r>
              <a:rPr lang="ru-RU" baseline="30000" dirty="0" smtClean="0"/>
              <a:t>2</a:t>
            </a:r>
            <a:endParaRPr lang="ru-RU" dirty="0" smtClean="0"/>
          </a:p>
          <a:p>
            <a:pPr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Comic Sans MS" pitchFamily="66" charset="0"/>
              </a:rPr>
              <a:t>Көпмүшені көбейткіштерге жіктей білу;</a:t>
            </a:r>
          </a:p>
          <a:p>
            <a:r>
              <a:rPr lang="kk-KZ" dirty="0" smtClean="0">
                <a:latin typeface="Comic Sans MS" pitchFamily="66" charset="0"/>
              </a:rPr>
              <a:t>Көпмүшені көбейткіштерге жіктеуде ортақ көбейткіштерді жақша сыртына шығару, топтау тәсілдерін тиімді пайдалана білу дағдыларын қалыптастыру;</a:t>
            </a:r>
          </a:p>
          <a:p>
            <a:r>
              <a:rPr lang="kk-KZ" dirty="0" smtClean="0">
                <a:latin typeface="Comic Sans MS" pitchFamily="66" charset="0"/>
              </a:rPr>
              <a:t>Оқушыларды математикалық сауаттылыққа және алған білімдерін пәнаралық байланыста пайдалана білуге тәрбиелеу.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kk-KZ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Қайталау-оқу анасы</a:t>
            </a:r>
            <a:endParaRPr lang="ru-RU" sz="4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357290" y="1785926"/>
          <a:ext cx="7000924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Біліміңді сынап көр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257676" cy="4389120"/>
          </a:xfrm>
        </p:spPr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Өрнекті ықшамдаңдар:</a:t>
            </a:r>
          </a:p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             1 топ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(x-2)(x+3)=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топ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(а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-4в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)(в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-3а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)=</a:t>
            </a:r>
          </a:p>
          <a:p>
            <a:pPr>
              <a:buNone/>
            </a:pPr>
            <a:r>
              <a:rPr lang="ru-RU" dirty="0" smtClean="0"/>
              <a:t>                        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2143116"/>
            <a:ext cx="285752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дұрыс шешімі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+х-6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13а</a:t>
            </a:r>
            <a:r>
              <a:rPr lang="ru-RU" sz="2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-3а</a:t>
            </a:r>
            <a:r>
              <a:rPr lang="ru-RU" sz="26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-4в</a:t>
            </a:r>
            <a:r>
              <a:rPr lang="ru-RU" sz="26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Білгенге маржан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6615130" cy="3779536"/>
          </a:xfrm>
        </p:spPr>
        <p:txBody>
          <a:bodyPr/>
          <a:lstStyle/>
          <a:p>
            <a:pPr algn="ctr"/>
            <a:r>
              <a:rPr lang="kk-KZ" sz="4000" b="1" dirty="0" smtClean="0"/>
              <a:t>Теңдеуді шешіңдер: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4071942"/>
            <a:ext cx="5929354" cy="2000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 smtClean="0"/>
              <a:t>2 </a:t>
            </a:r>
            <a:r>
              <a:rPr lang="kk-KZ" sz="2800" b="1" dirty="0" smtClean="0"/>
              <a:t>топ. 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Көбейткіштерге жіктеу   </a:t>
            </a:r>
          </a:p>
          <a:p>
            <a:pPr>
              <a:buNone/>
            </a:pP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            арқылы шешіңдер: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sz="28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+5х+6=0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/>
              <a:t>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Формула" r:id="rId3" imgW="114120" imgH="21564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28662" y="2643182"/>
            <a:ext cx="585791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kk-KZ" sz="2800" b="1" dirty="0" smtClean="0"/>
              <a:t>1 топ</a:t>
            </a:r>
            <a:r>
              <a:rPr lang="kk-KZ" sz="2800" dirty="0" smtClean="0"/>
              <a:t>. 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Жақшаны ашып, ықшамдау    </a:t>
            </a:r>
          </a:p>
          <a:p>
            <a:pPr>
              <a:buNone/>
            </a:pP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            арқылы шығарыңдар:</a:t>
            </a: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3-х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(х+2)(х-5)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15140" y="2214554"/>
            <a:ext cx="207170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дұрыс шешімі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х=8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х=-2,  х=-3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Ой қозғау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6143668" cy="4389120"/>
          </a:xfrm>
        </p:spPr>
        <p:txBody>
          <a:bodyPr>
            <a:normAutofit/>
          </a:bodyPr>
          <a:lstStyle/>
          <a:p>
            <a:pPr algn="ctr"/>
            <a:r>
              <a:rPr lang="kk-KZ" sz="4000" b="1" dirty="0" smtClean="0"/>
              <a:t>Теңсіздікті шешіңдер:</a:t>
            </a:r>
            <a:endParaRPr lang="ru-RU" sz="40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786058"/>
            <a:ext cx="6357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1 топ. 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Ықшамдау арқылы шығарыңдар:</a:t>
            </a:r>
          </a:p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9х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-9х(х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+2)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&gt;13-17x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857628"/>
            <a:ext cx="657229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топ. 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Көбейткіштерге жіктеу арқылы </a:t>
            </a:r>
          </a:p>
          <a:p>
            <a:pPr>
              <a:buNone/>
            </a:pP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                         шешіңдер: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(2x-1)(5-6x)-(3x+1)(3-4x)&lt;3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dirty="0" smtClean="0"/>
          </a:p>
          <a:p>
            <a:pPr lvl="0" algn="ctr"/>
            <a:endParaRPr lang="ru-RU" dirty="0" smtClean="0">
              <a:latin typeface="Arial" pitchFamily="34" charset="0"/>
            </a:endParaRPr>
          </a:p>
          <a:p>
            <a:pPr>
              <a:buNone/>
            </a:pPr>
            <a:r>
              <a:rPr lang="kk-KZ" dirty="0" smtClean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9454" y="1857364"/>
            <a:ext cx="171451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   </a:t>
            </a:r>
          </a:p>
          <a:p>
            <a:r>
              <a:rPr lang="ru-RU" dirty="0" smtClean="0"/>
              <a:t>	                                         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дұрыс шешімі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-13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&lt;1</a:t>
            </a:r>
            <a:r>
              <a:rPr lang="ru-RU" dirty="0" smtClean="0"/>
              <a:t>                          </a:t>
            </a:r>
          </a:p>
          <a:p>
            <a:r>
              <a:rPr lang="ru-RU" dirty="0" smtClean="0"/>
              <a:t>                       </a:t>
            </a:r>
            <a:r>
              <a:rPr lang="kk-KZ" dirty="0" smtClean="0"/>
              <a:t>   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dirty="0" smtClean="0"/>
              <a:t>	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Кім жылдам?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686436" cy="4389120"/>
          </a:xfrm>
        </p:spPr>
        <p:txBody>
          <a:bodyPr>
            <a:normAutofit/>
          </a:bodyPr>
          <a:lstStyle/>
          <a:p>
            <a:r>
              <a:rPr lang="kk-KZ" sz="3200" i="1" dirty="0" smtClean="0">
                <a:latin typeface="Georgia" pitchFamily="18" charset="0"/>
              </a:rPr>
              <a:t>Көпмүшені көбейткіш-терге жіктеңдер:</a:t>
            </a:r>
            <a:endParaRPr lang="ru-RU" sz="3200" i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3000372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1 топ</a:t>
            </a:r>
          </a:p>
          <a:p>
            <a:pPr algn="ctr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а) уа+ув+5а+5в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       ә) х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-х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x-1=</a:t>
            </a:r>
          </a:p>
          <a:p>
            <a:pPr algn="ctr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топ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24а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+18а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-30а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ав-2а-2в+4=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72132" y="2000240"/>
            <a:ext cx="300039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дұрыс шешімі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kk-K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240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а+в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)(у+5)</a:t>
            </a:r>
          </a:p>
          <a:p>
            <a:endParaRPr lang="ru-RU" sz="2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  (х-1)(х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+1)</a:t>
            </a: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6а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(4в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+3а-5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  (в-2)(а-2)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ыноска-облако 3"/>
          <p:cNvSpPr/>
          <p:nvPr/>
        </p:nvSpPr>
        <p:spPr>
          <a:xfrm>
            <a:off x="500034" y="214290"/>
            <a:ext cx="8215343" cy="6215062"/>
          </a:xfrm>
          <a:prstGeom prst="cloudCallout">
            <a:avLst>
              <a:gd name="adj1" fmla="val 4428"/>
              <a:gd name="adj2" fmla="val 6113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buFontTx/>
              <a:buAutoNum type="arabicPeriod"/>
              <a:defRPr/>
            </a:pPr>
            <a:endParaRPr lang="kk-KZ" dirty="0">
              <a:solidFill>
                <a:srgbClr val="FFFFFF"/>
              </a:solidFill>
              <a:cs typeface="Times New Roman" pitchFamily="18" charset="0"/>
            </a:endParaRPr>
          </a:p>
          <a:p>
            <a:pPr marL="342900" indent="-342900" algn="ctr">
              <a:defRPr/>
            </a:pPr>
            <a:endParaRPr lang="ru-RU" dirty="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571604" y="928670"/>
            <a:ext cx="678661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Ұқсас бірмүшеліктерді табыңыз :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-5ху;  2) 7а;  3)  2ху;  4)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1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2.    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1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3.    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1 и 2,        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3 и 4.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Өрнектердің қайсысы көпмүшелік болады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              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5х + у</a:t>
            </a:r>
            <a:r>
              <a:rPr kumimoji="0" lang="ru-RU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    2) 12ху;     3) 3.     4)  а</a:t>
            </a:r>
            <a:r>
              <a:rPr kumimoji="0" lang="ru-RU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</a:t>
            </a:r>
            <a:r>
              <a:rPr kumimoji="0" lang="ru-RU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А. 3.      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2.      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1      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3 ; 4.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Өрнекті ықшамдаңыз:  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(3а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А. 3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6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3а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9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С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9а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9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Д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6а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9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           </a:t>
            </a: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  <a:sym typeface="Symbol" pitchFamily="18" charset="2"/>
              </a:rPr>
              <a:t> 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kk-KZ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4.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Көпмүшелікті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стандарт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түрге келтіріңіз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 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А. 4х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6х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7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   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8х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6х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7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С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7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6х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+ 8х</a:t>
            </a: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  <a:sym typeface="Symbol" pitchFamily="18" charset="2"/>
              </a:rPr>
              <a:t> 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Д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7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6х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+ 8х</a:t>
            </a: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  <a:sym typeface="Symbol" pitchFamily="18" charset="2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5.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Ықшамдаңыз: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(9а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2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(5а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3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А. 4а + 5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4а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С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4а +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b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Д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7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6х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+ 8х</a:t>
            </a: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  <a:sym typeface="Symbol" pitchFamily="18" charset="2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6.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Өрнекті көпмүше түрінде жаз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2а(а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а + 1)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А. 2а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2а 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2а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–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2а + 2а.           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С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2а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+ 2а +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Д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2а</a:t>
            </a:r>
            <a:r>
              <a:rPr kumimoji="0" lang="kk-KZ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+ 2а 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857224" y="5715016"/>
            <a:ext cx="3500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Тест жауаптары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5213" algn="l"/>
              </a:tabLst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1В,      2А,      3С,       4В,        5С,        6А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Ой түйін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357430"/>
            <a:ext cx="8229600" cy="3422346"/>
          </a:xfrm>
        </p:spPr>
        <p:txBody>
          <a:bodyPr/>
          <a:lstStyle/>
          <a:p>
            <a:pPr algn="ctr"/>
            <a:r>
              <a:rPr lang="kk-KZ" dirty="0" smtClean="0"/>
              <a:t>Қорытындылау</a:t>
            </a:r>
          </a:p>
          <a:p>
            <a:pPr algn="ctr">
              <a:buNone/>
            </a:pPr>
            <a:endParaRPr lang="kk-KZ" dirty="0" smtClean="0"/>
          </a:p>
          <a:p>
            <a:pPr algn="ctr"/>
            <a:r>
              <a:rPr lang="kk-KZ" dirty="0" smtClean="0"/>
              <a:t>Бағалау</a:t>
            </a:r>
          </a:p>
          <a:p>
            <a:pPr algn="ctr">
              <a:buNone/>
            </a:pPr>
            <a:endParaRPr lang="kk-KZ" dirty="0" smtClean="0"/>
          </a:p>
          <a:p>
            <a:pPr algn="ctr"/>
            <a:r>
              <a:rPr lang="kk-KZ" dirty="0" smtClean="0"/>
              <a:t>Үйге тапсырма: </a:t>
            </a:r>
            <a:r>
              <a:rPr lang="kk-KZ" i="1" dirty="0" smtClean="0"/>
              <a:t>Бақылауға дайындық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301</TotalTime>
  <Words>386</Words>
  <PresentationFormat>Экран (4:3)</PresentationFormat>
  <Paragraphs>114</Paragraphs>
  <Slides>10</Slides>
  <Notes>0</Notes>
  <HiddenSlides>1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Поток</vt:lpstr>
      <vt:lpstr>Формула</vt:lpstr>
      <vt:lpstr>Алгебра 7 </vt:lpstr>
      <vt:lpstr>Сабақтың мақсаты:</vt:lpstr>
      <vt:lpstr>Қайталау-оқу анасы</vt:lpstr>
      <vt:lpstr>Біліміңді сынап көр</vt:lpstr>
      <vt:lpstr>Білгенге маржан</vt:lpstr>
      <vt:lpstr>Ой қозғау</vt:lpstr>
      <vt:lpstr>Кім жылдам?</vt:lpstr>
      <vt:lpstr>Слайд 8</vt:lpstr>
      <vt:lpstr>Ой түйін</vt:lpstr>
      <vt:lpstr>Мен білемін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Алгебра 7 </dc:title>
  <cp:lastModifiedBy>User</cp:lastModifiedBy>
  <cp:revision>32</cp:revision>
  <dcterms:modified xsi:type="dcterms:W3CDTF">2012-10-30T04:30:48Z</dcterms:modified>
</cp:coreProperties>
</file>