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9" r:id="rId13"/>
    <p:sldId id="268" r:id="rId14"/>
    <p:sldId id="273" r:id="rId15"/>
    <p:sldId id="266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2DA1A-F88B-49C5-9CF0-F50763DF13D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2D5A52-E8A0-4DD5-BE61-DD887D4F3B1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Маманды</a:t>
          </a:r>
          <a:r>
            <a:rPr lang="kk-KZ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</a:t>
          </a:r>
          <a:endParaRPr lang="ru-RU" sz="32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C3AFA-3D7F-4397-818A-4656F3940833}" type="parTrans" cxnId="{D4A2DF81-C34B-4F08-81B3-54781168FB73}">
      <dgm:prSet/>
      <dgm:spPr/>
      <dgm:t>
        <a:bodyPr/>
        <a:lstStyle/>
        <a:p>
          <a:endParaRPr lang="ru-RU"/>
        </a:p>
      </dgm:t>
    </dgm:pt>
    <dgm:pt modelId="{66F4A74F-BDEB-4AF2-A2BD-257963AF868A}" type="sibTrans" cxnId="{D4A2DF81-C34B-4F08-81B3-54781168FB73}">
      <dgm:prSet/>
      <dgm:spPr/>
      <dgm:t>
        <a:bodyPr/>
        <a:lstStyle/>
        <a:p>
          <a:endParaRPr lang="ru-RU"/>
        </a:p>
      </dgm:t>
    </dgm:pt>
    <dgm:pt modelId="{366204B4-E240-401A-A7E9-FF4DD93FE5C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Адамның сол мамандыққа қабілетінің сай келуі, белгілі бір іскерліктердің болуы.</a:t>
          </a:r>
          <a:endParaRPr lang="ru-RU" sz="2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1DB08-22A5-4987-B6DF-6F9F88E7C242}" type="sibTrans" cxnId="{1450799B-47C0-4779-ABB7-CEDFFF196FEF}">
      <dgm:prSet/>
      <dgm:spPr/>
      <dgm:t>
        <a:bodyPr/>
        <a:lstStyle/>
        <a:p>
          <a:endParaRPr lang="ru-RU"/>
        </a:p>
      </dgm:t>
    </dgm:pt>
    <dgm:pt modelId="{76E38800-DB55-4FDB-86C9-735ABB47B9FA}" type="parTrans" cxnId="{1450799B-47C0-4779-ABB7-CEDFFF196FEF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86D4681-882C-4D62-9DE4-8FA2A353871D}">
      <dgm:prSet phldrT="[Текст]" custT="1"/>
      <dgm:spPr/>
      <dgm:t>
        <a:bodyPr/>
        <a:lstStyle/>
        <a:p>
          <a:r>
            <a:rPr lang="kk-KZ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Адамды материалдық жағынан қамтамасыз ететін іс-әрекет түрі.</a:t>
          </a:r>
          <a:endParaRPr lang="ru-RU" sz="2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983A9-5EE3-4842-82B3-591CD3E300C4}" type="sibTrans" cxnId="{523F089C-A9A4-4A9A-B717-E667E164776C}">
      <dgm:prSet/>
      <dgm:spPr/>
      <dgm:t>
        <a:bodyPr/>
        <a:lstStyle/>
        <a:p>
          <a:endParaRPr lang="ru-RU"/>
        </a:p>
      </dgm:t>
    </dgm:pt>
    <dgm:pt modelId="{98865327-FA0E-429B-B9F5-EDBCC628C10E}" type="parTrans" cxnId="{523F089C-A9A4-4A9A-B717-E667E164776C}">
      <dgm:prSet/>
      <dgm:spPr/>
      <dgm:t>
        <a:bodyPr/>
        <a:lstStyle/>
        <a:p>
          <a:endParaRPr lang="ru-RU"/>
        </a:p>
      </dgm:t>
    </dgm:pt>
    <dgm:pt modelId="{60A28BF0-1D69-401C-9238-0CF6A640906E}">
      <dgm:prSet phldrT="[Текст]" custT="1"/>
      <dgm:spPr/>
      <dgm:t>
        <a:bodyPr/>
        <a:lstStyle/>
        <a:p>
          <a:r>
            <a:rPr lang="kk-KZ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Білім алу, үйрену.</a:t>
          </a:r>
          <a:endParaRPr lang="ru-RU" sz="2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4C6D3-DC04-4C2D-B998-329513495A26}" type="sibTrans" cxnId="{B21B65D3-9120-4093-8D84-2C2EEC322666}">
      <dgm:prSet/>
      <dgm:spPr/>
      <dgm:t>
        <a:bodyPr/>
        <a:lstStyle/>
        <a:p>
          <a:endParaRPr lang="ru-RU"/>
        </a:p>
      </dgm:t>
    </dgm:pt>
    <dgm:pt modelId="{4C36C51D-1387-408B-AD04-B6A117D67A5B}" type="parTrans" cxnId="{B21B65D3-9120-4093-8D84-2C2EEC322666}">
      <dgm:prSet/>
      <dgm:spPr/>
      <dgm:t>
        <a:bodyPr/>
        <a:lstStyle/>
        <a:p>
          <a:endParaRPr lang="ru-RU"/>
        </a:p>
      </dgm:t>
    </dgm:pt>
    <dgm:pt modelId="{250ED159-30D0-4C90-A9DB-53DAF0A3FD98}" type="pres">
      <dgm:prSet presAssocID="{13C2DA1A-F88B-49C5-9CF0-F50763DF13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429E1-7E51-4FAD-8F95-CBD7E48FB211}" type="pres">
      <dgm:prSet presAssocID="{1B2D5A52-E8A0-4DD5-BE61-DD887D4F3B1B}" presName="centerShape" presStyleLbl="node0" presStyleIdx="0" presStyleCnt="1"/>
      <dgm:spPr/>
      <dgm:t>
        <a:bodyPr/>
        <a:lstStyle/>
        <a:p>
          <a:endParaRPr lang="ru-RU"/>
        </a:p>
      </dgm:t>
    </dgm:pt>
    <dgm:pt modelId="{D933BCFD-69C3-4194-9C1D-D81E45E925A6}" type="pres">
      <dgm:prSet presAssocID="{4C36C51D-1387-408B-AD04-B6A117D67A5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EDB89E0-25B7-40E0-9682-9CBA9D1BE75A}" type="pres">
      <dgm:prSet presAssocID="{60A28BF0-1D69-401C-9238-0CF6A64090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5CBFE-367B-4A7C-94D0-4B742CAF8DA5}" type="pres">
      <dgm:prSet presAssocID="{98865327-FA0E-429B-B9F5-EDBCC628C10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5D851B7-03E9-4ECB-BF6E-407AF23AB0FC}" type="pres">
      <dgm:prSet presAssocID="{086D4681-882C-4D62-9DE4-8FA2A35387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93DA6-01E2-41A0-8EE7-3CC4AC310F32}" type="pres">
      <dgm:prSet presAssocID="{76E38800-DB55-4FDB-86C9-735ABB47B9F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FE24223-BF0C-4D5C-902F-63730FF5B5F5}" type="pres">
      <dgm:prSet presAssocID="{366204B4-E240-401A-A7E9-FF4DD93FE5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AE6E3-2254-40FD-9FB9-9A3C45FCB86C}" type="presOf" srcId="{76E38800-DB55-4FDB-86C9-735ABB47B9FA}" destId="{FD193DA6-01E2-41A0-8EE7-3CC4AC310F32}" srcOrd="0" destOrd="0" presId="urn:microsoft.com/office/officeart/2005/8/layout/radial4"/>
    <dgm:cxn modelId="{1450799B-47C0-4779-ABB7-CEDFFF196FEF}" srcId="{1B2D5A52-E8A0-4DD5-BE61-DD887D4F3B1B}" destId="{366204B4-E240-401A-A7E9-FF4DD93FE5C4}" srcOrd="2" destOrd="0" parTransId="{76E38800-DB55-4FDB-86C9-735ABB47B9FA}" sibTransId="{F991DB08-22A5-4987-B6DF-6F9F88E7C242}"/>
    <dgm:cxn modelId="{0A30020E-B36C-4992-A8A1-69F845C6F5BB}" type="presOf" srcId="{1B2D5A52-E8A0-4DD5-BE61-DD887D4F3B1B}" destId="{B93429E1-7E51-4FAD-8F95-CBD7E48FB211}" srcOrd="0" destOrd="0" presId="urn:microsoft.com/office/officeart/2005/8/layout/radial4"/>
    <dgm:cxn modelId="{5B305A8D-DCBE-4E92-9726-DD2E5C33F18E}" type="presOf" srcId="{60A28BF0-1D69-401C-9238-0CF6A640906E}" destId="{2EDB89E0-25B7-40E0-9682-9CBA9D1BE75A}" srcOrd="0" destOrd="0" presId="urn:microsoft.com/office/officeart/2005/8/layout/radial4"/>
    <dgm:cxn modelId="{316157EA-9B51-4D08-8686-3707C582D85F}" type="presOf" srcId="{13C2DA1A-F88B-49C5-9CF0-F50763DF13D2}" destId="{250ED159-30D0-4C90-A9DB-53DAF0A3FD98}" srcOrd="0" destOrd="0" presId="urn:microsoft.com/office/officeart/2005/8/layout/radial4"/>
    <dgm:cxn modelId="{84DD2113-202C-48DC-928B-6C44A4FF3DB3}" type="presOf" srcId="{98865327-FA0E-429B-B9F5-EDBCC628C10E}" destId="{6915CBFE-367B-4A7C-94D0-4B742CAF8DA5}" srcOrd="0" destOrd="0" presId="urn:microsoft.com/office/officeart/2005/8/layout/radial4"/>
    <dgm:cxn modelId="{798A17F1-6DAE-455E-9272-34739645866C}" type="presOf" srcId="{4C36C51D-1387-408B-AD04-B6A117D67A5B}" destId="{D933BCFD-69C3-4194-9C1D-D81E45E925A6}" srcOrd="0" destOrd="0" presId="urn:microsoft.com/office/officeart/2005/8/layout/radial4"/>
    <dgm:cxn modelId="{D4A2DF81-C34B-4F08-81B3-54781168FB73}" srcId="{13C2DA1A-F88B-49C5-9CF0-F50763DF13D2}" destId="{1B2D5A52-E8A0-4DD5-BE61-DD887D4F3B1B}" srcOrd="0" destOrd="0" parTransId="{C75C3AFA-3D7F-4397-818A-4656F3940833}" sibTransId="{66F4A74F-BDEB-4AF2-A2BD-257963AF868A}"/>
    <dgm:cxn modelId="{523F089C-A9A4-4A9A-B717-E667E164776C}" srcId="{1B2D5A52-E8A0-4DD5-BE61-DD887D4F3B1B}" destId="{086D4681-882C-4D62-9DE4-8FA2A353871D}" srcOrd="1" destOrd="0" parTransId="{98865327-FA0E-429B-B9F5-EDBCC628C10E}" sibTransId="{79B983A9-5EE3-4842-82B3-591CD3E300C4}"/>
    <dgm:cxn modelId="{217BFA22-7CF7-4D4C-9D70-C3A4B73FB576}" type="presOf" srcId="{366204B4-E240-401A-A7E9-FF4DD93FE5C4}" destId="{2FE24223-BF0C-4D5C-902F-63730FF5B5F5}" srcOrd="0" destOrd="0" presId="urn:microsoft.com/office/officeart/2005/8/layout/radial4"/>
    <dgm:cxn modelId="{B21B65D3-9120-4093-8D84-2C2EEC322666}" srcId="{1B2D5A52-E8A0-4DD5-BE61-DD887D4F3B1B}" destId="{60A28BF0-1D69-401C-9238-0CF6A640906E}" srcOrd="0" destOrd="0" parTransId="{4C36C51D-1387-408B-AD04-B6A117D67A5B}" sibTransId="{55B4C6D3-DC04-4C2D-B998-329513495A26}"/>
    <dgm:cxn modelId="{04668AAF-0D0C-4AED-858C-DBFB5209C3A7}" type="presOf" srcId="{086D4681-882C-4D62-9DE4-8FA2A353871D}" destId="{C5D851B7-03E9-4ECB-BF6E-407AF23AB0FC}" srcOrd="0" destOrd="0" presId="urn:microsoft.com/office/officeart/2005/8/layout/radial4"/>
    <dgm:cxn modelId="{992C9FB6-2946-4A62-BDD5-0FB48CB34551}" type="presParOf" srcId="{250ED159-30D0-4C90-A9DB-53DAF0A3FD98}" destId="{B93429E1-7E51-4FAD-8F95-CBD7E48FB211}" srcOrd="0" destOrd="0" presId="urn:microsoft.com/office/officeart/2005/8/layout/radial4"/>
    <dgm:cxn modelId="{7CDE179F-C62D-427C-BEBF-0877C039DB0E}" type="presParOf" srcId="{250ED159-30D0-4C90-A9DB-53DAF0A3FD98}" destId="{D933BCFD-69C3-4194-9C1D-D81E45E925A6}" srcOrd="1" destOrd="0" presId="urn:microsoft.com/office/officeart/2005/8/layout/radial4"/>
    <dgm:cxn modelId="{4E264128-DD11-4530-A09A-822F6A01977F}" type="presParOf" srcId="{250ED159-30D0-4C90-A9DB-53DAF0A3FD98}" destId="{2EDB89E0-25B7-40E0-9682-9CBA9D1BE75A}" srcOrd="2" destOrd="0" presId="urn:microsoft.com/office/officeart/2005/8/layout/radial4"/>
    <dgm:cxn modelId="{4BF7767F-F7F3-42B6-B4D4-AE238D9966DC}" type="presParOf" srcId="{250ED159-30D0-4C90-A9DB-53DAF0A3FD98}" destId="{6915CBFE-367B-4A7C-94D0-4B742CAF8DA5}" srcOrd="3" destOrd="0" presId="urn:microsoft.com/office/officeart/2005/8/layout/radial4"/>
    <dgm:cxn modelId="{F6D59E22-3369-4525-BCB0-C426FB638957}" type="presParOf" srcId="{250ED159-30D0-4C90-A9DB-53DAF0A3FD98}" destId="{C5D851B7-03E9-4ECB-BF6E-407AF23AB0FC}" srcOrd="4" destOrd="0" presId="urn:microsoft.com/office/officeart/2005/8/layout/radial4"/>
    <dgm:cxn modelId="{A62ED706-6376-4872-9696-E8546B2522E7}" type="presParOf" srcId="{250ED159-30D0-4C90-A9DB-53DAF0A3FD98}" destId="{FD193DA6-01E2-41A0-8EE7-3CC4AC310F32}" srcOrd="5" destOrd="0" presId="urn:microsoft.com/office/officeart/2005/8/layout/radial4"/>
    <dgm:cxn modelId="{960E1462-F6D7-452B-97E0-3D6D67656F8A}" type="presParOf" srcId="{250ED159-30D0-4C90-A9DB-53DAF0A3FD98}" destId="{2FE24223-BF0C-4D5C-902F-63730FF5B5F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C9BF3-2D7E-4C35-BC9A-DB52621E46EE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6C8E9F-115A-474E-ABFA-0562FAD6BB47}">
      <dgm:prSet phldrT="[Текст]" custT="1"/>
      <dgm:spPr/>
      <dgm:t>
        <a:bodyPr/>
        <a:lstStyle/>
        <a:p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Компьютерді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білу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97C1E-9C30-47EB-AF4F-5B2825DC712F}" type="parTrans" cxnId="{47259F0A-6CB3-4209-AA7A-1A365C5B7773}">
      <dgm:prSet/>
      <dgm:spPr/>
      <dgm:t>
        <a:bodyPr/>
        <a:lstStyle/>
        <a:p>
          <a:endParaRPr lang="ru-RU"/>
        </a:p>
      </dgm:t>
    </dgm:pt>
    <dgm:pt modelId="{891CEC1B-743E-4FE3-8837-00CF967ACE1A}" type="sibTrans" cxnId="{47259F0A-6CB3-4209-AA7A-1A365C5B7773}">
      <dgm:prSet/>
      <dgm:spPr/>
      <dgm:t>
        <a:bodyPr/>
        <a:lstStyle/>
        <a:p>
          <a:endParaRPr lang="ru-RU"/>
        </a:p>
      </dgm:t>
    </dgm:pt>
    <dgm:pt modelId="{EC4A491D-7323-4C13-8CED-4220073AB2AD}">
      <dgm:prSet custT="1"/>
      <dgm:spPr/>
      <dgm:t>
        <a:bodyPr/>
        <a:lstStyle/>
        <a:p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Бірнеше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тілді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ағылшын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тілін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білу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74B33-6BE0-4991-960F-35CCCD18B2A5}" type="parTrans" cxnId="{56372347-D7EE-4AF7-A181-A17E526651E2}">
      <dgm:prSet/>
      <dgm:spPr/>
      <dgm:t>
        <a:bodyPr/>
        <a:lstStyle/>
        <a:p>
          <a:endParaRPr lang="ru-RU"/>
        </a:p>
      </dgm:t>
    </dgm:pt>
    <dgm:pt modelId="{90C31756-5A3E-4EE3-823B-A1CF9D81F0A5}" type="sibTrans" cxnId="{56372347-D7EE-4AF7-A181-A17E526651E2}">
      <dgm:prSet/>
      <dgm:spPr/>
      <dgm:t>
        <a:bodyPr/>
        <a:lstStyle/>
        <a:p>
          <a:endParaRPr lang="ru-RU"/>
        </a:p>
      </dgm:t>
    </dgm:pt>
    <dgm:pt modelId="{27CC9437-4A8A-4D5B-8090-CF67365F8769}">
      <dgm:prSet custT="1"/>
      <dgm:spPr/>
      <dgm:t>
        <a:bodyPr/>
        <a:lstStyle/>
        <a:p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Адамдармен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қарым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қатынас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жасай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білу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A95DC-417E-40FA-89DD-2617F0B19790}" type="parTrans" cxnId="{57FD5F94-51D4-4FE9-97F6-2C11B35A09F8}">
      <dgm:prSet/>
      <dgm:spPr/>
      <dgm:t>
        <a:bodyPr/>
        <a:lstStyle/>
        <a:p>
          <a:endParaRPr lang="ru-RU"/>
        </a:p>
      </dgm:t>
    </dgm:pt>
    <dgm:pt modelId="{A14D7250-DE2B-43EE-80C3-FE70E5A1A947}" type="sibTrans" cxnId="{57FD5F94-51D4-4FE9-97F6-2C11B35A09F8}">
      <dgm:prSet/>
      <dgm:spPr/>
      <dgm:t>
        <a:bodyPr/>
        <a:lstStyle/>
        <a:p>
          <a:endParaRPr lang="ru-RU"/>
        </a:p>
      </dgm:t>
    </dgm:pt>
    <dgm:pt modelId="{B1197A55-3167-4A74-8152-DCDA84C116AB}">
      <dgm:prSet custT="1"/>
      <dgm:spPr/>
      <dgm:t>
        <a:bodyPr/>
        <a:lstStyle/>
        <a:p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тауарын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қызметін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өткізе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білу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21E7A-6032-43C5-B4E8-F866D49B2A6F}" type="parTrans" cxnId="{D104439E-4648-468C-B64B-3B713973D809}">
      <dgm:prSet/>
      <dgm:spPr/>
      <dgm:t>
        <a:bodyPr/>
        <a:lstStyle/>
        <a:p>
          <a:endParaRPr lang="ru-RU"/>
        </a:p>
      </dgm:t>
    </dgm:pt>
    <dgm:pt modelId="{9AAB07F6-64A7-4720-95B5-D6BF33197367}" type="sibTrans" cxnId="{D104439E-4648-468C-B64B-3B713973D809}">
      <dgm:prSet/>
      <dgm:spPr/>
      <dgm:t>
        <a:bodyPr/>
        <a:lstStyle/>
        <a:p>
          <a:endParaRPr lang="ru-RU"/>
        </a:p>
      </dgm:t>
    </dgm:pt>
    <dgm:pt modelId="{6AA3D647-AD1A-4503-9106-35E484393087}">
      <dgm:prSet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Тез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шешім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қабылдап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бастамашылық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жасау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1FC08-924A-46FF-8D28-FD99117EE4BB}" type="parTrans" cxnId="{8EE6F2F9-795F-459C-951E-D0F6961A3D4E}">
      <dgm:prSet/>
      <dgm:spPr/>
      <dgm:t>
        <a:bodyPr/>
        <a:lstStyle/>
        <a:p>
          <a:endParaRPr lang="ru-RU"/>
        </a:p>
      </dgm:t>
    </dgm:pt>
    <dgm:pt modelId="{C90F4C1C-FC57-400E-BE6F-2160AF3C59AB}" type="sibTrans" cxnId="{8EE6F2F9-795F-459C-951E-D0F6961A3D4E}">
      <dgm:prSet/>
      <dgm:spPr/>
      <dgm:t>
        <a:bodyPr/>
        <a:lstStyle/>
        <a:p>
          <a:endParaRPr lang="ru-RU"/>
        </a:p>
      </dgm:t>
    </dgm:pt>
    <dgm:pt modelId="{C446BF1E-3E8C-438C-B8F1-9ECE2F1D22B4}">
      <dgm:prSet custT="1"/>
      <dgm:spPr/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Үнемі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білім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алуға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қайта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оқуға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бейімділік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059A4-86CD-47EB-B052-40DEE56D98B3}" type="parTrans" cxnId="{6666B576-6F1D-4DB6-8B30-E595CADF3739}">
      <dgm:prSet/>
      <dgm:spPr/>
      <dgm:t>
        <a:bodyPr/>
        <a:lstStyle/>
        <a:p>
          <a:endParaRPr lang="ru-RU"/>
        </a:p>
      </dgm:t>
    </dgm:pt>
    <dgm:pt modelId="{649BB007-F0C0-4B11-99D3-D4875B06D22A}" type="sibTrans" cxnId="{6666B576-6F1D-4DB6-8B30-E595CADF3739}">
      <dgm:prSet/>
      <dgm:spPr/>
      <dgm:t>
        <a:bodyPr/>
        <a:lstStyle/>
        <a:p>
          <a:endParaRPr lang="ru-RU"/>
        </a:p>
      </dgm:t>
    </dgm:pt>
    <dgm:pt modelId="{35F629F2-640F-4DAA-9386-A1D612290DA8}" type="pres">
      <dgm:prSet presAssocID="{819C9BF3-2D7E-4C35-BC9A-DB52621E46E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E292014-D937-4238-9409-9C0FCA981727}" type="pres">
      <dgm:prSet presAssocID="{819C9BF3-2D7E-4C35-BC9A-DB52621E46EE}" presName="pyramid" presStyleLbl="node1" presStyleIdx="0" presStyleCnt="1"/>
      <dgm:spPr/>
    </dgm:pt>
    <dgm:pt modelId="{F30967BA-977B-42D8-8966-EF999011C51C}" type="pres">
      <dgm:prSet presAssocID="{819C9BF3-2D7E-4C35-BC9A-DB52621E46EE}" presName="theList" presStyleCnt="0"/>
      <dgm:spPr/>
    </dgm:pt>
    <dgm:pt modelId="{28D50FF9-D840-44E9-9DE4-2B3133146009}" type="pres">
      <dgm:prSet presAssocID="{626C8E9F-115A-474E-ABFA-0562FAD6BB47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F6C6-F938-4407-BD0A-43481049691E}" type="pres">
      <dgm:prSet presAssocID="{626C8E9F-115A-474E-ABFA-0562FAD6BB47}" presName="aSpace" presStyleCnt="0"/>
      <dgm:spPr/>
    </dgm:pt>
    <dgm:pt modelId="{38948A91-DD0C-4CE9-BCAA-B690FC603811}" type="pres">
      <dgm:prSet presAssocID="{EC4A491D-7323-4C13-8CED-4220073AB2A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1BE58-9059-464A-B00D-3E88B30F324F}" type="pres">
      <dgm:prSet presAssocID="{EC4A491D-7323-4C13-8CED-4220073AB2AD}" presName="aSpace" presStyleCnt="0"/>
      <dgm:spPr/>
    </dgm:pt>
    <dgm:pt modelId="{DAE1C800-03FC-4403-92AB-C4B6DD70318E}" type="pres">
      <dgm:prSet presAssocID="{27CC9437-4A8A-4D5B-8090-CF67365F8769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C074E-8A7C-4EAC-9D96-93A90B06F99B}" type="pres">
      <dgm:prSet presAssocID="{27CC9437-4A8A-4D5B-8090-CF67365F8769}" presName="aSpace" presStyleCnt="0"/>
      <dgm:spPr/>
    </dgm:pt>
    <dgm:pt modelId="{81C64649-802D-4065-B209-A5ABC57D3183}" type="pres">
      <dgm:prSet presAssocID="{B1197A55-3167-4A74-8152-DCDA84C116AB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A701E-62EB-48CF-8AB8-7F938A642C2A}" type="pres">
      <dgm:prSet presAssocID="{B1197A55-3167-4A74-8152-DCDA84C116AB}" presName="aSpace" presStyleCnt="0"/>
      <dgm:spPr/>
    </dgm:pt>
    <dgm:pt modelId="{81539EE2-401E-4838-B691-4272FABF39A3}" type="pres">
      <dgm:prSet presAssocID="{6AA3D647-AD1A-4503-9106-35E484393087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9D9E2-2F46-42FB-A324-5E66661D6F85}" type="pres">
      <dgm:prSet presAssocID="{6AA3D647-AD1A-4503-9106-35E484393087}" presName="aSpace" presStyleCnt="0"/>
      <dgm:spPr/>
    </dgm:pt>
    <dgm:pt modelId="{012C01C5-470A-47CC-BF76-3D5B2EA43781}" type="pres">
      <dgm:prSet presAssocID="{C446BF1E-3E8C-438C-B8F1-9ECE2F1D22B4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5D80B-C925-4168-8C87-1FCC2348CB7F}" type="pres">
      <dgm:prSet presAssocID="{C446BF1E-3E8C-438C-B8F1-9ECE2F1D22B4}" presName="aSpace" presStyleCnt="0"/>
      <dgm:spPr/>
    </dgm:pt>
  </dgm:ptLst>
  <dgm:cxnLst>
    <dgm:cxn modelId="{3EEB4B18-2ADB-4325-B405-518594C8CDEB}" type="presOf" srcId="{27CC9437-4A8A-4D5B-8090-CF67365F8769}" destId="{DAE1C800-03FC-4403-92AB-C4B6DD70318E}" srcOrd="0" destOrd="0" presId="urn:microsoft.com/office/officeart/2005/8/layout/pyramid2"/>
    <dgm:cxn modelId="{3B5029E4-2757-4E16-86B2-8C71BBEC599F}" type="presOf" srcId="{6AA3D647-AD1A-4503-9106-35E484393087}" destId="{81539EE2-401E-4838-B691-4272FABF39A3}" srcOrd="0" destOrd="0" presId="urn:microsoft.com/office/officeart/2005/8/layout/pyramid2"/>
    <dgm:cxn modelId="{47259F0A-6CB3-4209-AA7A-1A365C5B7773}" srcId="{819C9BF3-2D7E-4C35-BC9A-DB52621E46EE}" destId="{626C8E9F-115A-474E-ABFA-0562FAD6BB47}" srcOrd="0" destOrd="0" parTransId="{08697C1E-9C30-47EB-AF4F-5B2825DC712F}" sibTransId="{891CEC1B-743E-4FE3-8837-00CF967ACE1A}"/>
    <dgm:cxn modelId="{6666B576-6F1D-4DB6-8B30-E595CADF3739}" srcId="{819C9BF3-2D7E-4C35-BC9A-DB52621E46EE}" destId="{C446BF1E-3E8C-438C-B8F1-9ECE2F1D22B4}" srcOrd="5" destOrd="0" parTransId="{C56059A4-86CD-47EB-B052-40DEE56D98B3}" sibTransId="{649BB007-F0C0-4B11-99D3-D4875B06D22A}"/>
    <dgm:cxn modelId="{52328A11-F9B8-4F5A-A504-38B562D428F6}" type="presOf" srcId="{819C9BF3-2D7E-4C35-BC9A-DB52621E46EE}" destId="{35F629F2-640F-4DAA-9386-A1D612290DA8}" srcOrd="0" destOrd="0" presId="urn:microsoft.com/office/officeart/2005/8/layout/pyramid2"/>
    <dgm:cxn modelId="{56372347-D7EE-4AF7-A181-A17E526651E2}" srcId="{819C9BF3-2D7E-4C35-BC9A-DB52621E46EE}" destId="{EC4A491D-7323-4C13-8CED-4220073AB2AD}" srcOrd="1" destOrd="0" parTransId="{BED74B33-6BE0-4991-960F-35CCCD18B2A5}" sibTransId="{90C31756-5A3E-4EE3-823B-A1CF9D81F0A5}"/>
    <dgm:cxn modelId="{57FD5F94-51D4-4FE9-97F6-2C11B35A09F8}" srcId="{819C9BF3-2D7E-4C35-BC9A-DB52621E46EE}" destId="{27CC9437-4A8A-4D5B-8090-CF67365F8769}" srcOrd="2" destOrd="0" parTransId="{5E8A95DC-417E-40FA-89DD-2617F0B19790}" sibTransId="{A14D7250-DE2B-43EE-80C3-FE70E5A1A947}"/>
    <dgm:cxn modelId="{C07B86E9-FA5D-4FE5-BF47-2910EBF6C421}" type="presOf" srcId="{B1197A55-3167-4A74-8152-DCDA84C116AB}" destId="{81C64649-802D-4065-B209-A5ABC57D3183}" srcOrd="0" destOrd="0" presId="urn:microsoft.com/office/officeart/2005/8/layout/pyramid2"/>
    <dgm:cxn modelId="{5D0F4488-4214-4DA4-9ACF-BB61D5A77475}" type="presOf" srcId="{626C8E9F-115A-474E-ABFA-0562FAD6BB47}" destId="{28D50FF9-D840-44E9-9DE4-2B3133146009}" srcOrd="0" destOrd="0" presId="urn:microsoft.com/office/officeart/2005/8/layout/pyramid2"/>
    <dgm:cxn modelId="{45317D73-EACF-45B1-A6C4-446F6A04544A}" type="presOf" srcId="{C446BF1E-3E8C-438C-B8F1-9ECE2F1D22B4}" destId="{012C01C5-470A-47CC-BF76-3D5B2EA43781}" srcOrd="0" destOrd="0" presId="urn:microsoft.com/office/officeart/2005/8/layout/pyramid2"/>
    <dgm:cxn modelId="{C34BFFC7-0339-4C0E-99B7-B424ED136983}" type="presOf" srcId="{EC4A491D-7323-4C13-8CED-4220073AB2AD}" destId="{38948A91-DD0C-4CE9-BCAA-B690FC603811}" srcOrd="0" destOrd="0" presId="urn:microsoft.com/office/officeart/2005/8/layout/pyramid2"/>
    <dgm:cxn modelId="{8EE6F2F9-795F-459C-951E-D0F6961A3D4E}" srcId="{819C9BF3-2D7E-4C35-BC9A-DB52621E46EE}" destId="{6AA3D647-AD1A-4503-9106-35E484393087}" srcOrd="4" destOrd="0" parTransId="{51A1FC08-924A-46FF-8D28-FD99117EE4BB}" sibTransId="{C90F4C1C-FC57-400E-BE6F-2160AF3C59AB}"/>
    <dgm:cxn modelId="{D104439E-4648-468C-B64B-3B713973D809}" srcId="{819C9BF3-2D7E-4C35-BC9A-DB52621E46EE}" destId="{B1197A55-3167-4A74-8152-DCDA84C116AB}" srcOrd="3" destOrd="0" parTransId="{15121E7A-6032-43C5-B4E8-F866D49B2A6F}" sibTransId="{9AAB07F6-64A7-4720-95B5-D6BF33197367}"/>
    <dgm:cxn modelId="{AABD1C74-CB9E-45DE-BBB2-C92C66B6B677}" type="presParOf" srcId="{35F629F2-640F-4DAA-9386-A1D612290DA8}" destId="{5E292014-D937-4238-9409-9C0FCA981727}" srcOrd="0" destOrd="0" presId="urn:microsoft.com/office/officeart/2005/8/layout/pyramid2"/>
    <dgm:cxn modelId="{00221A61-D96F-42E0-A5C5-12D87B5A201D}" type="presParOf" srcId="{35F629F2-640F-4DAA-9386-A1D612290DA8}" destId="{F30967BA-977B-42D8-8966-EF999011C51C}" srcOrd="1" destOrd="0" presId="urn:microsoft.com/office/officeart/2005/8/layout/pyramid2"/>
    <dgm:cxn modelId="{8F52A308-1EA0-4F10-B33F-3309C6381CB7}" type="presParOf" srcId="{F30967BA-977B-42D8-8966-EF999011C51C}" destId="{28D50FF9-D840-44E9-9DE4-2B3133146009}" srcOrd="0" destOrd="0" presId="urn:microsoft.com/office/officeart/2005/8/layout/pyramid2"/>
    <dgm:cxn modelId="{091922FF-BC49-4BF4-8FF6-70687AAED16D}" type="presParOf" srcId="{F30967BA-977B-42D8-8966-EF999011C51C}" destId="{ADCDF6C6-F938-4407-BD0A-43481049691E}" srcOrd="1" destOrd="0" presId="urn:microsoft.com/office/officeart/2005/8/layout/pyramid2"/>
    <dgm:cxn modelId="{BF989838-B607-47F3-B5A3-FC7BE8C15A5E}" type="presParOf" srcId="{F30967BA-977B-42D8-8966-EF999011C51C}" destId="{38948A91-DD0C-4CE9-BCAA-B690FC603811}" srcOrd="2" destOrd="0" presId="urn:microsoft.com/office/officeart/2005/8/layout/pyramid2"/>
    <dgm:cxn modelId="{13FA68AA-B7BD-4D0B-BC22-EDB2E953B5FB}" type="presParOf" srcId="{F30967BA-977B-42D8-8966-EF999011C51C}" destId="{4A21BE58-9059-464A-B00D-3E88B30F324F}" srcOrd="3" destOrd="0" presId="urn:microsoft.com/office/officeart/2005/8/layout/pyramid2"/>
    <dgm:cxn modelId="{39A81FF2-0017-49CC-88EF-040178B8F734}" type="presParOf" srcId="{F30967BA-977B-42D8-8966-EF999011C51C}" destId="{DAE1C800-03FC-4403-92AB-C4B6DD70318E}" srcOrd="4" destOrd="0" presId="urn:microsoft.com/office/officeart/2005/8/layout/pyramid2"/>
    <dgm:cxn modelId="{D4B22ACC-9ADD-400D-8270-AA2D05F77C26}" type="presParOf" srcId="{F30967BA-977B-42D8-8966-EF999011C51C}" destId="{7CFC074E-8A7C-4EAC-9D96-93A90B06F99B}" srcOrd="5" destOrd="0" presId="urn:microsoft.com/office/officeart/2005/8/layout/pyramid2"/>
    <dgm:cxn modelId="{709552FF-F39E-481B-8F72-759BAF5AE2C0}" type="presParOf" srcId="{F30967BA-977B-42D8-8966-EF999011C51C}" destId="{81C64649-802D-4065-B209-A5ABC57D3183}" srcOrd="6" destOrd="0" presId="urn:microsoft.com/office/officeart/2005/8/layout/pyramid2"/>
    <dgm:cxn modelId="{139AEC71-3261-4F48-BEDE-C6FE78B0B9FD}" type="presParOf" srcId="{F30967BA-977B-42D8-8966-EF999011C51C}" destId="{C7EA701E-62EB-48CF-8AB8-7F938A642C2A}" srcOrd="7" destOrd="0" presId="urn:microsoft.com/office/officeart/2005/8/layout/pyramid2"/>
    <dgm:cxn modelId="{90CB82D7-9074-4A42-B4D1-32AB3CFC4FBC}" type="presParOf" srcId="{F30967BA-977B-42D8-8966-EF999011C51C}" destId="{81539EE2-401E-4838-B691-4272FABF39A3}" srcOrd="8" destOrd="0" presId="urn:microsoft.com/office/officeart/2005/8/layout/pyramid2"/>
    <dgm:cxn modelId="{E84AB53D-824D-4802-84CC-30C9B53D126D}" type="presParOf" srcId="{F30967BA-977B-42D8-8966-EF999011C51C}" destId="{0A89D9E2-2F46-42FB-A324-5E66661D6F85}" srcOrd="9" destOrd="0" presId="urn:microsoft.com/office/officeart/2005/8/layout/pyramid2"/>
    <dgm:cxn modelId="{19614D00-AEC6-4570-B08E-0B97F1C5332A}" type="presParOf" srcId="{F30967BA-977B-42D8-8966-EF999011C51C}" destId="{012C01C5-470A-47CC-BF76-3D5B2EA43781}" srcOrd="10" destOrd="0" presId="urn:microsoft.com/office/officeart/2005/8/layout/pyramid2"/>
    <dgm:cxn modelId="{3941F8DC-74F8-47C7-98A1-31F1370AB53F}" type="presParOf" srcId="{F30967BA-977B-42D8-8966-EF999011C51C}" destId="{EF35D80B-C925-4168-8C87-1FCC2348CB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B74E29-4C4C-4056-B230-23D24D819DEC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93CB3D-0446-4227-87DF-A9B7B41CCB19}">
      <dgm:prSet phldrT="[Текст]" custT="1"/>
      <dgm:spPr/>
      <dgm:t>
        <a:bodyPr/>
        <a:lstStyle/>
        <a:p>
          <a:pPr algn="ctr"/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«Адам- техника»</a:t>
          </a:r>
          <a:endParaRPr lang="ru-RU" sz="32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9A368-86AD-4955-B669-4BAE64600EB8}" type="parTrans" cxnId="{FF1054D4-C865-45B7-A14C-921C6F3E7652}">
      <dgm:prSet/>
      <dgm:spPr/>
      <dgm:t>
        <a:bodyPr/>
        <a:lstStyle/>
        <a:p>
          <a:endParaRPr lang="ru-RU"/>
        </a:p>
      </dgm:t>
    </dgm:pt>
    <dgm:pt modelId="{50BEA139-8037-4FE1-AF42-0DE5934D2591}" type="sibTrans" cxnId="{FF1054D4-C865-45B7-A14C-921C6F3E7652}">
      <dgm:prSet/>
      <dgm:spPr/>
      <dgm:t>
        <a:bodyPr/>
        <a:lstStyle/>
        <a:p>
          <a:endParaRPr lang="ru-RU"/>
        </a:p>
      </dgm:t>
    </dgm:pt>
    <dgm:pt modelId="{5F14CE9E-310E-4A7E-B3C2-FFC1C532B3C8}">
      <dgm:prSet custT="1"/>
      <dgm:spPr/>
      <dgm:t>
        <a:bodyPr/>
        <a:lstStyle/>
        <a:p>
          <a:pPr algn="ctr"/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«Адам- </a:t>
          </a:r>
          <a:r>
            <a:rPr lang="ru-RU" sz="32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</a:t>
          </a:r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32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09BAF-671D-41BA-BF14-1B6C4CE62736}" type="parTrans" cxnId="{9808D2AD-7CC2-4C1E-A533-C61E5A504B3D}">
      <dgm:prSet/>
      <dgm:spPr/>
      <dgm:t>
        <a:bodyPr/>
        <a:lstStyle/>
        <a:p>
          <a:endParaRPr lang="ru-RU"/>
        </a:p>
      </dgm:t>
    </dgm:pt>
    <dgm:pt modelId="{E1164BB5-70AF-467C-973D-BD14ED4AB54B}" type="sibTrans" cxnId="{9808D2AD-7CC2-4C1E-A533-C61E5A504B3D}">
      <dgm:prSet/>
      <dgm:spPr/>
      <dgm:t>
        <a:bodyPr/>
        <a:lstStyle/>
        <a:p>
          <a:endParaRPr lang="ru-RU"/>
        </a:p>
      </dgm:t>
    </dgm:pt>
    <dgm:pt modelId="{CE1A2FB3-5D28-4FE8-BCB4-47AABC272CCB}">
      <dgm:prSet custT="1"/>
      <dgm:spPr/>
      <dgm:t>
        <a:bodyPr/>
        <a:lstStyle/>
        <a:p>
          <a:pPr algn="ctr"/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«Адам- </a:t>
          </a:r>
          <a:r>
            <a:rPr lang="ru-RU" sz="32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қоршаған</a:t>
          </a:r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орта»</a:t>
          </a:r>
          <a:endParaRPr lang="ru-RU" sz="32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85B76-1C50-4F6A-BEED-A959118774F0}" type="parTrans" cxnId="{85D280A8-D87D-4C1E-AEC8-C4584DB55092}">
      <dgm:prSet/>
      <dgm:spPr/>
      <dgm:t>
        <a:bodyPr/>
        <a:lstStyle/>
        <a:p>
          <a:endParaRPr lang="ru-RU"/>
        </a:p>
      </dgm:t>
    </dgm:pt>
    <dgm:pt modelId="{7CD8224D-50D6-41F1-9980-F8E257BFED28}" type="sibTrans" cxnId="{85D280A8-D87D-4C1E-AEC8-C4584DB55092}">
      <dgm:prSet/>
      <dgm:spPr/>
      <dgm:t>
        <a:bodyPr/>
        <a:lstStyle/>
        <a:p>
          <a:endParaRPr lang="ru-RU"/>
        </a:p>
      </dgm:t>
    </dgm:pt>
    <dgm:pt modelId="{274941EA-6FCE-494E-9F8F-C813DEDEA54E}">
      <dgm:prSet custT="1"/>
      <dgm:spPr/>
      <dgm:t>
        <a:bodyPr/>
        <a:lstStyle/>
        <a:p>
          <a:pPr algn="ctr"/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«Адам- </a:t>
          </a:r>
          <a:r>
            <a:rPr lang="ru-RU" sz="32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белгілер</a:t>
          </a:r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жүйесі</a:t>
          </a:r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32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A9C32-A1B0-4A15-A167-8145B59C2672}" type="parTrans" cxnId="{ECEA5C96-2140-43AB-A5E4-9AFD83AC5D0E}">
      <dgm:prSet/>
      <dgm:spPr/>
      <dgm:t>
        <a:bodyPr/>
        <a:lstStyle/>
        <a:p>
          <a:endParaRPr lang="ru-RU"/>
        </a:p>
      </dgm:t>
    </dgm:pt>
    <dgm:pt modelId="{56950FCE-A095-4983-9995-A79FB69D794B}" type="sibTrans" cxnId="{ECEA5C96-2140-43AB-A5E4-9AFD83AC5D0E}">
      <dgm:prSet/>
      <dgm:spPr/>
      <dgm:t>
        <a:bodyPr/>
        <a:lstStyle/>
        <a:p>
          <a:endParaRPr lang="ru-RU"/>
        </a:p>
      </dgm:t>
    </dgm:pt>
    <dgm:pt modelId="{59FB73DC-0B3B-4351-85FA-61BE330C7738}">
      <dgm:prSet custT="1"/>
      <dgm:spPr/>
      <dgm:t>
        <a:bodyPr/>
        <a:lstStyle/>
        <a:p>
          <a:pPr algn="ctr"/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«Адам- </a:t>
          </a:r>
          <a:r>
            <a:rPr lang="ru-RU" sz="32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көркем</a:t>
          </a:r>
          <a:r>
            <a:rPr lang="ru-RU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образ»   </a:t>
          </a:r>
          <a:endParaRPr lang="ru-RU" sz="32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0CA77-A042-451F-9894-6D32994C0399}" type="parTrans" cxnId="{D34E7712-4D3B-4829-9A4B-EDDBF9D7BFB2}">
      <dgm:prSet/>
      <dgm:spPr/>
      <dgm:t>
        <a:bodyPr/>
        <a:lstStyle/>
        <a:p>
          <a:endParaRPr lang="ru-RU"/>
        </a:p>
      </dgm:t>
    </dgm:pt>
    <dgm:pt modelId="{BE9306A0-A77E-4229-B1A9-260411C16843}" type="sibTrans" cxnId="{D34E7712-4D3B-4829-9A4B-EDDBF9D7BFB2}">
      <dgm:prSet/>
      <dgm:spPr/>
      <dgm:t>
        <a:bodyPr/>
        <a:lstStyle/>
        <a:p>
          <a:endParaRPr lang="ru-RU"/>
        </a:p>
      </dgm:t>
    </dgm:pt>
    <dgm:pt modelId="{A2EBA8CE-6DAF-43A8-BD1E-1F7EB6295949}">
      <dgm:prSet phldrT="[Текст]" custT="1"/>
      <dgm:spPr/>
      <dgm:t>
        <a:bodyPr/>
        <a:lstStyle/>
        <a:p>
          <a:pPr algn="just"/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техника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саласына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мамандықтар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768F5-AC04-41A9-BCC6-FCB5A376A358}" type="parTrans" cxnId="{F9FDEA47-A780-4279-A020-1ED1F60FBDC9}">
      <dgm:prSet/>
      <dgm:spPr/>
      <dgm:t>
        <a:bodyPr/>
        <a:lstStyle/>
        <a:p>
          <a:endParaRPr lang="ru-RU"/>
        </a:p>
      </dgm:t>
    </dgm:pt>
    <dgm:pt modelId="{6EB01D81-5C4D-4E18-A948-E2A023B6882C}" type="sibTrans" cxnId="{F9FDEA47-A780-4279-A020-1ED1F60FBDC9}">
      <dgm:prSet/>
      <dgm:spPr/>
      <dgm:t>
        <a:bodyPr/>
        <a:lstStyle/>
        <a:p>
          <a:endParaRPr lang="ru-RU"/>
        </a:p>
      </dgm:t>
    </dgm:pt>
    <dgm:pt modelId="{8763DCA6-043A-4BF0-9599-E378C5B21610}">
      <dgm:prSet custT="1"/>
      <dgm:spPr/>
      <dgm:t>
        <a:bodyPr/>
        <a:lstStyle/>
        <a:p>
          <a:pPr algn="just"/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қызмет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көрсету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саласына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мамандықтар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05920-0D4D-41DE-A46E-C646B48EAA34}" type="parTrans" cxnId="{19DE523B-13A5-467B-A061-0CDB29DB8B8B}">
      <dgm:prSet/>
      <dgm:spPr/>
      <dgm:t>
        <a:bodyPr/>
        <a:lstStyle/>
        <a:p>
          <a:endParaRPr lang="ru-RU"/>
        </a:p>
      </dgm:t>
    </dgm:pt>
    <dgm:pt modelId="{F73C3FC6-C995-4F40-B14A-FF5FB5E95284}" type="sibTrans" cxnId="{19DE523B-13A5-467B-A061-0CDB29DB8B8B}">
      <dgm:prSet/>
      <dgm:spPr/>
      <dgm:t>
        <a:bodyPr/>
        <a:lstStyle/>
        <a:p>
          <a:endParaRPr lang="ru-RU"/>
        </a:p>
      </dgm:t>
    </dgm:pt>
    <dgm:pt modelId="{87F19216-9826-4B49-BB73-FFE8A668F34B}">
      <dgm:prSet custT="1"/>
      <dgm:spPr/>
      <dgm:t>
        <a:bodyPr/>
        <a:lstStyle/>
        <a:p>
          <a:pPr algn="just"/>
          <a:r>
            <a:rPr lang="ru-RU" sz="2400" b="1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өсімдіктану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жануартану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орман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шаруашылығы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айналаны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қоршаған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орта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салаларына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мамандықтар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BBC60-F6ED-4465-85ED-1351BBA05B92}" type="parTrans" cxnId="{A9515E13-D9C6-44AC-8F10-A39819F42E09}">
      <dgm:prSet/>
      <dgm:spPr/>
      <dgm:t>
        <a:bodyPr/>
        <a:lstStyle/>
        <a:p>
          <a:endParaRPr lang="ru-RU"/>
        </a:p>
      </dgm:t>
    </dgm:pt>
    <dgm:pt modelId="{B71933B1-65A6-4C6A-9851-CE908AE06B91}" type="sibTrans" cxnId="{A9515E13-D9C6-44AC-8F10-A39819F42E09}">
      <dgm:prSet/>
      <dgm:spPr/>
      <dgm:t>
        <a:bodyPr/>
        <a:lstStyle/>
        <a:p>
          <a:endParaRPr lang="ru-RU"/>
        </a:p>
      </dgm:t>
    </dgm:pt>
    <dgm:pt modelId="{088645F7-B464-4A05-B0AA-A9CED23EE8D5}">
      <dgm:prSet custT="1"/>
      <dgm:spPr/>
      <dgm:t>
        <a:bodyPr/>
        <a:lstStyle/>
        <a:p>
          <a:pPr algn="just"/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есеп-қисап 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салаларына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мамандықтар</a:t>
          </a:r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E1C3B-38FA-4E89-93A0-72EB1A24D9A3}" type="parTrans" cxnId="{6D894F9A-DA74-4CA3-B952-79A2F8FC18A4}">
      <dgm:prSet/>
      <dgm:spPr/>
      <dgm:t>
        <a:bodyPr/>
        <a:lstStyle/>
        <a:p>
          <a:endParaRPr lang="ru-RU"/>
        </a:p>
      </dgm:t>
    </dgm:pt>
    <dgm:pt modelId="{E04305C4-8C44-4CE6-A16D-DD282FF70A8D}" type="sibTrans" cxnId="{6D894F9A-DA74-4CA3-B952-79A2F8FC18A4}">
      <dgm:prSet/>
      <dgm:spPr/>
      <dgm:t>
        <a:bodyPr/>
        <a:lstStyle/>
        <a:p>
          <a:endParaRPr lang="ru-RU"/>
        </a:p>
      </dgm:t>
    </dgm:pt>
    <dgm:pt modelId="{BCCEC34F-FA81-4BE3-85D2-0A32D82D0A1C}">
      <dgm:prSet custT="1"/>
      <dgm:spPr/>
      <dgm:t>
        <a:bodyPr/>
        <a:lstStyle/>
        <a:p>
          <a:pPr algn="just"/>
          <a:r>
            <a:rPr lang="kk-KZ" alt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өнер саласындағы мамандықтар;  </a:t>
          </a:r>
          <a:endParaRPr lang="ru-RU" sz="2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3D764-1FD1-4D25-BF35-80B599F22E30}" type="parTrans" cxnId="{5ED02DFD-CA9E-42B3-B058-028747467220}">
      <dgm:prSet/>
      <dgm:spPr/>
      <dgm:t>
        <a:bodyPr/>
        <a:lstStyle/>
        <a:p>
          <a:endParaRPr lang="ru-RU"/>
        </a:p>
      </dgm:t>
    </dgm:pt>
    <dgm:pt modelId="{F226035B-F9E6-4A9D-B1CB-8D45BCA786C5}" type="sibTrans" cxnId="{5ED02DFD-CA9E-42B3-B058-028747467220}">
      <dgm:prSet/>
      <dgm:spPr/>
      <dgm:t>
        <a:bodyPr/>
        <a:lstStyle/>
        <a:p>
          <a:endParaRPr lang="ru-RU"/>
        </a:p>
      </dgm:t>
    </dgm:pt>
    <dgm:pt modelId="{A11FDAC6-2925-4C29-AF10-42579B0C63D1}" type="pres">
      <dgm:prSet presAssocID="{C0B74E29-4C4C-4056-B230-23D24D819DE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009B2A-C7AB-4D92-8F12-40968E5AFE54}" type="pres">
      <dgm:prSet presAssocID="{4093CB3D-0446-4227-87DF-A9B7B41CCB19}" presName="linNode" presStyleCnt="0"/>
      <dgm:spPr/>
    </dgm:pt>
    <dgm:pt modelId="{6A09F7E2-69CF-4FBC-899C-784CAA47EDD3}" type="pres">
      <dgm:prSet presAssocID="{4093CB3D-0446-4227-87DF-A9B7B41CCB19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90E1B-30D1-4A69-B2AC-CE8CCAE4671A}" type="pres">
      <dgm:prSet presAssocID="{4093CB3D-0446-4227-87DF-A9B7B41CCB19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2C83E-94BA-416E-B942-DFFDF7F99662}" type="pres">
      <dgm:prSet presAssocID="{50BEA139-8037-4FE1-AF42-0DE5934D2591}" presName="spacing" presStyleCnt="0"/>
      <dgm:spPr/>
    </dgm:pt>
    <dgm:pt modelId="{D6EC9898-0609-41FF-8050-BFA4D96A2424}" type="pres">
      <dgm:prSet presAssocID="{5F14CE9E-310E-4A7E-B3C2-FFC1C532B3C8}" presName="linNode" presStyleCnt="0"/>
      <dgm:spPr/>
    </dgm:pt>
    <dgm:pt modelId="{DE62E252-9942-4931-A6E8-CC95DD49D8C2}" type="pres">
      <dgm:prSet presAssocID="{5F14CE9E-310E-4A7E-B3C2-FFC1C532B3C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B11B1-DCC2-4B71-A5FF-FB543DE0D53E}" type="pres">
      <dgm:prSet presAssocID="{5F14CE9E-310E-4A7E-B3C2-FFC1C532B3C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4D728-4E65-4385-B20D-D3FFAF9808BE}" type="pres">
      <dgm:prSet presAssocID="{E1164BB5-70AF-467C-973D-BD14ED4AB54B}" presName="spacing" presStyleCnt="0"/>
      <dgm:spPr/>
    </dgm:pt>
    <dgm:pt modelId="{F89BCD3B-1DB8-4258-865D-CFB96A56535C}" type="pres">
      <dgm:prSet presAssocID="{CE1A2FB3-5D28-4FE8-BCB4-47AABC272CCB}" presName="linNode" presStyleCnt="0"/>
      <dgm:spPr/>
    </dgm:pt>
    <dgm:pt modelId="{EF86A785-15F8-4DEC-9A80-2C5CDDCEB982}" type="pres">
      <dgm:prSet presAssocID="{CE1A2FB3-5D28-4FE8-BCB4-47AABC272CC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CE724-95FC-45DE-881A-D0DF0C71791A}" type="pres">
      <dgm:prSet presAssocID="{CE1A2FB3-5D28-4FE8-BCB4-47AABC272CCB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3D36C-17D1-4CE5-BC7C-D6123EBDB01D}" type="pres">
      <dgm:prSet presAssocID="{7CD8224D-50D6-41F1-9980-F8E257BFED28}" presName="spacing" presStyleCnt="0"/>
      <dgm:spPr/>
    </dgm:pt>
    <dgm:pt modelId="{81BC089F-A0EC-454D-8667-682EEAD0B2B7}" type="pres">
      <dgm:prSet presAssocID="{274941EA-6FCE-494E-9F8F-C813DEDEA54E}" presName="linNode" presStyleCnt="0"/>
      <dgm:spPr/>
    </dgm:pt>
    <dgm:pt modelId="{6B5B1783-4DC2-491D-87EA-868B70851BCE}" type="pres">
      <dgm:prSet presAssocID="{274941EA-6FCE-494E-9F8F-C813DEDEA54E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356AA-682E-4D91-A021-53493F7A4629}" type="pres">
      <dgm:prSet presAssocID="{274941EA-6FCE-494E-9F8F-C813DEDEA54E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D3C87-39CC-4E33-B236-3626424E83E1}" type="pres">
      <dgm:prSet presAssocID="{56950FCE-A095-4983-9995-A79FB69D794B}" presName="spacing" presStyleCnt="0"/>
      <dgm:spPr/>
    </dgm:pt>
    <dgm:pt modelId="{F9E30440-C288-426E-AC7C-29A9F43D45BB}" type="pres">
      <dgm:prSet presAssocID="{59FB73DC-0B3B-4351-85FA-61BE330C7738}" presName="linNode" presStyleCnt="0"/>
      <dgm:spPr/>
    </dgm:pt>
    <dgm:pt modelId="{1165B7E9-88B9-4C93-B169-999A31294958}" type="pres">
      <dgm:prSet presAssocID="{59FB73DC-0B3B-4351-85FA-61BE330C773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3179-7A99-463D-A893-C8517B0472FB}" type="pres">
      <dgm:prSet presAssocID="{59FB73DC-0B3B-4351-85FA-61BE330C7738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4E40DF-C9BA-4A84-A7CC-64D43412387D}" type="presOf" srcId="{4093CB3D-0446-4227-87DF-A9B7B41CCB19}" destId="{6A09F7E2-69CF-4FBC-899C-784CAA47EDD3}" srcOrd="0" destOrd="0" presId="urn:microsoft.com/office/officeart/2005/8/layout/vList6"/>
    <dgm:cxn modelId="{9808D2AD-7CC2-4C1E-A533-C61E5A504B3D}" srcId="{C0B74E29-4C4C-4056-B230-23D24D819DEC}" destId="{5F14CE9E-310E-4A7E-B3C2-FFC1C532B3C8}" srcOrd="1" destOrd="0" parTransId="{67609BAF-671D-41BA-BF14-1B6C4CE62736}" sibTransId="{E1164BB5-70AF-467C-973D-BD14ED4AB54B}"/>
    <dgm:cxn modelId="{21C6C7A5-CCB8-4FB0-840D-380BC29D9CED}" type="presOf" srcId="{CE1A2FB3-5D28-4FE8-BCB4-47AABC272CCB}" destId="{EF86A785-15F8-4DEC-9A80-2C5CDDCEB982}" srcOrd="0" destOrd="0" presId="urn:microsoft.com/office/officeart/2005/8/layout/vList6"/>
    <dgm:cxn modelId="{00BDEAB2-8126-4D52-A0F6-DFD1CAD05A87}" type="presOf" srcId="{088645F7-B464-4A05-B0AA-A9CED23EE8D5}" destId="{363356AA-682E-4D91-A021-53493F7A4629}" srcOrd="0" destOrd="0" presId="urn:microsoft.com/office/officeart/2005/8/layout/vList6"/>
    <dgm:cxn modelId="{5E2B929D-974E-4EF4-A1A5-DAC1C8CC14F9}" type="presOf" srcId="{C0B74E29-4C4C-4056-B230-23D24D819DEC}" destId="{A11FDAC6-2925-4C29-AF10-42579B0C63D1}" srcOrd="0" destOrd="0" presId="urn:microsoft.com/office/officeart/2005/8/layout/vList6"/>
    <dgm:cxn modelId="{B59ECE44-54E2-49DF-B7C5-31E0638F9DC3}" type="presOf" srcId="{A2EBA8CE-6DAF-43A8-BD1E-1F7EB6295949}" destId="{6AA90E1B-30D1-4A69-B2AC-CE8CCAE4671A}" srcOrd="0" destOrd="0" presId="urn:microsoft.com/office/officeart/2005/8/layout/vList6"/>
    <dgm:cxn modelId="{C19A0975-DB85-4451-B208-5EE2C1010C39}" type="presOf" srcId="{59FB73DC-0B3B-4351-85FA-61BE330C7738}" destId="{1165B7E9-88B9-4C93-B169-999A31294958}" srcOrd="0" destOrd="0" presId="urn:microsoft.com/office/officeart/2005/8/layout/vList6"/>
    <dgm:cxn modelId="{19DE523B-13A5-467B-A061-0CDB29DB8B8B}" srcId="{5F14CE9E-310E-4A7E-B3C2-FFC1C532B3C8}" destId="{8763DCA6-043A-4BF0-9599-E378C5B21610}" srcOrd="0" destOrd="0" parTransId="{73805920-0D4D-41DE-A46E-C646B48EAA34}" sibTransId="{F73C3FC6-C995-4F40-B14A-FF5FB5E95284}"/>
    <dgm:cxn modelId="{5ED02DFD-CA9E-42B3-B058-028747467220}" srcId="{59FB73DC-0B3B-4351-85FA-61BE330C7738}" destId="{BCCEC34F-FA81-4BE3-85D2-0A32D82D0A1C}" srcOrd="0" destOrd="0" parTransId="{6B33D764-1FD1-4D25-BF35-80B599F22E30}" sibTransId="{F226035B-F9E6-4A9D-B1CB-8D45BCA786C5}"/>
    <dgm:cxn modelId="{85D280A8-D87D-4C1E-AEC8-C4584DB55092}" srcId="{C0B74E29-4C4C-4056-B230-23D24D819DEC}" destId="{CE1A2FB3-5D28-4FE8-BCB4-47AABC272CCB}" srcOrd="2" destOrd="0" parTransId="{4BF85B76-1C50-4F6A-BEED-A959118774F0}" sibTransId="{7CD8224D-50D6-41F1-9980-F8E257BFED28}"/>
    <dgm:cxn modelId="{ECEA5C96-2140-43AB-A5E4-9AFD83AC5D0E}" srcId="{C0B74E29-4C4C-4056-B230-23D24D819DEC}" destId="{274941EA-6FCE-494E-9F8F-C813DEDEA54E}" srcOrd="3" destOrd="0" parTransId="{1CFA9C32-A1B0-4A15-A167-8145B59C2672}" sibTransId="{56950FCE-A095-4983-9995-A79FB69D794B}"/>
    <dgm:cxn modelId="{2631511E-F357-4DA5-BE05-4EB08F36C6BB}" type="presOf" srcId="{5F14CE9E-310E-4A7E-B3C2-FFC1C532B3C8}" destId="{DE62E252-9942-4931-A6E8-CC95DD49D8C2}" srcOrd="0" destOrd="0" presId="urn:microsoft.com/office/officeart/2005/8/layout/vList6"/>
    <dgm:cxn modelId="{EC570934-C89A-43BC-BA43-2B01560255F8}" type="presOf" srcId="{87F19216-9826-4B49-BB73-FFE8A668F34B}" destId="{AADCE724-95FC-45DE-881A-D0DF0C71791A}" srcOrd="0" destOrd="0" presId="urn:microsoft.com/office/officeart/2005/8/layout/vList6"/>
    <dgm:cxn modelId="{A9515E13-D9C6-44AC-8F10-A39819F42E09}" srcId="{CE1A2FB3-5D28-4FE8-BCB4-47AABC272CCB}" destId="{87F19216-9826-4B49-BB73-FFE8A668F34B}" srcOrd="0" destOrd="0" parTransId="{CCABBC60-F6ED-4465-85ED-1351BBA05B92}" sibTransId="{B71933B1-65A6-4C6A-9851-CE908AE06B91}"/>
    <dgm:cxn modelId="{238AABC1-6BDB-4563-9B6D-FE3E44C5AEC4}" type="presOf" srcId="{BCCEC34F-FA81-4BE3-85D2-0A32D82D0A1C}" destId="{35833179-7A99-463D-A893-C8517B0472FB}" srcOrd="0" destOrd="0" presId="urn:microsoft.com/office/officeart/2005/8/layout/vList6"/>
    <dgm:cxn modelId="{6C455E7B-18D1-4EDB-B31E-AE79639C28B3}" type="presOf" srcId="{8763DCA6-043A-4BF0-9599-E378C5B21610}" destId="{C67B11B1-DCC2-4B71-A5FF-FB543DE0D53E}" srcOrd="0" destOrd="0" presId="urn:microsoft.com/office/officeart/2005/8/layout/vList6"/>
    <dgm:cxn modelId="{F9FDEA47-A780-4279-A020-1ED1F60FBDC9}" srcId="{4093CB3D-0446-4227-87DF-A9B7B41CCB19}" destId="{A2EBA8CE-6DAF-43A8-BD1E-1F7EB6295949}" srcOrd="0" destOrd="0" parTransId="{5E8768F5-AC04-41A9-BCC6-FCB5A376A358}" sibTransId="{6EB01D81-5C4D-4E18-A948-E2A023B6882C}"/>
    <dgm:cxn modelId="{FF1054D4-C865-45B7-A14C-921C6F3E7652}" srcId="{C0B74E29-4C4C-4056-B230-23D24D819DEC}" destId="{4093CB3D-0446-4227-87DF-A9B7B41CCB19}" srcOrd="0" destOrd="0" parTransId="{A459A368-86AD-4955-B669-4BAE64600EB8}" sibTransId="{50BEA139-8037-4FE1-AF42-0DE5934D2591}"/>
    <dgm:cxn modelId="{6D894F9A-DA74-4CA3-B952-79A2F8FC18A4}" srcId="{274941EA-6FCE-494E-9F8F-C813DEDEA54E}" destId="{088645F7-B464-4A05-B0AA-A9CED23EE8D5}" srcOrd="0" destOrd="0" parTransId="{0C9E1C3B-38FA-4E89-93A0-72EB1A24D9A3}" sibTransId="{E04305C4-8C44-4CE6-A16D-DD282FF70A8D}"/>
    <dgm:cxn modelId="{FD540F6E-F20E-40C2-88C0-89452732369F}" type="presOf" srcId="{274941EA-6FCE-494E-9F8F-C813DEDEA54E}" destId="{6B5B1783-4DC2-491D-87EA-868B70851BCE}" srcOrd="0" destOrd="0" presId="urn:microsoft.com/office/officeart/2005/8/layout/vList6"/>
    <dgm:cxn modelId="{D34E7712-4D3B-4829-9A4B-EDDBF9D7BFB2}" srcId="{C0B74E29-4C4C-4056-B230-23D24D819DEC}" destId="{59FB73DC-0B3B-4351-85FA-61BE330C7738}" srcOrd="4" destOrd="0" parTransId="{1A00CA77-A042-451F-9894-6D32994C0399}" sibTransId="{BE9306A0-A77E-4229-B1A9-260411C16843}"/>
    <dgm:cxn modelId="{30C2CC6F-1065-41C3-9D8F-888F30DD312F}" type="presParOf" srcId="{A11FDAC6-2925-4C29-AF10-42579B0C63D1}" destId="{81009B2A-C7AB-4D92-8F12-40968E5AFE54}" srcOrd="0" destOrd="0" presId="urn:microsoft.com/office/officeart/2005/8/layout/vList6"/>
    <dgm:cxn modelId="{19628A1B-2858-42D9-89FE-3FDFC74DCE0B}" type="presParOf" srcId="{81009B2A-C7AB-4D92-8F12-40968E5AFE54}" destId="{6A09F7E2-69CF-4FBC-899C-784CAA47EDD3}" srcOrd="0" destOrd="0" presId="urn:microsoft.com/office/officeart/2005/8/layout/vList6"/>
    <dgm:cxn modelId="{B9ED577E-7E0B-4379-82FF-960DD898056E}" type="presParOf" srcId="{81009B2A-C7AB-4D92-8F12-40968E5AFE54}" destId="{6AA90E1B-30D1-4A69-B2AC-CE8CCAE4671A}" srcOrd="1" destOrd="0" presId="urn:microsoft.com/office/officeart/2005/8/layout/vList6"/>
    <dgm:cxn modelId="{5F3CF74E-ADD7-49E6-BB96-C48957361954}" type="presParOf" srcId="{A11FDAC6-2925-4C29-AF10-42579B0C63D1}" destId="{D3F2C83E-94BA-416E-B942-DFFDF7F99662}" srcOrd="1" destOrd="0" presId="urn:microsoft.com/office/officeart/2005/8/layout/vList6"/>
    <dgm:cxn modelId="{B4D24679-978D-4596-B94A-25ADDE9C2395}" type="presParOf" srcId="{A11FDAC6-2925-4C29-AF10-42579B0C63D1}" destId="{D6EC9898-0609-41FF-8050-BFA4D96A2424}" srcOrd="2" destOrd="0" presId="urn:microsoft.com/office/officeart/2005/8/layout/vList6"/>
    <dgm:cxn modelId="{D0E1B883-930E-4D01-8B7A-FB865FFD072A}" type="presParOf" srcId="{D6EC9898-0609-41FF-8050-BFA4D96A2424}" destId="{DE62E252-9942-4931-A6E8-CC95DD49D8C2}" srcOrd="0" destOrd="0" presId="urn:microsoft.com/office/officeart/2005/8/layout/vList6"/>
    <dgm:cxn modelId="{A429B07E-4127-4BC8-AA1D-0757C8418050}" type="presParOf" srcId="{D6EC9898-0609-41FF-8050-BFA4D96A2424}" destId="{C67B11B1-DCC2-4B71-A5FF-FB543DE0D53E}" srcOrd="1" destOrd="0" presId="urn:microsoft.com/office/officeart/2005/8/layout/vList6"/>
    <dgm:cxn modelId="{9CA0A565-F40D-4DC6-B656-C478E21E2E77}" type="presParOf" srcId="{A11FDAC6-2925-4C29-AF10-42579B0C63D1}" destId="{A624D728-4E65-4385-B20D-D3FFAF9808BE}" srcOrd="3" destOrd="0" presId="urn:microsoft.com/office/officeart/2005/8/layout/vList6"/>
    <dgm:cxn modelId="{A1EC188C-9429-4BFB-8583-80AB0C77E78C}" type="presParOf" srcId="{A11FDAC6-2925-4C29-AF10-42579B0C63D1}" destId="{F89BCD3B-1DB8-4258-865D-CFB96A56535C}" srcOrd="4" destOrd="0" presId="urn:microsoft.com/office/officeart/2005/8/layout/vList6"/>
    <dgm:cxn modelId="{6897C89E-A19E-47CF-A64F-E5B632092DFC}" type="presParOf" srcId="{F89BCD3B-1DB8-4258-865D-CFB96A56535C}" destId="{EF86A785-15F8-4DEC-9A80-2C5CDDCEB982}" srcOrd="0" destOrd="0" presId="urn:microsoft.com/office/officeart/2005/8/layout/vList6"/>
    <dgm:cxn modelId="{03E540FD-2E8F-42D0-92A4-1D5123FEDB0D}" type="presParOf" srcId="{F89BCD3B-1DB8-4258-865D-CFB96A56535C}" destId="{AADCE724-95FC-45DE-881A-D0DF0C71791A}" srcOrd="1" destOrd="0" presId="urn:microsoft.com/office/officeart/2005/8/layout/vList6"/>
    <dgm:cxn modelId="{7DB62EED-6563-4D44-8A8F-FEE00FFA3DCF}" type="presParOf" srcId="{A11FDAC6-2925-4C29-AF10-42579B0C63D1}" destId="{4C03D36C-17D1-4CE5-BC7C-D6123EBDB01D}" srcOrd="5" destOrd="0" presId="urn:microsoft.com/office/officeart/2005/8/layout/vList6"/>
    <dgm:cxn modelId="{E4B40119-B056-4B95-9623-C19273581B4A}" type="presParOf" srcId="{A11FDAC6-2925-4C29-AF10-42579B0C63D1}" destId="{81BC089F-A0EC-454D-8667-682EEAD0B2B7}" srcOrd="6" destOrd="0" presId="urn:microsoft.com/office/officeart/2005/8/layout/vList6"/>
    <dgm:cxn modelId="{499EC441-C221-4C38-907E-B1DD2AFAA1D7}" type="presParOf" srcId="{81BC089F-A0EC-454D-8667-682EEAD0B2B7}" destId="{6B5B1783-4DC2-491D-87EA-868B70851BCE}" srcOrd="0" destOrd="0" presId="urn:microsoft.com/office/officeart/2005/8/layout/vList6"/>
    <dgm:cxn modelId="{D6D74DFB-34E5-4108-ABD9-931192CE33AE}" type="presParOf" srcId="{81BC089F-A0EC-454D-8667-682EEAD0B2B7}" destId="{363356AA-682E-4D91-A021-53493F7A4629}" srcOrd="1" destOrd="0" presId="urn:microsoft.com/office/officeart/2005/8/layout/vList6"/>
    <dgm:cxn modelId="{ED289FF3-1A50-4803-89BC-C7BCE083AD08}" type="presParOf" srcId="{A11FDAC6-2925-4C29-AF10-42579B0C63D1}" destId="{C78D3C87-39CC-4E33-B236-3626424E83E1}" srcOrd="7" destOrd="0" presId="urn:microsoft.com/office/officeart/2005/8/layout/vList6"/>
    <dgm:cxn modelId="{40069C20-F08A-4C0B-938A-EDAF48E567C2}" type="presParOf" srcId="{A11FDAC6-2925-4C29-AF10-42579B0C63D1}" destId="{F9E30440-C288-426E-AC7C-29A9F43D45BB}" srcOrd="8" destOrd="0" presId="urn:microsoft.com/office/officeart/2005/8/layout/vList6"/>
    <dgm:cxn modelId="{34D847E9-84ED-4AC9-BEA5-FABEBB2C6E0B}" type="presParOf" srcId="{F9E30440-C288-426E-AC7C-29A9F43D45BB}" destId="{1165B7E9-88B9-4C93-B169-999A31294958}" srcOrd="0" destOrd="0" presId="urn:microsoft.com/office/officeart/2005/8/layout/vList6"/>
    <dgm:cxn modelId="{3F3839B7-BBEF-413B-B98D-48BDF7E9C0AE}" type="presParOf" srcId="{F9E30440-C288-426E-AC7C-29A9F43D45BB}" destId="{35833179-7A99-463D-A893-C8517B0472F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5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0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0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4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4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9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9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5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7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1200-3440-4196-80A6-03BBB2E2AA0B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ECA2-99A0-411A-998C-9180F3D99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63318" y="147491"/>
            <a:ext cx="8530936" cy="6452755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54734" y="1091046"/>
            <a:ext cx="594810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імнің қандай екендігін тап 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 ешқашан кешікпейді?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 ешқашан айқайламайды?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 барлығымен өте сыпайы?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Кімнің даусы өте әдемі?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Кімнің көздері әдемі?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 өте көңілді және әзілқой?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 өте тұйық?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 өте адал?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 өте мейірімді?</a:t>
            </a:r>
          </a:p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 </a:t>
            </a:r>
            <a:r>
              <a:rPr lang="kk-KZ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 қарапайым?</a:t>
            </a:r>
            <a:endParaRPr lang="kk-K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695" y="1091046"/>
            <a:ext cx="3313241" cy="56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2999874"/>
            <a:ext cx="2733675" cy="36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5034" y="260503"/>
            <a:ext cx="7818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9005" y="1420480"/>
            <a:ext cx="87108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Бульдозерші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грейдерші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краншы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экскаваторшы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аппаратура мен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құрастырушы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қалаушы-гранитші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қалаушы-өрнектеуші-қаптаушы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Паркет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төсеуші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Бөрене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тілуші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ұстасы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Слесарь-сантехник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Токарь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Арматурашы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Бетоншы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қалаушы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Газбен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дәнекерлеуші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16" y="4873709"/>
            <a:ext cx="2786368" cy="180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162" y="4893943"/>
            <a:ext cx="1876875" cy="1789516"/>
          </a:xfrm>
          <a:prstGeom prst="rect">
            <a:avLst/>
          </a:prstGeom>
        </p:spPr>
      </p:pic>
      <p:pic>
        <p:nvPicPr>
          <p:cNvPr id="4100" name="Picture 4" descr="Картинки по запросу слесарь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168"/>
            <a:ext cx="1495425" cy="27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" y="3788816"/>
            <a:ext cx="2004732" cy="28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747" y="202214"/>
            <a:ext cx="9705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гуманитарлық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ғылымдар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8411" y="108534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Архивші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Кітапханашы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</a:t>
            </a: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Мұражай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әдістемешісі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Әлеуметтанушы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жаттықтырушы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411" y="875151"/>
            <a:ext cx="2966536" cy="2349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42" y="3646072"/>
            <a:ext cx="4022558" cy="32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8" y="3646072"/>
            <a:ext cx="3853364" cy="32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32" y="4711865"/>
            <a:ext cx="3737810" cy="2146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14" y="1085349"/>
            <a:ext cx="2618998" cy="25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537" y="298467"/>
            <a:ext cx="10411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заңгерлік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55134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</a:t>
            </a:r>
          </a:p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алушы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-криминалист</a:t>
            </a:r>
          </a:p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полициясы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инспекторы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Милиционер</a:t>
            </a:r>
          </a:p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Тергеуші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</a:t>
            </a:r>
          </a:p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Заңгер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адвока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2" y="3564306"/>
            <a:ext cx="2910138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116" y="1058778"/>
            <a:ext cx="3384884" cy="2823411"/>
          </a:xfrm>
          <a:prstGeom prst="rect">
            <a:avLst/>
          </a:prstGeom>
        </p:spPr>
      </p:pic>
      <p:pic>
        <p:nvPicPr>
          <p:cNvPr id="7172" name="Picture 4" descr="Картинки по запросу милиционер картинки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1" y="1058778"/>
            <a:ext cx="3632033" cy="22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505" y="4170948"/>
            <a:ext cx="4379495" cy="26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врач картинки мультяш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485"/>
            <a:ext cx="5715000" cy="59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2126" y="202214"/>
            <a:ext cx="962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4757" y="1378869"/>
            <a:ext cx="580724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Аллерголог-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Анестезиолог-реаниматолог-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 –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Травматолог-ортопед-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Соттық-медициналық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Токсиколог-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Педиатр-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Инфекциялық-дәрігер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4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1" y="1227220"/>
            <a:ext cx="6191250" cy="543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2663" y="1595021"/>
            <a:ext cx="37970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Қаржы маманы </a:t>
            </a: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Есепш</a:t>
            </a: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Программалаушы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саласы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83" y="433137"/>
            <a:ext cx="7355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Есеп-қисап 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4551" y="180292"/>
            <a:ext cx="6719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42" y="779319"/>
            <a:ext cx="3140258" cy="2722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9" y="4000579"/>
            <a:ext cx="3370673" cy="2618430"/>
          </a:xfrm>
          <a:prstGeom prst="rect">
            <a:avLst/>
          </a:prstGeom>
        </p:spPr>
      </p:pic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874" y="4154905"/>
            <a:ext cx="3096126" cy="27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92371" y="1419845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Тоқымашы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Жіп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иіруші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тоқушы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Тігінші-моторшы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тігетін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шебер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Шыны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балқытушы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Көзеші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242" y="1768966"/>
            <a:ext cx="3208421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6857"/>
            <a:ext cx="3497179" cy="3191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284" y="4833937"/>
            <a:ext cx="3320716" cy="20017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6239" y="212375"/>
            <a:ext cx="4981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1514" y="1421037"/>
            <a:ext cx="6601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Сәулетші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Дрижер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Актер</a:t>
            </a: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Биші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Зергер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Суретші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мүсінші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аспаптарын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жасаушы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Көркем-безендіру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орындаушы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617" y="897104"/>
            <a:ext cx="2015837" cy="3144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3415"/>
            <a:ext cx="4592514" cy="222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артинки по запросу художник клипар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91" y="1013908"/>
            <a:ext cx="2266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465" y="1183901"/>
            <a:ext cx="80210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Алдарыңда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Біз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сендерді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жолына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Өздерің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сендердің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болашақтарыңды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жарқын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қуанышқа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толтырсын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83972" y="4408714"/>
            <a:ext cx="8414657" cy="1959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Дайындап, өткізген 9 «ә» сынып жетекшісі </a:t>
            </a:r>
            <a:r>
              <a:rPr lang="kk-KZ" dirty="0" err="1" smtClean="0"/>
              <a:t>Нургалиева</a:t>
            </a:r>
            <a:r>
              <a:rPr lang="kk-KZ" dirty="0" smtClean="0"/>
              <a:t> Дәрия </a:t>
            </a:r>
            <a:r>
              <a:rPr lang="kk-KZ" dirty="0" err="1" smtClean="0"/>
              <a:t>Амантевна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2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0958"/>
            <a:ext cx="9144000" cy="859469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 </a:t>
            </a:r>
            <a:r>
              <a:rPr lang="kk-KZ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 – ертеңді </a:t>
            </a:r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768"/>
            <a:ext cx="12192000" cy="54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40469" y="802445"/>
            <a:ext cx="77804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алғың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немене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Айналаң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толған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Айналаң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толған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өнеге</a:t>
            </a:r>
            <a:r>
              <a:rPr lang="ru-RU" sz="4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7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177634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7" y="0"/>
            <a:ext cx="3300801" cy="1636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5857">
            <a:off x="9383095" y="4520671"/>
            <a:ext cx="2016518" cy="2279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029" y="4145849"/>
            <a:ext cx="295681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961167">
            <a:off x="1059929" y="1166842"/>
            <a:ext cx="5753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атқаруына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дағдысының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1137" y="79751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мамандықты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ұнату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мамандығына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еліктеу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көзқарасының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Бейімділік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дегенді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түсінесіңдер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Бейімділік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жолын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қууы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икемділігі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мамандықты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игеруге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құштарлық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не?</a:t>
            </a: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біткен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талант</a:t>
            </a: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ізденіс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-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үйренуге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талпыну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0" y="1"/>
            <a:ext cx="12192000" cy="685986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факторлары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278" y="2213460"/>
            <a:ext cx="5523175" cy="305079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49643" y="1124207"/>
            <a:ext cx="2422358" cy="17485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4351" y="2916807"/>
            <a:ext cx="2422358" cy="17485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Досымен бірге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80903" y="4962932"/>
            <a:ext cx="2422358" cy="17485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Оқудың жақын орналасуы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90233" y="5015605"/>
            <a:ext cx="2767264" cy="174859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Тәжірибенің болуы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430789" y="3032966"/>
            <a:ext cx="2422358" cy="17485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Беделі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45497" y="1103000"/>
            <a:ext cx="2422358" cy="17485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997570" y="766196"/>
            <a:ext cx="2422358" cy="1447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14237" y="4962932"/>
            <a:ext cx="2422358" cy="17485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 әсер етуі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19169142"/>
              </p:ext>
            </p:extLst>
          </p:nvPr>
        </p:nvGraphicFramePr>
        <p:xfrm>
          <a:off x="1716504" y="898957"/>
          <a:ext cx="8951495" cy="597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553">
            <a:off x="10891375" y="5077185"/>
            <a:ext cx="1475873" cy="1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553">
            <a:off x="10891374" y="3408771"/>
            <a:ext cx="1475873" cy="1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553">
            <a:off x="10891375" y="1740355"/>
            <a:ext cx="1475873" cy="1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553">
            <a:off x="10891374" y="-14983"/>
            <a:ext cx="1475873" cy="1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553">
            <a:off x="17254" y="-14983"/>
            <a:ext cx="1475873" cy="1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553">
            <a:off x="17255" y="1740354"/>
            <a:ext cx="1475873" cy="1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553">
            <a:off x="17254" y="3408771"/>
            <a:ext cx="1475873" cy="1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553">
            <a:off x="17255" y="5058467"/>
            <a:ext cx="1475873" cy="1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02039" y="67960"/>
            <a:ext cx="7780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заманғы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маманға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24026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19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503</Words>
  <Application>Microsoft Office PowerPoint</Application>
  <PresentationFormat>Широкоэкранный</PresentationFormat>
  <Paragraphs>144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Мамандық таңдау – ертеңді ойлау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Мамандық таңдау</dc:title>
  <dc:creator>27</dc:creator>
  <cp:lastModifiedBy>Гимназия</cp:lastModifiedBy>
  <cp:revision>28</cp:revision>
  <dcterms:created xsi:type="dcterms:W3CDTF">2017-02-08T05:24:41Z</dcterms:created>
  <dcterms:modified xsi:type="dcterms:W3CDTF">2018-03-13T09:25:32Z</dcterms:modified>
</cp:coreProperties>
</file>